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A0FF2-BF6C-4374-B2AF-0C341E3BDA43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2B830-3C37-4745-822D-6662B95538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0491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A0FF2-BF6C-4374-B2AF-0C341E3BDA43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2B830-3C37-4745-822D-6662B95538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4254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A0FF2-BF6C-4374-B2AF-0C341E3BDA43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2B830-3C37-4745-822D-6662B95538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492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A0FF2-BF6C-4374-B2AF-0C341E3BDA43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2B830-3C37-4745-822D-6662B95538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3450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A0FF2-BF6C-4374-B2AF-0C341E3BDA43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2B830-3C37-4745-822D-6662B95538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0873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A0FF2-BF6C-4374-B2AF-0C341E3BDA43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2B830-3C37-4745-822D-6662B95538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2158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A0FF2-BF6C-4374-B2AF-0C341E3BDA43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2B830-3C37-4745-822D-6662B95538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7633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A0FF2-BF6C-4374-B2AF-0C341E3BDA43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2B830-3C37-4745-822D-6662B95538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9273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A0FF2-BF6C-4374-B2AF-0C341E3BDA43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2B830-3C37-4745-822D-6662B95538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3950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A0FF2-BF6C-4374-B2AF-0C341E3BDA43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2B830-3C37-4745-822D-6662B95538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8447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A0FF2-BF6C-4374-B2AF-0C341E3BDA43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2B830-3C37-4745-822D-6662B95538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7296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A0FF2-BF6C-4374-B2AF-0C341E3BDA43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62B830-3C37-4745-822D-6662B95538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9741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962404"/>
              </p:ext>
            </p:extLst>
          </p:nvPr>
        </p:nvGraphicFramePr>
        <p:xfrm>
          <a:off x="1778404" y="1811289"/>
          <a:ext cx="8923939" cy="4002035"/>
        </p:xfrm>
        <a:graphic>
          <a:graphicData uri="http://schemas.openxmlformats.org/drawingml/2006/table">
            <a:tbl>
              <a:tblPr firstRow="1" firstCol="1" bandRow="1"/>
              <a:tblGrid>
                <a:gridCol w="2105281"/>
                <a:gridCol w="1886120"/>
                <a:gridCol w="1612885"/>
                <a:gridCol w="1691449"/>
                <a:gridCol w="1628204"/>
              </a:tblGrid>
              <a:tr h="7951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NZ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</a:t>
                      </a:r>
                      <a:r>
                        <a:rPr lang="fr-CA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HPV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Age (</a:t>
                      </a:r>
                      <a:r>
                        <a:rPr lang="fr-CA" sz="20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years</a:t>
                      </a:r>
                      <a:r>
                        <a:rPr lang="fr-CA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      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HPV+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 (%)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HPV-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2000" b="1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 (%)</a:t>
                      </a:r>
                      <a:endParaRPr lang="fr-FR" sz="2800" dirty="0" smtClean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9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20 - 29 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31 (51.66)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29 </a:t>
                      </a:r>
                      <a:r>
                        <a:rPr lang="fr-CA" sz="20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(48.33)</a:t>
                      </a:r>
                      <a:endParaRPr lang="fr-FR" sz="28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60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Ref 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629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30 - 39 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49 (41.52)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69 </a:t>
                      </a:r>
                      <a:r>
                        <a:rPr lang="fr-CA" sz="20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(58.47)</a:t>
                      </a:r>
                      <a:endParaRPr lang="fr-FR" sz="28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118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0.20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9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40 - 49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16 (25.00)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48 </a:t>
                      </a:r>
                      <a:r>
                        <a:rPr lang="fr-CA" sz="20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(75.00)</a:t>
                      </a:r>
                      <a:endParaRPr lang="fr-FR" sz="28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64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0.03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9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50 - 75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11 (30.55)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25 </a:t>
                      </a:r>
                      <a:r>
                        <a:rPr lang="fr-CA" sz="20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(69.44)</a:t>
                      </a:r>
                      <a:endParaRPr lang="fr-FR" sz="28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36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0.64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9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Total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107 </a:t>
                      </a:r>
                      <a:r>
                        <a:rPr lang="fr-CA" sz="200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(38.49)</a:t>
                      </a:r>
                      <a:endParaRPr lang="fr-FR" sz="28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171 </a:t>
                      </a:r>
                      <a:r>
                        <a:rPr lang="fr-CA" sz="20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(61.51)</a:t>
                      </a:r>
                      <a:endParaRPr lang="fr-FR" sz="28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278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 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704563" y="641738"/>
            <a:ext cx="6387921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 2: HPV positivity by age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11994" y="6039049"/>
            <a:ext cx="87001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NZ" sz="2000">
                <a:latin typeface="Times New Roman" panose="02020603050405020304" pitchFamily="18" charset="0"/>
                <a:cs typeface="Times New Roman" panose="02020603050405020304" pitchFamily="18" charset="0"/>
              </a:rPr>
              <a:t>Legend</a:t>
            </a:r>
            <a:r>
              <a:rPr lang="en-NZ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            </a:t>
            </a:r>
            <a:r>
              <a:rPr lang="en-N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HPV: human papillomavirus</a:t>
            </a:r>
            <a:r>
              <a:rPr lang="en-NZ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NZ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Age</a:t>
            </a:r>
            <a:r>
              <a:rPr lang="en-N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different age groups.</a:t>
            </a: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02000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98</Words>
  <Application>Microsoft Office PowerPoint</Application>
  <PresentationFormat>Grand écran</PresentationFormat>
  <Paragraphs>35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MS Mincho</vt:lpstr>
      <vt:lpstr>Times New Roman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DELL</dc:creator>
  <cp:lastModifiedBy>DELL</cp:lastModifiedBy>
  <cp:revision>5</cp:revision>
  <dcterms:created xsi:type="dcterms:W3CDTF">2020-03-27T07:47:27Z</dcterms:created>
  <dcterms:modified xsi:type="dcterms:W3CDTF">2020-04-27T17:52:43Z</dcterms:modified>
</cp:coreProperties>
</file>