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794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754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86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6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65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342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0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205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830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562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73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63883-A0DB-4EE1-8A9C-B253F48D3C00}" type="datetimeFigureOut">
              <a:rPr lang="fr-FR" smtClean="0"/>
              <a:t>27/04/2020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44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051417"/>
              </p:ext>
            </p:extLst>
          </p:nvPr>
        </p:nvGraphicFramePr>
        <p:xfrm>
          <a:off x="1700010" y="1987824"/>
          <a:ext cx="8570424" cy="3068270"/>
        </p:xfrm>
        <a:graphic>
          <a:graphicData uri="http://schemas.openxmlformats.org/drawingml/2006/table">
            <a:tbl>
              <a:tblPr firstRow="1" firstCol="1" bandRow="1"/>
              <a:tblGrid>
                <a:gridCol w="3072129"/>
                <a:gridCol w="1636759"/>
                <a:gridCol w="1480969"/>
                <a:gridCol w="1082940"/>
                <a:gridCol w="1297627"/>
              </a:tblGrid>
              <a:tr h="922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HPV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HIV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fr-FR" sz="1800" b="1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2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fr-FR" sz="1800" b="1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2000" b="1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2800" dirty="0" smtClean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HIV+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 (</a:t>
                      </a: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43.47)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 </a:t>
                      </a:r>
                      <a:r>
                        <a:rPr lang="fr-CA" sz="18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(56.53)</a:t>
                      </a:r>
                      <a:endParaRPr lang="fr-FR" sz="3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184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81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HIV-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(</a:t>
                      </a: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28.42)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 </a:t>
                      </a:r>
                      <a:r>
                        <a:rPr lang="fr-CA" sz="18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(70.53)</a:t>
                      </a:r>
                      <a:endParaRPr lang="fr-FR" sz="2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0.019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36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 </a:t>
                      </a: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CA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38.49)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171 </a:t>
                      </a:r>
                      <a:r>
                        <a:rPr lang="fr-CA" sz="18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(61.51)</a:t>
                      </a:r>
                      <a:endParaRPr lang="fr-FR" sz="2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278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215167" y="790279"/>
            <a:ext cx="80879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charset="-128"/>
                <a:cs typeface="Times New Roman" panose="02020603050405020304" pitchFamily="18" charset="0"/>
              </a:rPr>
              <a:t>Table 1: HPV positivity according to HIV </a:t>
            </a:r>
            <a:r>
              <a:rPr lang="en-NZ" sz="2800" b="1" dirty="0" err="1" smtClean="0">
                <a:latin typeface="Times New Roman" panose="02020603050405020304" pitchFamily="18" charset="0"/>
                <a:ea typeface="MS Mincho" charset="-128"/>
                <a:cs typeface="Times New Roman" panose="02020603050405020304" pitchFamily="18" charset="0"/>
              </a:rPr>
              <a:t>s</a:t>
            </a:r>
            <a:r>
              <a:rPr kumimoji="0" lang="en-NZ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charset="-128"/>
                <a:cs typeface="Times New Roman" panose="02020603050405020304" pitchFamily="18" charset="0"/>
              </a:rPr>
              <a:t>erostatus</a:t>
            </a:r>
            <a:endParaRPr kumimoji="0" lang="en-N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08596" y="5398274"/>
            <a:ext cx="89679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Legend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HPV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papillomavirus;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HIV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immunodeficiency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virus.</a:t>
            </a:r>
          </a:p>
        </p:txBody>
      </p:sp>
    </p:spTree>
    <p:extLst>
      <p:ext uri="{BB962C8B-B14F-4D97-AF65-F5344CB8AC3E}">
        <p14:creationId xmlns:p14="http://schemas.microsoft.com/office/powerpoint/2010/main" val="1675271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68</Words>
  <Application>Microsoft Office PowerPoint</Application>
  <PresentationFormat>Grand écran</PresentationFormat>
  <Paragraphs>24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8</cp:revision>
  <dcterms:created xsi:type="dcterms:W3CDTF">2020-03-27T07:42:44Z</dcterms:created>
  <dcterms:modified xsi:type="dcterms:W3CDTF">2020-04-27T17:51:34Z</dcterms:modified>
</cp:coreProperties>
</file>