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331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95"/>
    <p:restoredTop sz="86106"/>
  </p:normalViewPr>
  <p:slideViewPr>
    <p:cSldViewPr snapToGrid="0" snapToObjects="1">
      <p:cViewPr varScale="1">
        <p:scale>
          <a:sx n="79" d="100"/>
          <a:sy n="79" d="100"/>
        </p:scale>
        <p:origin x="199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90F7D-3355-C14A-A973-AC3C7907C3C7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5F9E64-BDE3-744A-9045-A8BBDB2889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8407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S1. The sequences of primers used in the present study. </a:t>
            </a: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GAPDH, glyceraldehyde 3-phosphate dehydrogenase; CPS1, carbamoyl-phosphate synthase 1; OTC, ornithine </a:t>
            </a:r>
            <a:r>
              <a:rPr kumimoji="1" lang="en-US" altLang="ja-JP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transcarbamylase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ORNT1, mitochondrial ornithine transporter; ASS1, arginosuccinate synthase 1; ASL, arginosuccinate lyase; ARG1, arginase 1.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8648D-3A93-6A46-8F23-9AD1B1255CF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8504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6539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1618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3874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8235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5505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5818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660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34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1381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8381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9008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941A2-C69F-F045-914D-3A87EC74B94D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5130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7546954-9546-5D4B-B3B5-7D1AEFC47F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400" y="1823527"/>
            <a:ext cx="8596104" cy="264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823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47024</TotalTime>
  <Words>53</Words>
  <Application>Microsoft Macintosh PowerPoint</Application>
  <PresentationFormat>画面に合わせる 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OTC欠損モデルマウスにおけるアンモニア代謝動態の検討 </dc:title>
  <dc:creator>井本 効志</dc:creator>
  <cp:lastModifiedBy>井本 効志</cp:lastModifiedBy>
  <cp:revision>202</cp:revision>
  <dcterms:created xsi:type="dcterms:W3CDTF">2020-06-18T13:16:38Z</dcterms:created>
  <dcterms:modified xsi:type="dcterms:W3CDTF">2021-11-16T06:48:48Z</dcterms:modified>
</cp:coreProperties>
</file>