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 varScale="1">
        <p:scale>
          <a:sx n="104" d="100"/>
          <a:sy n="104" d="100"/>
        </p:scale>
        <p:origin x="316" y="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biba Khodir Kamal" userId="ae73ab4f-a92a-46d9-b3c1-146fb95443b9" providerId="ADAL" clId="{D6871DB7-0CD2-4C87-9712-0996E0FC2E56}"/>
    <pc:docChg chg="undo custSel delSld modSld sldOrd">
      <pc:chgData name="Habiba Khodir Kamal" userId="ae73ab4f-a92a-46d9-b3c1-146fb95443b9" providerId="ADAL" clId="{D6871DB7-0CD2-4C87-9712-0996E0FC2E56}" dt="2026-08-31T21:20:55.201" v="864" actId="1076"/>
      <pc:docMkLst>
        <pc:docMk/>
      </pc:docMkLst>
      <pc:sldChg chg="addSp delSp modSp mod ord">
        <pc:chgData name="Habiba Khodir Kamal" userId="ae73ab4f-a92a-46d9-b3c1-146fb95443b9" providerId="ADAL" clId="{D6871DB7-0CD2-4C87-9712-0996E0FC2E56}" dt="2026-08-31T21:20:55.201" v="864" actId="1076"/>
        <pc:sldMkLst>
          <pc:docMk/>
          <pc:sldMk cId="1699846003" sldId="256"/>
        </pc:sldMkLst>
        <pc:spChg chg="mod">
          <ac:chgData name="Habiba Khodir Kamal" userId="ae73ab4f-a92a-46d9-b3c1-146fb95443b9" providerId="ADAL" clId="{D6871DB7-0CD2-4C87-9712-0996E0FC2E56}" dt="2026-08-31T20:32:34.421" v="564" actId="207"/>
          <ac:spMkLst>
            <pc:docMk/>
            <pc:sldMk cId="1699846003" sldId="256"/>
            <ac:spMk id="2" creationId="{EB482AF9-46F0-E1CE-FF24-4A281B0818C9}"/>
          </ac:spMkLst>
        </pc:spChg>
        <pc:spChg chg="add mod">
          <ac:chgData name="Habiba Khodir Kamal" userId="ae73ab4f-a92a-46d9-b3c1-146fb95443b9" providerId="ADAL" clId="{D6871DB7-0CD2-4C87-9712-0996E0FC2E56}" dt="2026-08-31T21:19:50.725" v="854" actId="1076"/>
          <ac:spMkLst>
            <pc:docMk/>
            <pc:sldMk cId="1699846003" sldId="256"/>
            <ac:spMk id="4" creationId="{ADA684C8-C745-D56F-0E31-426CFBAEDA39}"/>
          </ac:spMkLst>
        </pc:spChg>
        <pc:spChg chg="mod">
          <ac:chgData name="Habiba Khodir Kamal" userId="ae73ab4f-a92a-46d9-b3c1-146fb95443b9" providerId="ADAL" clId="{D6871DB7-0CD2-4C87-9712-0996E0FC2E56}" dt="2026-08-31T20:44:21.655" v="717" actId="14100"/>
          <ac:spMkLst>
            <pc:docMk/>
            <pc:sldMk cId="1699846003" sldId="256"/>
            <ac:spMk id="11" creationId="{A100FFE7-9AD7-AE6D-6CCF-FB8365CEAD6B}"/>
          </ac:spMkLst>
        </pc:spChg>
        <pc:spChg chg="add mod">
          <ac:chgData name="Habiba Khodir Kamal" userId="ae73ab4f-a92a-46d9-b3c1-146fb95443b9" providerId="ADAL" clId="{D6871DB7-0CD2-4C87-9712-0996E0FC2E56}" dt="2026-08-31T21:19:40.335" v="852" actId="1076"/>
          <ac:spMkLst>
            <pc:docMk/>
            <pc:sldMk cId="1699846003" sldId="256"/>
            <ac:spMk id="13" creationId="{27A3EE0C-D4A8-1D4F-FEC7-1B4E4D0EF2BE}"/>
          </ac:spMkLst>
        </pc:spChg>
        <pc:spChg chg="mod">
          <ac:chgData name="Habiba Khodir Kamal" userId="ae73ab4f-a92a-46d9-b3c1-146fb95443b9" providerId="ADAL" clId="{D6871DB7-0CD2-4C87-9712-0996E0FC2E56}" dt="2026-08-31T20:32:44.686" v="566" actId="113"/>
          <ac:spMkLst>
            <pc:docMk/>
            <pc:sldMk cId="1699846003" sldId="256"/>
            <ac:spMk id="14" creationId="{60D35208-985E-6E50-30B2-7A60CD499EB1}"/>
          </ac:spMkLst>
        </pc:spChg>
        <pc:spChg chg="add mod">
          <ac:chgData name="Habiba Khodir Kamal" userId="ae73ab4f-a92a-46d9-b3c1-146fb95443b9" providerId="ADAL" clId="{D6871DB7-0CD2-4C87-9712-0996E0FC2E56}" dt="2026-08-31T21:19:37.866" v="851" actId="1076"/>
          <ac:spMkLst>
            <pc:docMk/>
            <pc:sldMk cId="1699846003" sldId="256"/>
            <ac:spMk id="15" creationId="{7051B7C2-3FCE-6D99-EB0D-E524CDE7B0F0}"/>
          </ac:spMkLst>
        </pc:spChg>
        <pc:spChg chg="add mod">
          <ac:chgData name="Habiba Khodir Kamal" userId="ae73ab4f-a92a-46d9-b3c1-146fb95443b9" providerId="ADAL" clId="{D6871DB7-0CD2-4C87-9712-0996E0FC2E56}" dt="2026-08-31T21:19:35.320" v="850" actId="1076"/>
          <ac:spMkLst>
            <pc:docMk/>
            <pc:sldMk cId="1699846003" sldId="256"/>
            <ac:spMk id="17" creationId="{7B71ADC3-31AB-45CF-2379-BF4BFC82D961}"/>
          </ac:spMkLst>
        </pc:spChg>
        <pc:spChg chg="add mod">
          <ac:chgData name="Habiba Khodir Kamal" userId="ae73ab4f-a92a-46d9-b3c1-146fb95443b9" providerId="ADAL" clId="{D6871DB7-0CD2-4C87-9712-0996E0FC2E56}" dt="2026-08-31T21:19:31.037" v="849" actId="1076"/>
          <ac:spMkLst>
            <pc:docMk/>
            <pc:sldMk cId="1699846003" sldId="256"/>
            <ac:spMk id="18" creationId="{93C1DA16-2725-FB87-8EEC-79ED25F592B9}"/>
          </ac:spMkLst>
        </pc:spChg>
        <pc:spChg chg="add mod">
          <ac:chgData name="Habiba Khodir Kamal" userId="ae73ab4f-a92a-46d9-b3c1-146fb95443b9" providerId="ADAL" clId="{D6871DB7-0CD2-4C87-9712-0996E0FC2E56}" dt="2026-08-31T21:20:01.257" v="858" actId="1076"/>
          <ac:spMkLst>
            <pc:docMk/>
            <pc:sldMk cId="1699846003" sldId="256"/>
            <ac:spMk id="19" creationId="{18EA255C-A914-76A8-295F-1CDF4CB0A69D}"/>
          </ac:spMkLst>
        </pc:spChg>
        <pc:spChg chg="add mod">
          <ac:chgData name="Habiba Khodir Kamal" userId="ae73ab4f-a92a-46d9-b3c1-146fb95443b9" providerId="ADAL" clId="{D6871DB7-0CD2-4C87-9712-0996E0FC2E56}" dt="2026-08-31T21:20:04.235" v="859" actId="1076"/>
          <ac:spMkLst>
            <pc:docMk/>
            <pc:sldMk cId="1699846003" sldId="256"/>
            <ac:spMk id="20" creationId="{F0C0EC69-DC5E-635D-AC1D-DA14E4F98434}"/>
          </ac:spMkLst>
        </pc:spChg>
        <pc:spChg chg="add mod">
          <ac:chgData name="Habiba Khodir Kamal" userId="ae73ab4f-a92a-46d9-b3c1-146fb95443b9" providerId="ADAL" clId="{D6871DB7-0CD2-4C87-9712-0996E0FC2E56}" dt="2026-08-31T21:19:53.472" v="855" actId="1076"/>
          <ac:spMkLst>
            <pc:docMk/>
            <pc:sldMk cId="1699846003" sldId="256"/>
            <ac:spMk id="22" creationId="{76DD0130-9945-DCB1-4349-AACD86273C83}"/>
          </ac:spMkLst>
        </pc:spChg>
        <pc:spChg chg="add mod">
          <ac:chgData name="Habiba Khodir Kamal" userId="ae73ab4f-a92a-46d9-b3c1-146fb95443b9" providerId="ADAL" clId="{D6871DB7-0CD2-4C87-9712-0996E0FC2E56}" dt="2026-08-31T21:19:44.606" v="853" actId="1076"/>
          <ac:spMkLst>
            <pc:docMk/>
            <pc:sldMk cId="1699846003" sldId="256"/>
            <ac:spMk id="23" creationId="{0DA7ACBA-08B1-7DDC-0A8A-AE1673000568}"/>
          </ac:spMkLst>
        </pc:spChg>
        <pc:spChg chg="add mod">
          <ac:chgData name="Habiba Khodir Kamal" userId="ae73ab4f-a92a-46d9-b3c1-146fb95443b9" providerId="ADAL" clId="{D6871DB7-0CD2-4C87-9712-0996E0FC2E56}" dt="2026-08-31T21:19:55.945" v="856" actId="1076"/>
          <ac:spMkLst>
            <pc:docMk/>
            <pc:sldMk cId="1699846003" sldId="256"/>
            <ac:spMk id="24" creationId="{FAFD3BD1-91FF-FC49-D1FE-AD6915FE6108}"/>
          </ac:spMkLst>
        </pc:spChg>
        <pc:spChg chg="add mod">
          <ac:chgData name="Habiba Khodir Kamal" userId="ae73ab4f-a92a-46d9-b3c1-146fb95443b9" providerId="ADAL" clId="{D6871DB7-0CD2-4C87-9712-0996E0FC2E56}" dt="2026-08-31T20:53:28.366" v="843" actId="1076"/>
          <ac:spMkLst>
            <pc:docMk/>
            <pc:sldMk cId="1699846003" sldId="256"/>
            <ac:spMk id="26" creationId="{1D759CA6-2A07-DED0-ABE2-D246C28D1E6B}"/>
          </ac:spMkLst>
        </pc:spChg>
        <pc:spChg chg="mod">
          <ac:chgData name="Habiba Khodir Kamal" userId="ae73ab4f-a92a-46d9-b3c1-146fb95443b9" providerId="ADAL" clId="{D6871DB7-0CD2-4C87-9712-0996E0FC2E56}" dt="2026-08-31T20:29:50.782" v="530" actId="1076"/>
          <ac:spMkLst>
            <pc:docMk/>
            <pc:sldMk cId="1699846003" sldId="256"/>
            <ac:spMk id="33" creationId="{1D34EB62-4235-2408-8BDF-BD90F8E02E64}"/>
          </ac:spMkLst>
        </pc:spChg>
        <pc:spChg chg="mod">
          <ac:chgData name="Habiba Khodir Kamal" userId="ae73ab4f-a92a-46d9-b3c1-146fb95443b9" providerId="ADAL" clId="{D6871DB7-0CD2-4C87-9712-0996E0FC2E56}" dt="2026-08-31T20:50:45.578" v="758" actId="14100"/>
          <ac:spMkLst>
            <pc:docMk/>
            <pc:sldMk cId="1699846003" sldId="256"/>
            <ac:spMk id="34" creationId="{FF5F5572-26A5-3D5D-5E09-00DC94F1CECF}"/>
          </ac:spMkLst>
        </pc:spChg>
        <pc:picChg chg="mod">
          <ac:chgData name="Habiba Khodir Kamal" userId="ae73ab4f-a92a-46d9-b3c1-146fb95443b9" providerId="ADAL" clId="{D6871DB7-0CD2-4C87-9712-0996E0FC2E56}" dt="2026-08-31T20:33:13.558" v="571" actId="1076"/>
          <ac:picMkLst>
            <pc:docMk/>
            <pc:sldMk cId="1699846003" sldId="256"/>
            <ac:picMk id="7" creationId="{C2E5D24B-A31A-F071-2781-125714ABCA15}"/>
          </ac:picMkLst>
        </pc:picChg>
        <pc:picChg chg="add mod">
          <ac:chgData name="Habiba Khodir Kamal" userId="ae73ab4f-a92a-46d9-b3c1-146fb95443b9" providerId="ADAL" clId="{D6871DB7-0CD2-4C87-9712-0996E0FC2E56}" dt="2026-08-31T20:33:11.789" v="570" actId="1076"/>
          <ac:picMkLst>
            <pc:docMk/>
            <pc:sldMk cId="1699846003" sldId="256"/>
            <ac:picMk id="8" creationId="{9FAED81D-0BC1-7A67-CBC8-36670FEB482C}"/>
          </ac:picMkLst>
        </pc:picChg>
        <pc:picChg chg="mod">
          <ac:chgData name="Habiba Khodir Kamal" userId="ae73ab4f-a92a-46d9-b3c1-146fb95443b9" providerId="ADAL" clId="{D6871DB7-0CD2-4C87-9712-0996E0FC2E56}" dt="2026-08-31T20:33:15.343" v="572" actId="1076"/>
          <ac:picMkLst>
            <pc:docMk/>
            <pc:sldMk cId="1699846003" sldId="256"/>
            <ac:picMk id="9" creationId="{92CC5D1C-6D3A-F957-1A99-AB9D1FA44D3F}"/>
          </ac:picMkLst>
        </pc:picChg>
        <pc:picChg chg="mod modCrop">
          <ac:chgData name="Habiba Khodir Kamal" userId="ae73ab4f-a92a-46d9-b3c1-146fb95443b9" providerId="ADAL" clId="{D6871DB7-0CD2-4C87-9712-0996E0FC2E56}" dt="2026-08-31T21:20:55.201" v="864" actId="1076"/>
          <ac:picMkLst>
            <pc:docMk/>
            <pc:sldMk cId="1699846003" sldId="256"/>
            <ac:picMk id="16" creationId="{3CFEED2C-059E-0480-FBE4-C3515BA4BA4B}"/>
          </ac:picMkLst>
        </pc:picChg>
        <pc:picChg chg="mod modCrop">
          <ac:chgData name="Habiba Khodir Kamal" userId="ae73ab4f-a92a-46d9-b3c1-146fb95443b9" providerId="ADAL" clId="{D6871DB7-0CD2-4C87-9712-0996E0FC2E56}" dt="2026-08-31T20:45:42.796" v="732" actId="1076"/>
          <ac:picMkLst>
            <pc:docMk/>
            <pc:sldMk cId="1699846003" sldId="256"/>
            <ac:picMk id="27" creationId="{F154073C-12F8-524D-A04B-CAD56A56CC1F}"/>
          </ac:picMkLst>
        </pc:picChg>
        <pc:picChg chg="add del mod">
          <ac:chgData name="Habiba Khodir Kamal" userId="ae73ab4f-a92a-46d9-b3c1-146fb95443b9" providerId="ADAL" clId="{D6871DB7-0CD2-4C87-9712-0996E0FC2E56}" dt="2026-08-31T20:49:53.102" v="755" actId="14100"/>
          <ac:picMkLst>
            <pc:docMk/>
            <pc:sldMk cId="1699846003" sldId="256"/>
            <ac:picMk id="32" creationId="{E6770CA7-9D47-B011-D716-47D8F2CC823A}"/>
          </ac:picMkLst>
        </pc:picChg>
      </pc:sldChg>
    </pc:docChg>
  </pc:docChgLst>
  <pc:docChgLst>
    <pc:chgData name="Habiba Khodir Kamal" userId="ae73ab4f-a92a-46d9-b3c1-146fb95443b9" providerId="ADAL" clId="{4C44DF7C-165E-4654-A80F-91A864BD7FF8}"/>
    <pc:docChg chg="undo custSel addSld delSld modSld modMainMaster">
      <pc:chgData name="Habiba Khodir Kamal" userId="ae73ab4f-a92a-46d9-b3c1-146fb95443b9" providerId="ADAL" clId="{4C44DF7C-165E-4654-A80F-91A864BD7FF8}" dt="2026-09-04T16:49:20.105" v="1449" actId="47"/>
      <pc:docMkLst>
        <pc:docMk/>
      </pc:docMkLst>
      <pc:sldChg chg="addSp delSp modSp mod">
        <pc:chgData name="Habiba Khodir Kamal" userId="ae73ab4f-a92a-46d9-b3c1-146fb95443b9" providerId="ADAL" clId="{4C44DF7C-165E-4654-A80F-91A864BD7FF8}" dt="2026-08-31T11:55:20.683" v="1448" actId="20577"/>
        <pc:sldMkLst>
          <pc:docMk/>
          <pc:sldMk cId="1699846003" sldId="256"/>
        </pc:sldMkLst>
        <pc:spChg chg="mod">
          <ac:chgData name="Habiba Khodir Kamal" userId="ae73ab4f-a92a-46d9-b3c1-146fb95443b9" providerId="ADAL" clId="{4C44DF7C-165E-4654-A80F-91A864BD7FF8}" dt="2026-08-31T11:53:20.141" v="1446" actId="207"/>
          <ac:spMkLst>
            <pc:docMk/>
            <pc:sldMk cId="1699846003" sldId="256"/>
            <ac:spMk id="2" creationId="{EB482AF9-46F0-E1CE-FF24-4A281B0818C9}"/>
          </ac:spMkLst>
        </pc:spChg>
        <pc:spChg chg="add mod">
          <ac:chgData name="Habiba Khodir Kamal" userId="ae73ab4f-a92a-46d9-b3c1-146fb95443b9" providerId="ADAL" clId="{4C44DF7C-165E-4654-A80F-91A864BD7FF8}" dt="2026-08-31T11:55:20.683" v="1448" actId="20577"/>
          <ac:spMkLst>
            <pc:docMk/>
            <pc:sldMk cId="1699846003" sldId="256"/>
            <ac:spMk id="11" creationId="{A100FFE7-9AD7-AE6D-6CCF-FB8365CEAD6B}"/>
          </ac:spMkLst>
        </pc:spChg>
        <pc:spChg chg="add mod">
          <ac:chgData name="Habiba Khodir Kamal" userId="ae73ab4f-a92a-46d9-b3c1-146fb95443b9" providerId="ADAL" clId="{4C44DF7C-165E-4654-A80F-91A864BD7FF8}" dt="2026-08-31T11:22:23.257" v="1187" actId="1076"/>
          <ac:spMkLst>
            <pc:docMk/>
            <pc:sldMk cId="1699846003" sldId="256"/>
            <ac:spMk id="14" creationId="{60D35208-985E-6E50-30B2-7A60CD499EB1}"/>
          </ac:spMkLst>
        </pc:spChg>
        <pc:spChg chg="add mod">
          <ac:chgData name="Habiba Khodir Kamal" userId="ae73ab4f-a92a-46d9-b3c1-146fb95443b9" providerId="ADAL" clId="{4C44DF7C-165E-4654-A80F-91A864BD7FF8}" dt="2026-08-31T11:29:02.154" v="1326" actId="1076"/>
          <ac:spMkLst>
            <pc:docMk/>
            <pc:sldMk cId="1699846003" sldId="256"/>
            <ac:spMk id="33" creationId="{1D34EB62-4235-2408-8BDF-BD90F8E02E64}"/>
          </ac:spMkLst>
        </pc:spChg>
        <pc:spChg chg="add mod">
          <ac:chgData name="Habiba Khodir Kamal" userId="ae73ab4f-a92a-46d9-b3c1-146fb95443b9" providerId="ADAL" clId="{4C44DF7C-165E-4654-A80F-91A864BD7FF8}" dt="2026-08-31T11:37:01.343" v="1443" actId="1076"/>
          <ac:spMkLst>
            <pc:docMk/>
            <pc:sldMk cId="1699846003" sldId="256"/>
            <ac:spMk id="34" creationId="{FF5F5572-26A5-3D5D-5E09-00DC94F1CECF}"/>
          </ac:spMkLst>
        </pc:spChg>
        <pc:picChg chg="add mod">
          <ac:chgData name="Habiba Khodir Kamal" userId="ae73ab4f-a92a-46d9-b3c1-146fb95443b9" providerId="ADAL" clId="{4C44DF7C-165E-4654-A80F-91A864BD7FF8}" dt="2026-08-31T11:22:35.819" v="1195" actId="1035"/>
          <ac:picMkLst>
            <pc:docMk/>
            <pc:sldMk cId="1699846003" sldId="256"/>
            <ac:picMk id="7" creationId="{C2E5D24B-A31A-F071-2781-125714ABCA15}"/>
          </ac:picMkLst>
        </pc:picChg>
        <pc:picChg chg="add mod">
          <ac:chgData name="Habiba Khodir Kamal" userId="ae73ab4f-a92a-46d9-b3c1-146fb95443b9" providerId="ADAL" clId="{4C44DF7C-165E-4654-A80F-91A864BD7FF8}" dt="2026-08-31T11:22:18.225" v="1186" actId="1076"/>
          <ac:picMkLst>
            <pc:docMk/>
            <pc:sldMk cId="1699846003" sldId="256"/>
            <ac:picMk id="9" creationId="{92CC5D1C-6D3A-F957-1A99-AB9D1FA44D3F}"/>
          </ac:picMkLst>
        </pc:picChg>
        <pc:picChg chg="add mod modCrop">
          <ac:chgData name="Habiba Khodir Kamal" userId="ae73ab4f-a92a-46d9-b3c1-146fb95443b9" providerId="ADAL" clId="{4C44DF7C-165E-4654-A80F-91A864BD7FF8}" dt="2026-08-31T11:27:25.458" v="1298" actId="14100"/>
          <ac:picMkLst>
            <pc:docMk/>
            <pc:sldMk cId="1699846003" sldId="256"/>
            <ac:picMk id="16" creationId="{3CFEED2C-059E-0480-FBE4-C3515BA4BA4B}"/>
          </ac:picMkLst>
        </pc:picChg>
        <pc:picChg chg="add mod modCrop">
          <ac:chgData name="Habiba Khodir Kamal" userId="ae73ab4f-a92a-46d9-b3c1-146fb95443b9" providerId="ADAL" clId="{4C44DF7C-165E-4654-A80F-91A864BD7FF8}" dt="2026-08-31T11:30:42.212" v="1366" actId="14100"/>
          <ac:picMkLst>
            <pc:docMk/>
            <pc:sldMk cId="1699846003" sldId="256"/>
            <ac:picMk id="27" creationId="{F154073C-12F8-524D-A04B-CAD56A56CC1F}"/>
          </ac:picMkLst>
        </pc:picChg>
        <pc:picChg chg="add mod">
          <ac:chgData name="Habiba Khodir Kamal" userId="ae73ab4f-a92a-46d9-b3c1-146fb95443b9" providerId="ADAL" clId="{4C44DF7C-165E-4654-A80F-91A864BD7FF8}" dt="2026-08-31T11:27:46.909" v="1302" actId="14100"/>
          <ac:picMkLst>
            <pc:docMk/>
            <pc:sldMk cId="1699846003" sldId="256"/>
            <ac:picMk id="32" creationId="{E6770CA7-9D47-B011-D716-47D8F2CC823A}"/>
          </ac:picMkLst>
        </pc:picChg>
      </pc:sldChg>
      <pc:sldChg chg="del">
        <pc:chgData name="Habiba Khodir Kamal" userId="ae73ab4f-a92a-46d9-b3c1-146fb95443b9" providerId="ADAL" clId="{4C44DF7C-165E-4654-A80F-91A864BD7FF8}" dt="2026-09-04T16:49:20.105" v="1449" actId="47"/>
        <pc:sldMkLst>
          <pc:docMk/>
          <pc:sldMk cId="3057244240" sldId="295"/>
        </pc:sldMkLst>
      </pc:sldChg>
      <pc:sldMasterChg chg="setBg delSldLayout modSldLayout">
        <pc:chgData name="Habiba Khodir Kamal" userId="ae73ab4f-a92a-46d9-b3c1-146fb95443b9" providerId="ADAL" clId="{4C44DF7C-165E-4654-A80F-91A864BD7FF8}" dt="2026-09-04T16:49:20.105" v="1449" actId="47"/>
        <pc:sldMasterMkLst>
          <pc:docMk/>
          <pc:sldMasterMk cId="306855062" sldId="2147483721"/>
        </pc:sldMasterMkLst>
        <pc:sldLayoutChg chg="setBg">
          <pc:chgData name="Habiba Khodir Kamal" userId="ae73ab4f-a92a-46d9-b3c1-146fb95443b9" providerId="ADAL" clId="{4C44DF7C-165E-4654-A80F-91A864BD7FF8}" dt="2026-08-31T10:24:36.897" v="31"/>
          <pc:sldLayoutMkLst>
            <pc:docMk/>
            <pc:sldMasterMk cId="306855062" sldId="2147483721"/>
            <pc:sldLayoutMk cId="3609671180" sldId="2147483726"/>
          </pc:sldLayoutMkLst>
        </pc:sldLayoutChg>
        <pc:sldLayoutChg chg="setBg">
          <pc:chgData name="Habiba Khodir Kamal" userId="ae73ab4f-a92a-46d9-b3c1-146fb95443b9" providerId="ADAL" clId="{4C44DF7C-165E-4654-A80F-91A864BD7FF8}" dt="2026-08-31T10:24:36.897" v="31"/>
          <pc:sldLayoutMkLst>
            <pc:docMk/>
            <pc:sldMasterMk cId="306855062" sldId="2147483721"/>
            <pc:sldLayoutMk cId="2526414513" sldId="2147483740"/>
          </pc:sldLayoutMkLst>
        </pc:sldLayoutChg>
        <pc:sldLayoutChg chg="setBg">
          <pc:chgData name="Habiba Khodir Kamal" userId="ae73ab4f-a92a-46d9-b3c1-146fb95443b9" providerId="ADAL" clId="{4C44DF7C-165E-4654-A80F-91A864BD7FF8}" dt="2026-08-31T10:24:36.897" v="31"/>
          <pc:sldLayoutMkLst>
            <pc:docMk/>
            <pc:sldMasterMk cId="306855062" sldId="2147483721"/>
            <pc:sldLayoutMk cId="1356384072" sldId="2147483747"/>
          </pc:sldLayoutMkLst>
        </pc:sldLayoutChg>
        <pc:sldLayoutChg chg="setBg">
          <pc:chgData name="Habiba Khodir Kamal" userId="ae73ab4f-a92a-46d9-b3c1-146fb95443b9" providerId="ADAL" clId="{4C44DF7C-165E-4654-A80F-91A864BD7FF8}" dt="2026-08-31T10:24:36.897" v="31"/>
          <pc:sldLayoutMkLst>
            <pc:docMk/>
            <pc:sldMasterMk cId="306855062" sldId="2147483721"/>
            <pc:sldLayoutMk cId="858371628" sldId="2147483748"/>
          </pc:sldLayoutMkLst>
        </pc:sldLayoutChg>
        <pc:sldLayoutChg chg="del">
          <pc:chgData name="Habiba Khodir Kamal" userId="ae73ab4f-a92a-46d9-b3c1-146fb95443b9" providerId="ADAL" clId="{4C44DF7C-165E-4654-A80F-91A864BD7FF8}" dt="2026-09-04T16:49:20.105" v="1449" actId="47"/>
          <pc:sldLayoutMkLst>
            <pc:docMk/>
            <pc:sldMasterMk cId="306855062" sldId="2147483721"/>
            <pc:sldLayoutMk cId="3958232370" sldId="214748374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333CEE-4D83-4140-8D14-E23850107153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F9CCBA-37A2-4BC3-80B8-D76CBF547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935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79867CD-CD09-0EEC-D165-96584688B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" y="64007"/>
            <a:ext cx="12015216" cy="5120639"/>
          </a:xfrm>
        </p:spPr>
        <p:txBody>
          <a:bodyPr>
            <a:normAutofit/>
          </a:bodyPr>
          <a:lstStyle>
            <a:lvl1pPr>
              <a:defRPr sz="11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5D245-B564-481D-A323-F73C5BCA8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8136" y="5360878"/>
            <a:ext cx="10037064" cy="566928"/>
          </a:xfrm>
        </p:spPr>
        <p:txBody>
          <a:bodyPr anchor="b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422A5-3076-413B-84CB-ED3BA417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72EE-51B3-4C0C-A460-4684AB07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3855B-2CE9-4CD7-83F3-A9C0E601DE5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67C68-40D5-477E-9DBC-C28FD4B1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0EF9A-B15B-423B-B0B6-D02D46964D5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1F8589-B640-4540-D0AD-2B0461CD3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49927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8593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E2F5-9D3C-4BE7-9AD5-335B31CF2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6"/>
            <a:ext cx="10840626" cy="79051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98C4F-4BF6-47CF-ABEE-2B12748C4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135" y="1880756"/>
            <a:ext cx="10840627" cy="45581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1AB30-CD74-471D-9FA6-ADC0C901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39070-70D2-4DD1-A439-155343FE2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3855B-2CE9-4CD7-83F3-A9C0E601DE5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137C4-F19E-4521-8DCB-4E0CF9CA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0EF9A-B15B-423B-B0B6-D02D46964D5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144482-F463-E942-01AE-69DF54F41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8675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7847" y="4676177"/>
            <a:ext cx="10835639" cy="1319510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54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7847" y="6065134"/>
            <a:ext cx="10835639" cy="373766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spcBef>
                <a:spcPts val="0"/>
              </a:spcBef>
              <a:buNone/>
              <a:defRPr lang="en-US" sz="20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1999" cy="446782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765164-0D02-5316-1845-119CB0111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715000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FA2081-8ED6-0719-D0B6-2818D601933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51F47A-9B8B-A343-2C56-110E21331A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FA43F5B-065E-43CE-B3FD-98C48A6F94D7}" type="datetime1">
              <a:rPr lang="en-US" smtClean="0"/>
              <a:t>8/31/2026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259CCC4-FA9E-2074-3142-5EBA62F91B2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900EF9A-B15B-423B-B0B6-D02D46964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724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6390" y="1411358"/>
            <a:ext cx="3736010" cy="284556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36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6388" y="4403039"/>
            <a:ext cx="3729915" cy="112312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7617785" cy="6858000"/>
          </a:xfrm>
          <a:custGeom>
            <a:avLst/>
            <a:gdLst>
              <a:gd name="connsiteX0" fmla="*/ 0 w 7195675"/>
              <a:gd name="connsiteY0" fmla="*/ 0 h 6858000"/>
              <a:gd name="connsiteX1" fmla="*/ 7195675 w 7195675"/>
              <a:gd name="connsiteY1" fmla="*/ 0 h 6858000"/>
              <a:gd name="connsiteX2" fmla="*/ 7195675 w 7195675"/>
              <a:gd name="connsiteY2" fmla="*/ 6858000 h 6858000"/>
              <a:gd name="connsiteX3" fmla="*/ 0 w 71956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DF8C2BF2-38FB-0598-A4BE-DD111229A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46388" y="6438900"/>
            <a:ext cx="1714301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5A41BBAF-5441-8512-B575-2EB961DD48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1F13855B-2CE9-4CD7-83F3-A9C0E601DE5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89401810-4A83-D1CF-00A6-76F622C71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5900EF9A-B15B-423B-B0B6-D02D46964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9298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1A7175-8061-E7CC-68E4-2B3CECB6C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90244"/>
            <a:ext cx="10037064" cy="5159257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94542-CAEF-4D6C-BE6A-BC100F059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8851-4DCC-447C-828A-5F7E66F7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EE2A7A0-B9EE-41A8-8016-28E5803F20B2}" type="datetime1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BDE40-8468-4051-9703-B751608A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6A5A591-C2D3-D6A3-432F-2C1371951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96711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B916BDA-9E36-8180-7EBC-AC2A35C79F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0940" y="1088702"/>
            <a:ext cx="8479072" cy="139555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92AF672E-4752-50B9-9301-C8042FD003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6697" y="2484255"/>
            <a:ext cx="8467558" cy="3539514"/>
          </a:xfrm>
        </p:spPr>
        <p:txBody>
          <a:bodyPr>
            <a:normAutofit/>
          </a:bodyPr>
          <a:lstStyle>
            <a:lvl1pPr marL="457200" indent="-457200">
              <a:lnSpc>
                <a:spcPct val="100000"/>
              </a:lnSpc>
              <a:buFont typeface="+mj-lt"/>
              <a:buAutoNum type="arabicPeriod"/>
              <a:defRPr sz="2000"/>
            </a:lvl1pPr>
            <a:lvl2pPr marL="685800" indent="-457200">
              <a:lnSpc>
                <a:spcPct val="100000"/>
              </a:lnSpc>
              <a:buFont typeface="+mj-lt"/>
              <a:buAutoNum type="arabicPeriod"/>
              <a:defRPr sz="2000"/>
            </a:lvl2pPr>
            <a:lvl3pPr marL="800100" indent="-342900">
              <a:lnSpc>
                <a:spcPct val="100000"/>
              </a:lnSpc>
              <a:buFont typeface="+mj-lt"/>
              <a:buAutoNum type="arabicPeriod"/>
              <a:defRPr sz="2000"/>
            </a:lvl3pPr>
            <a:lvl4pPr marL="1028700" indent="-342900">
              <a:lnSpc>
                <a:spcPct val="100000"/>
              </a:lnSpc>
              <a:buFont typeface="+mj-lt"/>
              <a:buAutoNum type="arabicPeriod"/>
              <a:defRPr sz="2000"/>
            </a:lvl4pPr>
            <a:lvl5pPr marL="1257300" indent="-342900">
              <a:lnSpc>
                <a:spcPct val="100000"/>
              </a:lnSpc>
              <a:buFont typeface="+mj-lt"/>
              <a:buAutoNum type="arabicPeriod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D6F41-6645-4089-A6BB-7B692A44A4CC}" type="datetime1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0EF9A-B15B-423B-B0B6-D02D46964D5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65070F-FB67-7572-2807-986A25537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7901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88136"/>
            <a:ext cx="5749392" cy="155448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6" y="2651760"/>
            <a:ext cx="5749392" cy="3694176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System Font Regular"/>
              <a:buChar char="-"/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0940" y="6438900"/>
            <a:ext cx="3915404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06344" y="6438900"/>
            <a:ext cx="1126120" cy="419100"/>
          </a:xfrm>
        </p:spPr>
        <p:txBody>
          <a:bodyPr/>
          <a:lstStyle/>
          <a:p>
            <a:fld id="{1F13855B-2CE9-4CD7-83F3-A9C0E601DE5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32464" y="6438900"/>
            <a:ext cx="705064" cy="419100"/>
          </a:xfrm>
        </p:spPr>
        <p:txBody>
          <a:bodyPr/>
          <a:lstStyle/>
          <a:p>
            <a:fld id="{5900EF9A-B15B-423B-B0B6-D02D46964D5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E4B52E79-E470-1B1A-EADF-94DA7253B32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15200" y="0"/>
            <a:ext cx="48768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C1AE97-7274-F222-2135-C3524958A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643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7676" y="1114856"/>
            <a:ext cx="3923455" cy="408358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94612" y="1115290"/>
            <a:ext cx="5809713" cy="517121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3855B-2CE9-4CD7-83F3-A9C0E601DE5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0EF9A-B15B-423B-B0B6-D02D46964D57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954F329-E63B-9F25-4E06-2E98A6453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2808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01" y="1114655"/>
            <a:ext cx="2771326" cy="3675552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34532" y="1129145"/>
            <a:ext cx="7794231" cy="515735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3855B-2CE9-4CD7-83F3-A9C0E601DE5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0EF9A-B15B-423B-B0B6-D02D46964D57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47F2C9-46DC-B902-E883-CE0360E6D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5284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788" y="1111101"/>
            <a:ext cx="6339412" cy="114300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6FB7CB50-241E-E6B6-1C0E-1B5466B1477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192" y="0"/>
            <a:ext cx="4506585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A1C94DDD-A7D7-1407-F63C-F296AB4542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85787" y="2402887"/>
            <a:ext cx="6339414" cy="388361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3871FB-7459-8C2E-BA80-AD31AE855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04282-04A3-1CE1-50A4-AF83D0D40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85788" y="6438900"/>
            <a:ext cx="4774902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CA12AEFE-D7DE-804A-807C-704D5B34E13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1F13855B-2CE9-4CD7-83F3-A9C0E601DE5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C293909-C7AB-A707-F48B-6007FE725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5900EF9A-B15B-423B-B0B6-D02D46964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377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6991" y="1112104"/>
            <a:ext cx="7321615" cy="93268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5189CF27-6D02-DB0D-F5D1-1535F147916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6373ED08-D584-FD0F-C5B0-EF4E07A0D89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776075" y="2187258"/>
            <a:ext cx="7349126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D906524-8E7E-05A8-4F9E-A2C39750A3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56971-28FA-FA33-0A85-0B851EA7A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76076" y="6438900"/>
            <a:ext cx="5784614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F04B437D-29C2-D3ED-BEFA-E1F868B0FB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1F13855B-2CE9-4CD7-83F3-A9C0E601DE5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0EB108D-6128-5356-6097-7D1D10551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5900EF9A-B15B-423B-B0B6-D02D46964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3716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394" y="1112104"/>
            <a:ext cx="7343564" cy="93268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3393" y="2187258"/>
            <a:ext cx="7343565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039FC6-F740-7D02-FD07-5B1B076DC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66571-786A-B2D2-4FC3-C22E71C24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394" y="6438900"/>
            <a:ext cx="5779054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324A0C0-9CB0-6208-0780-67E3C7F2C02C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962654" y="6438900"/>
            <a:ext cx="864704" cy="419100"/>
          </a:xfrm>
        </p:spPr>
        <p:txBody>
          <a:bodyPr/>
          <a:lstStyle/>
          <a:p>
            <a:fld id="{1F13855B-2CE9-4CD7-83F3-A9C0E601DE5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7421E2-5EEC-7791-DBEE-600FF5170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35522" y="6438900"/>
            <a:ext cx="601436" cy="419100"/>
          </a:xfrm>
        </p:spPr>
        <p:txBody>
          <a:bodyPr/>
          <a:lstStyle/>
          <a:p>
            <a:fld id="{5900EF9A-B15B-423B-B0B6-D02D46964D5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61964118-5CFA-FFA8-E19F-A107D63DDC0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665559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1204909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066" y="1115736"/>
            <a:ext cx="4738583" cy="1288169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88192" y="2552124"/>
            <a:ext cx="4738450" cy="373437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84581EB-7A5A-925D-6E20-5C04A0EAA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84EA123-AEAB-8F33-C22D-31F9F11A9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066" y="6438900"/>
            <a:ext cx="3174065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AA2FCA56-AA13-81B1-1707-7A5D7557B5F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352338" y="6438900"/>
            <a:ext cx="864704" cy="419100"/>
          </a:xfrm>
        </p:spPr>
        <p:txBody>
          <a:bodyPr/>
          <a:lstStyle/>
          <a:p>
            <a:fld id="{1F13855B-2CE9-4CD7-83F3-A9C0E601DE5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358A8E3-C7AA-9216-35FD-FE820598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25206" y="6438900"/>
            <a:ext cx="601436" cy="419100"/>
          </a:xfrm>
        </p:spPr>
        <p:txBody>
          <a:bodyPr/>
          <a:lstStyle/>
          <a:p>
            <a:fld id="{5900EF9A-B15B-423B-B0B6-D02D46964D5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6103440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396" y="1111101"/>
            <a:ext cx="3813845" cy="1493863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8397" y="2700671"/>
            <a:ext cx="3813846" cy="358583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A796DD-1556-39E2-B5E4-90C1C2459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13B13-BCC2-B853-769C-4BC6A57D7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8395" y="6438900"/>
            <a:ext cx="2249335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9915D6C-CE56-12D3-C15C-C56B3EFEAFE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437937" y="6438900"/>
            <a:ext cx="864704" cy="419100"/>
          </a:xfrm>
        </p:spPr>
        <p:txBody>
          <a:bodyPr/>
          <a:lstStyle/>
          <a:p>
            <a:fld id="{7FA43F5B-065E-43CE-B3FD-98C48A6F94D7}" type="datetime1">
              <a:rPr lang="en-US" smtClean="0"/>
              <a:pPr/>
              <a:t>8/31/2026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3F576B-887C-7B84-0990-9143EA6C6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10805" y="6438900"/>
            <a:ext cx="601436" cy="419100"/>
          </a:xfrm>
        </p:spPr>
        <p:txBody>
          <a:bodyPr/>
          <a:lstStyle/>
          <a:p>
            <a:fld id="{5900EF9A-B15B-423B-B0B6-D02D46964D5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92232" y="0"/>
            <a:ext cx="6999768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4627723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5ACA1F-D859-596B-9F50-F1E9A265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7894207" y="1112431"/>
            <a:ext cx="3230993" cy="1858941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2A43D9F3-C10E-5B48-BB59-16A8600BD36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192" y="0"/>
            <a:ext cx="7481777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2E10F120-2F5B-B2FD-DB40-683E6176C3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901280" y="3133255"/>
            <a:ext cx="3223920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9A12B08-97E1-66BD-9B69-377E28512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EACEEC7-E0DC-ABF5-188B-5636A17BD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4207" y="6438900"/>
            <a:ext cx="1666482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D0A24C6D-468E-EAE9-2363-772EA5E51DD0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1F13855B-2CE9-4CD7-83F3-A9C0E601DE5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4C85811-EF51-7552-5F12-17748D280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5900EF9A-B15B-423B-B0B6-D02D46964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644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324" y="3987802"/>
            <a:ext cx="3044954" cy="2309785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443331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55935" y="3987802"/>
            <a:ext cx="7460029" cy="2309785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699AE1-DA01-C4DA-C5BE-8DD9BE13F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41150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73F0BC-3C5E-8E58-AFDC-804E1C1C761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F13855B-2CE9-4CD7-83F3-A9C0E601DE5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6E5C888-EE74-5D59-47AA-40A53F60011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794CA46-7ABA-FF39-20BD-C83B4F6D957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900EF9A-B15B-423B-B0B6-D02D46964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9225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85BA164-9326-7934-95DF-A6AAB3F42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0990"/>
            <a:ext cx="10477320" cy="969264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2286008"/>
            <a:ext cx="6096000" cy="4571992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91745" y="2286008"/>
            <a:ext cx="4876515" cy="400049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B0BF8A-7D94-1C82-F661-F1B7A93A4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88C72B-1D4E-3882-C750-7F965F6E7BC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691744" y="6438900"/>
            <a:ext cx="2959151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FA71-0863-B2C8-8E42-C0A1F133DC6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F13855B-2CE9-4CD7-83F3-A9C0E601DE5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6C2E8-E8FC-5DC8-863C-CF7823CD4AE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900EF9A-B15B-423B-B0B6-D02D46964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9433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243CE06-05E5-2B64-1E1C-8F81B788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2200"/>
            <a:ext cx="3696859" cy="1505157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ADE1102-BF4C-FC7C-22F6-B8453DE3B1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81100" y="2840181"/>
            <a:ext cx="3606699" cy="3446317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6C8ACD7F-7B34-5741-6323-6829CFDA10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13673" y="1122201"/>
            <a:ext cx="6602291" cy="516429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3855B-2CE9-4CD7-83F3-A9C0E601DE5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0EF9A-B15B-423B-B0B6-D02D46964D57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1322A97-1C32-A52E-951B-60B114B30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53570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9AD5248-C0E5-8356-EB8F-904EDDA5F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7304" y="4757193"/>
            <a:ext cx="6477896" cy="1126554"/>
          </a:xfrm>
        </p:spPr>
        <p:txBody>
          <a:bodyPr anchor="b">
            <a:normAutofit/>
          </a:bodyPr>
          <a:lstStyle>
            <a:lvl1pPr algn="r">
              <a:defRPr sz="20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5F5F1C4-3BA4-0163-6A5F-9D95D58C7EA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" y="64008"/>
            <a:ext cx="12027408" cy="4600592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 sz="3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AD3D17-73C9-402C-91E7-BA73E6829C50}" type="datetime1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900EF9A-B15B-423B-B0B6-D02D46964D5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84DB20-94E7-1E79-B65B-67C6158DB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000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64145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286261"/>
            <a:ext cx="10652760" cy="113385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8136" y="1039095"/>
            <a:ext cx="9418320" cy="507006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6000" b="1"/>
            </a:lvl1pPr>
            <a:lvl2pPr marL="228600" indent="0">
              <a:lnSpc>
                <a:spcPct val="90000"/>
              </a:lnSpc>
              <a:buNone/>
              <a:defRPr sz="6000" b="1"/>
            </a:lvl2pPr>
            <a:lvl3pPr marL="457200" indent="0">
              <a:lnSpc>
                <a:spcPct val="90000"/>
              </a:lnSpc>
              <a:buNone/>
              <a:defRPr sz="6000" b="1"/>
            </a:lvl3pPr>
            <a:lvl4pPr marL="685800" indent="0">
              <a:lnSpc>
                <a:spcPct val="90000"/>
              </a:lnSpc>
              <a:buNone/>
              <a:defRPr sz="6000" b="1"/>
            </a:lvl4pPr>
            <a:lvl5pPr marL="914400" indent="0">
              <a:lnSpc>
                <a:spcPct val="90000"/>
              </a:lnSpc>
              <a:buNone/>
              <a:defRPr sz="6000" b="1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3855B-2CE9-4CD7-83F3-A9C0E601DE5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0EF9A-B15B-423B-B0B6-D02D46964D57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F2505C-CAED-34DC-7CD1-C57ADBBF9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37272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9">
            <a:extLst>
              <a:ext uri="{FF2B5EF4-FFF2-40B4-BE49-F238E27FC236}">
                <a16:creationId xmlns:a16="http://schemas.microsoft.com/office/drawing/2014/main" id="{873E5EF9-EDC5-CB2D-000A-85BB4DB582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5418360"/>
            <a:ext cx="10058400" cy="466345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2000" b="0" cap="none" baseline="0"/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D1FFC6-C597-BE81-1790-A08954F44C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5250" y="63500"/>
            <a:ext cx="11977688" cy="5080000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defRPr sz="8000" b="1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3035D-22A0-4334-A9AE-2457016C8B47}" type="datetime1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0EF9A-B15B-423B-B0B6-D02D46964D5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2949BEA-90AC-BE5F-28A7-80D65BD19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2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86141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F7AE-3892-4896-8C15-7A35A41EF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19132"/>
            <a:ext cx="9890066" cy="120459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D9A26-86F1-4817-B243-4DE63B4F1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2440568"/>
            <a:ext cx="4841505" cy="380128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54BF9B-EA16-48C8-96B9-7A66051BE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40568"/>
            <a:ext cx="4806002" cy="380128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29E05-3F6C-40BF-9324-118588B6C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E2D9F-1FCE-4A1C-996E-DB05777A8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3855B-2CE9-4CD7-83F3-A9C0E601DE5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9BE013-C5C0-4CBD-982E-36F037F73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0EF9A-B15B-423B-B0B6-D02D46964D5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20CA7A-449A-6AC2-BFC5-17AF5007E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85109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ED885-5FE5-4407-BE4D-FAD01C40A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15329"/>
            <a:ext cx="9949455" cy="8388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22A77-C134-4857-83E5-51217D3C2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088" y="1923190"/>
            <a:ext cx="4816475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0AFC6-F407-4F35-BD37-B32F9B4036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5482" y="1923190"/>
            <a:ext cx="4824913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ECBFE-C62C-471B-BFE4-1272EAC34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2088" y="2825791"/>
            <a:ext cx="4816475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8D60D5-0F83-46CB-92F3-849FC08E6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5482" y="2825791"/>
            <a:ext cx="4824913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40A80D-4CCB-4899-9E1D-A5967F4E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5AE694-5CA0-48DA-90D3-EC42BD1D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3855B-2CE9-4CD7-83F3-A9C0E601DE5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753A9D-469A-4ED9-99A1-7E4B115F8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0EF9A-B15B-423B-B0B6-D02D46964D57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A35A86-E7F6-6593-119D-A6DC85581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25083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7C91E-0A11-4E5D-9B8D-5316E73A2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04100"/>
            <a:ext cx="9922764" cy="1294228"/>
          </a:xfrm>
        </p:spPr>
        <p:txBody>
          <a:bodyPr>
            <a:normAutofit/>
          </a:bodyPr>
          <a:lstStyle>
            <a:lvl1pPr>
              <a:defRPr sz="360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E36922-9A4C-453D-9B70-0C3A7028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B8A8D1-71AD-4F9F-B393-9EED83FE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3855B-2CE9-4CD7-83F3-A9C0E601DE5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AAEF2-65DC-4E28-9AA4-5115ACB07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0EF9A-B15B-423B-B0B6-D02D46964D57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8CF7AFD-0570-B046-A2C2-3EFA87354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02211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3855B-2CE9-4CD7-83F3-A9C0E601DE5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0EF9A-B15B-423B-B0B6-D02D46964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3606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5"/>
            <a:ext cx="10627828" cy="2084551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419A5DD2-B3B3-D9BF-1A71-B20742D142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4" y="3276600"/>
            <a:ext cx="10627829" cy="31623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13855B-2CE9-4CD7-83F3-A9C0E601DE5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00EF9A-B15B-423B-B0B6-D02D46964D57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DCA1022-3377-EB7D-8261-EDD841636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63840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6"/>
            <a:ext cx="8430767" cy="1842020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C06F55DC-E754-4B2B-C0AE-962C82565D0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77213" y="4246692"/>
            <a:ext cx="8430639" cy="160800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13855B-2CE9-4CD7-83F3-A9C0E601DE5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00EF9A-B15B-423B-B0B6-D02D46964D57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829929-F774-AF4E-F1BE-2DA3C43D0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83716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7AAE4-C163-67F5-536C-CDB6007003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6E5666-EE54-4AFC-EFF6-A63F631946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92B193-689F-9AC8-9C66-54D04E6EC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3855B-2CE9-4CD7-83F3-A9C0E601DE5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E4BED3-6183-C2A5-8212-7E2D7F9F3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BF9DFF-36C1-2E57-8274-73C885088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0EF9A-B15B-423B-B0B6-D02D46964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160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4438DC-3CEE-4170-9B1C-BAC05CD8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5"/>
            <a:ext cx="9922764" cy="9359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19D24-DCBE-47F9-8B85-8A118B02B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8136" y="2119745"/>
            <a:ext cx="9922764" cy="41667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D5844-8163-4D82-BEFC-BC2D8D511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88136" y="6438900"/>
            <a:ext cx="8562760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F5788-BDCE-49E2-80AE-31C739C6A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50896" y="6438900"/>
            <a:ext cx="864704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fld id="{1F13855B-2CE9-4CD7-83F3-A9C0E601DE5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98A50-C435-4220-82C6-C8D62A7C9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23764" y="6438900"/>
            <a:ext cx="601436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900">
                <a:solidFill>
                  <a:schemeClr val="tx1"/>
                </a:solidFill>
              </a:defRPr>
            </a:lvl1pPr>
          </a:lstStyle>
          <a:p>
            <a:fld id="{5900EF9A-B15B-423B-B0B6-D02D46964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55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38" r:id="rId17"/>
    <p:sldLayoutId id="2147483739" r:id="rId18"/>
    <p:sldLayoutId id="2147483740" r:id="rId19"/>
    <p:sldLayoutId id="2147483741" r:id="rId20"/>
    <p:sldLayoutId id="2147483742" r:id="rId21"/>
    <p:sldLayoutId id="2147483743" r:id="rId22"/>
    <p:sldLayoutId id="2147483744" r:id="rId23"/>
    <p:sldLayoutId id="2147483745" r:id="rId24"/>
    <p:sldLayoutId id="2147483746" r:id="rId25"/>
    <p:sldLayoutId id="2147483747" r:id="rId26"/>
    <p:sldLayoutId id="2147483748" r:id="rId27"/>
    <p:sldLayoutId id="2147483750" r:id="rId28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744">
          <p15:clr>
            <a:srgbClr val="F26B43"/>
          </p15:clr>
        </p15:guide>
        <p15:guide id="6">
          <p15:clr>
            <a:srgbClr val="F26B43"/>
          </p15:clr>
        </p15:guide>
        <p15:guide id="8" pos="6936">
          <p15:clr>
            <a:srgbClr val="F26B43"/>
          </p15:clr>
        </p15:guide>
        <p15:guide id="10" orient="horz" pos="720">
          <p15:clr>
            <a:srgbClr val="F26B43"/>
          </p15:clr>
        </p15:guide>
        <p15:guide id="14" pos="6624">
          <p15:clr>
            <a:srgbClr val="F26B43"/>
          </p15:clr>
        </p15:guide>
        <p15:guide id="22" orient="horz" pos="360">
          <p15:clr>
            <a:srgbClr val="F26B43"/>
          </p15:clr>
        </p15:guide>
        <p15:guide id="23" orient="horz" pos="3960">
          <p15:clr>
            <a:srgbClr val="F26B43"/>
          </p15:clr>
        </p15:guide>
        <p15:guide id="24" orient="horz" pos="2160">
          <p15:clr>
            <a:srgbClr val="F26B43"/>
          </p15:clr>
        </p15:guide>
        <p15:guide id="25" pos="7680">
          <p15:clr>
            <a:srgbClr val="F26B43"/>
          </p15:clr>
        </p15:guide>
        <p15:guide id="26" pos="3840">
          <p15:clr>
            <a:srgbClr val="F26B43"/>
          </p15:clr>
        </p15:guide>
        <p15:guide id="27" pos="6168">
          <p15:clr>
            <a:srgbClr val="F26B43"/>
          </p15:clr>
        </p15:guide>
        <p15:guide id="28" pos="672">
          <p15:clr>
            <a:srgbClr val="F26B43"/>
          </p15:clr>
        </p15:guide>
        <p15:guide id="29" pos="7008">
          <p15:clr>
            <a:srgbClr val="F26B43"/>
          </p15:clr>
        </p15:guide>
        <p15:guide id="30" orient="horz" pos="4056">
          <p15:clr>
            <a:srgbClr val="F26B43"/>
          </p15:clr>
        </p15:guide>
        <p15:guide id="31" orient="horz" pos="3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82AF9-46F0-E1CE-FF24-4A281B0818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5524"/>
            <a:ext cx="12192000" cy="910070"/>
          </a:xfrm>
          <a:solidFill>
            <a:schemeClr val="bg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algn="just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HDV RNA level shows a threshold pattern for liver disease progression but has limited prognostic value alone in chronic hepatitis D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2E5D24B-A31A-F071-2781-125714ABC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966" y="2824229"/>
            <a:ext cx="1727732" cy="10683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2CC5D1C-6D3A-F957-1A99-AB9D1FA44D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6434" y="3013621"/>
            <a:ext cx="477115" cy="3374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100FFE7-9AD7-AE6D-6CCF-FB8365CEAD6B}"/>
              </a:ext>
            </a:extLst>
          </p:cNvPr>
          <p:cNvSpPr txBox="1"/>
          <p:nvPr/>
        </p:nvSpPr>
        <p:spPr>
          <a:xfrm>
            <a:off x="192397" y="4112759"/>
            <a:ext cx="37116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sv-SE" sz="140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retrospective</a:t>
            </a:r>
            <a:r>
              <a:rPr lang="sv-SE" sz="14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cohort study </a:t>
            </a:r>
            <a:r>
              <a:rPr lang="sv-SE" sz="140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enrolling</a:t>
            </a:r>
            <a:r>
              <a:rPr lang="sv-SE" sz="14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2,447 patients with CHD (HDV RNA ≥50 IU/mL) from 2015 to 2025.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Single secondary-</a:t>
            </a:r>
            <a:r>
              <a:rPr lang="sv-SE" sz="140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care</a:t>
            </a:r>
            <a:r>
              <a:rPr lang="sv-SE" sz="14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center, Mongolia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Median </a:t>
            </a:r>
            <a:r>
              <a:rPr lang="sv-SE" sz="140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</a:t>
            </a:r>
            <a:r>
              <a:rPr lang="sv-SE" sz="14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-up is 7.3 (</a:t>
            </a:r>
            <a:r>
              <a:rPr lang="sv-SE" sz="140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range</a:t>
            </a:r>
            <a:r>
              <a:rPr lang="sv-SE" sz="14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0.6-12.7) years.</a:t>
            </a:r>
            <a:endParaRPr lang="en-US" sz="140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D35208-985E-6E50-30B2-7A60CD499EB1}"/>
              </a:ext>
            </a:extLst>
          </p:cNvPr>
          <p:cNvSpPr/>
          <p:nvPr/>
        </p:nvSpPr>
        <p:spPr>
          <a:xfrm>
            <a:off x="192397" y="1386364"/>
            <a:ext cx="3616938" cy="12005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sv-SE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Chronic</a:t>
            </a:r>
            <a:r>
              <a:rPr lang="sv-S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</a:t>
            </a:r>
            <a:r>
              <a:rPr lang="sv-S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 (CHD) is </a:t>
            </a:r>
            <a:r>
              <a:rPr lang="sv-SE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associated</a:t>
            </a:r>
            <a:r>
              <a:rPr lang="sv-S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sv-S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accelerated</a:t>
            </a:r>
            <a:r>
              <a:rPr lang="sv-S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progression to cirrhosis.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sv-SE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sv-SE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sv-S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40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studied</a:t>
            </a:r>
            <a:r>
              <a:rPr lang="sv-SE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</a:t>
            </a:r>
            <a:r>
              <a:rPr lang="sv-S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association of HDV RNA </a:t>
            </a:r>
            <a:r>
              <a:rPr lang="sv-SE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levels</a:t>
            </a:r>
            <a:r>
              <a:rPr lang="sv-S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sv-SE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  <a:r>
              <a:rPr lang="sv-S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liver-related parameters </a:t>
            </a:r>
            <a:r>
              <a:rPr lang="sv-SE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sv-S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sv-SE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incidence</a:t>
            </a:r>
            <a:r>
              <a:rPr lang="sv-S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cirrhosis and major liver-related events</a:t>
            </a:r>
            <a:r>
              <a:rPr lang="sv-SE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sv-S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SE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CFEED2C-059E-0480-FBE4-C3515BA4BA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24" t="9933" r="22638" b="56510"/>
          <a:stretch/>
        </p:blipFill>
        <p:spPr>
          <a:xfrm>
            <a:off x="9404122" y="2488741"/>
            <a:ext cx="1327727" cy="1454036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154073C-12F8-524D-A04B-CAD56A56CC1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2428"/>
          <a:stretch/>
        </p:blipFill>
        <p:spPr>
          <a:xfrm>
            <a:off x="4082921" y="1084398"/>
            <a:ext cx="3824109" cy="22408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6770CA7-9D47-B011-D716-47D8F2CC82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7637" y="3402020"/>
            <a:ext cx="3861525" cy="2270016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1D34EB62-4235-2408-8BDF-BD90F8E02E64}"/>
              </a:ext>
            </a:extLst>
          </p:cNvPr>
          <p:cNvSpPr/>
          <p:nvPr/>
        </p:nvSpPr>
        <p:spPr>
          <a:xfrm>
            <a:off x="4607487" y="4494671"/>
            <a:ext cx="1270581" cy="27432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>
                <a:solidFill>
                  <a:sysClr val="windowText" lastClr="000000"/>
                </a:solidFill>
              </a:rPr>
              <a:t>AUROC &lt;0.70</a:t>
            </a:r>
            <a:endParaRPr lang="en-SE" sz="120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F5F5572-26A5-3D5D-5E09-00DC94F1CECF}"/>
              </a:ext>
            </a:extLst>
          </p:cNvPr>
          <p:cNvSpPr/>
          <p:nvPr/>
        </p:nvSpPr>
        <p:spPr>
          <a:xfrm>
            <a:off x="0" y="5796271"/>
            <a:ext cx="12192000" cy="103783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b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HDV RNA levels showed a threshold, not a dose-response, association with HCC and liver-related events, with limited prognostic accuracy alone.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Adding other liver-related parameters improved risk stratification, potentially guiding monitoring, patient counselling and treatment decisions.</a:t>
            </a:r>
            <a:endParaRPr lang="en-SE" sz="140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DA684C8-C745-D56F-0E31-426CFBAEDA39}"/>
              </a:ext>
            </a:extLst>
          </p:cNvPr>
          <p:cNvSpPr/>
          <p:nvPr/>
        </p:nvSpPr>
        <p:spPr>
          <a:xfrm>
            <a:off x="10849526" y="2316440"/>
            <a:ext cx="1163079" cy="745975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050" b="1">
                <a:solidFill>
                  <a:schemeClr val="tx1"/>
                </a:solidFill>
              </a:rPr>
              <a:t>High GGT (aHR=2.1)</a:t>
            </a:r>
            <a:endParaRPr lang="en-US" sz="1050" b="1">
              <a:solidFill>
                <a:schemeClr val="tx1"/>
              </a:solidFill>
            </a:endParaRPr>
          </a:p>
        </p:txBody>
      </p:sp>
      <p:pic>
        <p:nvPicPr>
          <p:cNvPr id="8" name="Graphic 7" descr="Children with solid fill">
            <a:extLst>
              <a:ext uri="{FF2B5EF4-FFF2-40B4-BE49-F238E27FC236}">
                <a16:creationId xmlns:a16="http://schemas.microsoft.com/office/drawing/2014/main" id="{9FAED81D-0BC1-7A67-CBC8-36670FEB48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2909" y="2967003"/>
            <a:ext cx="1369108" cy="1212415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27A3EE0C-D4A8-1D4F-FEC7-1B4E4D0EF2BE}"/>
              </a:ext>
            </a:extLst>
          </p:cNvPr>
          <p:cNvSpPr/>
          <p:nvPr/>
        </p:nvSpPr>
        <p:spPr>
          <a:xfrm>
            <a:off x="9343728" y="1110121"/>
            <a:ext cx="1388121" cy="621269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050" b="1">
                <a:solidFill>
                  <a:schemeClr val="tx1"/>
                </a:solidFill>
              </a:rPr>
              <a:t>Age (aHR=1.1)</a:t>
            </a:r>
            <a:endParaRPr lang="en-US" sz="1050" b="1">
              <a:solidFill>
                <a:schemeClr val="tx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051B7C2-3FCE-6D99-EB0D-E524CDE7B0F0}"/>
              </a:ext>
            </a:extLst>
          </p:cNvPr>
          <p:cNvSpPr/>
          <p:nvPr/>
        </p:nvSpPr>
        <p:spPr>
          <a:xfrm>
            <a:off x="8180313" y="1534783"/>
            <a:ext cx="1420078" cy="66497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050" b="1">
                <a:solidFill>
                  <a:schemeClr val="tx1"/>
                </a:solidFill>
              </a:rPr>
              <a:t>Smoking (aHR=1.8)</a:t>
            </a:r>
            <a:endParaRPr lang="en-US" sz="1050" b="1">
              <a:solidFill>
                <a:schemeClr val="tx1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B71ADC3-31AB-45CF-2379-BF4BFC82D961}"/>
              </a:ext>
            </a:extLst>
          </p:cNvPr>
          <p:cNvSpPr/>
          <p:nvPr/>
        </p:nvSpPr>
        <p:spPr>
          <a:xfrm>
            <a:off x="8021260" y="2267646"/>
            <a:ext cx="1322468" cy="745975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050" b="1">
                <a:solidFill>
                  <a:schemeClr val="tx1"/>
                </a:solidFill>
              </a:rPr>
              <a:t>Low albumin (aHR=1.8)</a:t>
            </a:r>
            <a:endParaRPr lang="en-US" sz="1050" b="1">
              <a:solidFill>
                <a:schemeClr val="tx1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3C1DA16-2725-FB87-8EEC-79ED25F592B9}"/>
              </a:ext>
            </a:extLst>
          </p:cNvPr>
          <p:cNvSpPr/>
          <p:nvPr/>
        </p:nvSpPr>
        <p:spPr>
          <a:xfrm>
            <a:off x="7956911" y="3200222"/>
            <a:ext cx="1272587" cy="745975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050" b="1">
                <a:solidFill>
                  <a:schemeClr val="tx1"/>
                </a:solidFill>
              </a:rPr>
              <a:t>Low platelets (aHR=2.1)</a:t>
            </a:r>
            <a:endParaRPr lang="en-US" sz="1050" b="1">
              <a:solidFill>
                <a:schemeClr val="tx1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8EA255C-A914-76A8-295F-1CDF4CB0A69D}"/>
              </a:ext>
            </a:extLst>
          </p:cNvPr>
          <p:cNvSpPr/>
          <p:nvPr/>
        </p:nvSpPr>
        <p:spPr>
          <a:xfrm>
            <a:off x="10347845" y="4117181"/>
            <a:ext cx="1747854" cy="66497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050" b="1">
                <a:solidFill>
                  <a:schemeClr val="tx1"/>
                </a:solidFill>
              </a:rPr>
              <a:t>High HDV RNA (aHR=2.4)</a:t>
            </a:r>
            <a:endParaRPr lang="en-US" sz="1050" b="1">
              <a:solidFill>
                <a:schemeClr val="tx1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0C0EC69-DC5E-635D-AC1D-DA14E4F98434}"/>
              </a:ext>
            </a:extLst>
          </p:cNvPr>
          <p:cNvSpPr/>
          <p:nvPr/>
        </p:nvSpPr>
        <p:spPr>
          <a:xfrm>
            <a:off x="9217388" y="4784842"/>
            <a:ext cx="1640800" cy="66497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050" b="1">
                <a:solidFill>
                  <a:schemeClr val="tx1"/>
                </a:solidFill>
              </a:rPr>
              <a:t>HBV DNA (aHR=0.88)</a:t>
            </a:r>
            <a:endParaRPr lang="en-US" sz="1050" b="1">
              <a:solidFill>
                <a:schemeClr val="tx1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6DD0130-9945-DCB1-4349-AACD86273C83}"/>
              </a:ext>
            </a:extLst>
          </p:cNvPr>
          <p:cNvSpPr/>
          <p:nvPr/>
        </p:nvSpPr>
        <p:spPr>
          <a:xfrm>
            <a:off x="10769831" y="3240721"/>
            <a:ext cx="1322468" cy="664975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050" b="1">
                <a:solidFill>
                  <a:schemeClr val="tx1"/>
                </a:solidFill>
              </a:rPr>
              <a:t>LSM (aHR=1.03)</a:t>
            </a:r>
            <a:endParaRPr lang="en-US" sz="1050" b="1">
              <a:solidFill>
                <a:schemeClr val="tx1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DA7ACBA-08B1-7DDC-0A8A-AE1673000568}"/>
              </a:ext>
            </a:extLst>
          </p:cNvPr>
          <p:cNvSpPr/>
          <p:nvPr/>
        </p:nvSpPr>
        <p:spPr>
          <a:xfrm>
            <a:off x="10549148" y="1498322"/>
            <a:ext cx="1224807" cy="737896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050" b="1">
                <a:solidFill>
                  <a:schemeClr val="tx1"/>
                </a:solidFill>
              </a:rPr>
              <a:t>Cirrhosis (aHR=2.6)</a:t>
            </a:r>
            <a:endParaRPr lang="en-US" sz="1050" b="1">
              <a:solidFill>
                <a:schemeClr val="tx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AFD3BD1-91FF-FC49-D1FE-AD6915FE6108}"/>
              </a:ext>
            </a:extLst>
          </p:cNvPr>
          <p:cNvSpPr/>
          <p:nvPr/>
        </p:nvSpPr>
        <p:spPr>
          <a:xfrm>
            <a:off x="8030567" y="4198720"/>
            <a:ext cx="1640800" cy="66497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050" b="1">
                <a:solidFill>
                  <a:schemeClr val="tx1"/>
                </a:solidFill>
              </a:rPr>
              <a:t>HBeAg+</a:t>
            </a:r>
          </a:p>
          <a:p>
            <a:pPr algn="ctr"/>
            <a:r>
              <a:rPr lang="sv-SE" sz="1050" b="1">
                <a:solidFill>
                  <a:schemeClr val="tx1"/>
                </a:solidFill>
              </a:rPr>
              <a:t>(aHR=1.29)</a:t>
            </a:r>
            <a:endParaRPr lang="en-US" sz="1050" b="1"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D759CA6-2A07-DED0-ABE2-D246C28D1E6B}"/>
              </a:ext>
            </a:extLst>
          </p:cNvPr>
          <p:cNvSpPr txBox="1"/>
          <p:nvPr/>
        </p:nvSpPr>
        <p:spPr>
          <a:xfrm>
            <a:off x="8126525" y="5497754"/>
            <a:ext cx="39040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b="1" i="1"/>
              <a:t>Predictors of liver-events; aHR=adjusted hazard ratio</a:t>
            </a:r>
            <a:endParaRPr lang="en-US" sz="1100" b="1" i="1"/>
          </a:p>
        </p:txBody>
      </p:sp>
    </p:spTree>
    <p:extLst>
      <p:ext uri="{BB962C8B-B14F-4D97-AF65-F5344CB8AC3E}">
        <p14:creationId xmlns:p14="http://schemas.microsoft.com/office/powerpoint/2010/main" val="1699846003"/>
      </p:ext>
    </p:extLst>
  </p:cSld>
  <p:clrMapOvr>
    <a:masterClrMapping/>
  </p:clrMapOvr>
</p:sld>
</file>

<file path=ppt/theme/theme1.xml><?xml version="1.0" encoding="utf-8"?>
<a:theme xmlns:a="http://schemas.openxmlformats.org/drawingml/2006/main" name="Bjor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jorn" id="{121AC9A9-9DF1-410F-980B-228D05632962}" vid="{661A2AC3-DE07-4883-A618-4B52B678F5E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Bjorn</Template>
  <TotalTime>6976</TotalTime>
  <Words>219</Words>
  <Application>Microsoft Office PowerPoint</Application>
  <PresentationFormat>Widescreen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Neue Haas Grotesk Text Pro</vt:lpstr>
      <vt:lpstr>System Font Regular</vt:lpstr>
      <vt:lpstr>Bjorn</vt:lpstr>
      <vt:lpstr>HDV RNA level shows a threshold pattern for liver disease progression but has limited prognostic value alone in chronic hepatitis D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Habiba Khodir Kamal</dc:creator>
  <cp:lastModifiedBy>Habiba Khodir Kamal</cp:lastModifiedBy>
  <cp:revision>1</cp:revision>
  <dcterms:created xsi:type="dcterms:W3CDTF">2026-08-30T18:09:58Z</dcterms:created>
  <dcterms:modified xsi:type="dcterms:W3CDTF">2026-09-04T16:49:28Z</dcterms:modified>
</cp:coreProperties>
</file>