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</p:sldIdLst>
  <p:sldSz cx="6858000" cy="990346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1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3119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476" y="1143000"/>
            <a:ext cx="2137048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360476" y="1143000"/>
            <a:ext cx="2137048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AB1027-4429-4DB3-8AC2-B80AE393EDB1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57250" y="1620798"/>
            <a:ext cx="5143500" cy="344792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57250" y="5201683"/>
            <a:ext cx="5143500" cy="23910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16" y="2469023"/>
            <a:ext cx="5915025" cy="411962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67916" y="6627618"/>
            <a:ext cx="5915025" cy="2166412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8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71863" y="2636375"/>
            <a:ext cx="2914650" cy="628374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527275"/>
            <a:ext cx="5915025" cy="19142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2381" y="2427758"/>
            <a:ext cx="2901255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2381" y="3617565"/>
            <a:ext cx="2901255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71863" y="2427758"/>
            <a:ext cx="2915543" cy="1189807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71863" y="3617565"/>
            <a:ext cx="2915543" cy="532089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2381" y="660240"/>
            <a:ext cx="2211883" cy="231084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915543" y="1425935"/>
            <a:ext cx="3471863" cy="703797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72381" y="2971080"/>
            <a:ext cx="2211883" cy="550429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6" y="527275"/>
            <a:ext cx="1478756" cy="839284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527275"/>
            <a:ext cx="4350544" cy="839284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71488" y="527275"/>
            <a:ext cx="5915025" cy="19142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71488" y="2636375"/>
            <a:ext cx="5915025" cy="6283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488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271713" y="9179170"/>
            <a:ext cx="2314575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43463" y="9179170"/>
            <a:ext cx="1543050" cy="527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877" y="4851740"/>
            <a:ext cx="6818248" cy="429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 err="1">
                <a:latin typeface="Arial" panose="020B0604020202020204" pitchFamily="34" charset="0"/>
                <a:cs typeface="Arial" panose="020B0604020202020204" pitchFamily="34" charset="0"/>
              </a:rPr>
              <a:t>GnomAD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, genome aggregation database;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ExAC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exome aggregation consortium;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TOPMed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trans-omics for precision medicine; </a:t>
            </a:r>
            <a:r>
              <a:rPr lang="en-US" altLang="zh-CN" sz="1100" dirty="0">
                <a:latin typeface="Arial" panose="020B0604020202020204" pitchFamily="34" charset="0"/>
                <a:cs typeface="Arial" panose="020B0604020202020204" pitchFamily="34" charset="0"/>
              </a:rPr>
              <a:t>SIFT, sorting intolerant from tolerant.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07077" y="1057945"/>
          <a:ext cx="6643370" cy="3783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3560"/>
                <a:gridCol w="1122680"/>
                <a:gridCol w="1517650"/>
                <a:gridCol w="1261745"/>
                <a:gridCol w="927735"/>
              </a:tblGrid>
              <a:tr h="630555"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SNP ID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(Nucleotide change; protein change)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Genotype frequency 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(%)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Population genotype frequency (%)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SlFT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prediction (score)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PolyPhen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Prediction (score)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rs779221333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(c.A2317G; p.I773V)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3/234 (1.3)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GnomAD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(0.00134)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(0.00126)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TOPMed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(0.00076)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Deleterious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confidence 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Benign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(0.01)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rs756055126 (C/G)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2/233 (0.9)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GnomAD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(0.00134) </a:t>
                      </a: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(0.00412)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TOPMed</a:t>
                      </a: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(0.00302)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rs201586480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(c.C1002T; p.D334D)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1/234 (0.4)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GnomAD</a:t>
                      </a: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(0.00738) </a:t>
                      </a:r>
                      <a:r>
                        <a:rPr lang="en-US" altLang="zh-CN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TOPMed</a:t>
                      </a: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(0.00604)</a:t>
                      </a:r>
                      <a:endParaRPr lang="en-US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Tolerate (0.28)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Possibly damaging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(0.46)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rs775880214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(c.G933A; p.P311P)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1/234 (0.4)</a:t>
                      </a:r>
                      <a:endParaRPr lang="zh-CN" alt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GnomAD</a:t>
                      </a: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(0.00938) </a:t>
                      </a:r>
                      <a:r>
                        <a:rPr lang="en-US" altLang="zh-CN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</a:t>
                      </a: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(0.00333)</a:t>
                      </a:r>
                      <a:endParaRPr lang="en-US" alt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TOPMed</a:t>
                      </a: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(0.00632)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555"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19:15243247_G_T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(C2822A; p.P941H)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1/229 (0.4)</a:t>
                      </a:r>
                      <a:endParaRPr lang="zh-CN" alt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zh-CN" sz="1200" b="0" kern="1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Deleterious</a:t>
                      </a:r>
                      <a:endParaRPr lang="en-US" alt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confidence </a:t>
                      </a:r>
                      <a:endParaRPr lang="en-US" alt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altLang="zh-CN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(0)</a:t>
                      </a:r>
                      <a:endParaRPr lang="zh-CN" alt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Benign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 fontAlgn="auto">
                        <a:lnSpc>
                          <a:spcPct val="115000"/>
                        </a:lnSpc>
                        <a:buNone/>
                      </a:pPr>
                      <a:r>
                        <a:rPr lang="en-US" sz="1200" b="0" kern="1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(0.16)</a:t>
                      </a:r>
                      <a:endParaRPr lang="zh-CN" sz="1200" b="0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62" marR="6856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831" y="546556"/>
            <a:ext cx="6818248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Table 1. </a:t>
            </a:r>
            <a:r>
              <a:rPr lang="en-US" altLang="zh-CN" sz="12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r>
              <a:rPr lang="en-US" altLang="zh-CN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dentification of the </a:t>
            </a:r>
            <a:r>
              <a:rPr lang="en-US" altLang="zh-CN" sz="12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BRD4 </a:t>
            </a:r>
            <a:r>
              <a:rPr lang="en-US" altLang="zh-CN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variant from patients with sick </a:t>
            </a:r>
            <a:r>
              <a:rPr lang="en-US" altLang="zh-CN" sz="12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</a:t>
            </a:r>
            <a:r>
              <a:rPr lang="en-US" altLang="zh-CN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inus </a:t>
            </a:r>
            <a:r>
              <a:rPr lang="en-US" altLang="zh-CN" sz="12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s</a:t>
            </a:r>
            <a:r>
              <a:rPr lang="en-US" altLang="zh-CN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yndrome</a:t>
            </a:r>
            <a:r>
              <a:rPr lang="en-US" altLang="zh-CN" sz="1200" b="1" dirty="0"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1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(n=237)</a:t>
            </a:r>
            <a:endParaRPr lang="zh-CN" altLang="zh-CN" sz="1200" b="1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885</Words>
  <Application>WPS 演示</Application>
  <PresentationFormat>宽屏</PresentationFormat>
  <Paragraphs>79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0" baseType="lpstr">
      <vt:lpstr>Arial</vt:lpstr>
      <vt:lpstr>宋体</vt:lpstr>
      <vt:lpstr>Wingdings</vt:lpstr>
      <vt:lpstr>Arial Unicode MS</vt:lpstr>
      <vt:lpstr>Calibri</vt:lpstr>
      <vt:lpstr>微软雅黑</vt:lpstr>
      <vt:lpstr>Times New Roman</vt:lpstr>
      <vt:lpstr>等线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Yujuan Niu</dc:creator>
  <cp:lastModifiedBy>妞妞</cp:lastModifiedBy>
  <cp:revision>5</cp:revision>
  <dcterms:created xsi:type="dcterms:W3CDTF">2023-08-09T12:44:00Z</dcterms:created>
  <dcterms:modified xsi:type="dcterms:W3CDTF">2026-08-28T04:08:01Z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C5F07EA474AA489BAFC56318542C83DC_12</vt:lpwstr>
  </property>
</Properties>
</file>