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623" r:id="rId2"/>
    <p:sldId id="627" r:id="rId3"/>
    <p:sldId id="625" r:id="rId4"/>
    <p:sldId id="626" r:id="rId5"/>
  </p:sldIdLst>
  <p:sldSz cx="38404800" cy="2880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49" userDrawn="1">
          <p15:clr>
            <a:srgbClr val="A4A3A4"/>
          </p15:clr>
        </p15:guide>
        <p15:guide id="2" pos="121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9" d="100"/>
          <a:sy n="19" d="100"/>
        </p:scale>
        <p:origin x="806" y="154"/>
      </p:cViewPr>
      <p:guideLst>
        <p:guide orient="horz" pos="17849"/>
        <p:guide pos="121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0360" y="4713925"/>
            <a:ext cx="3264408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5128560"/>
            <a:ext cx="288036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A03E3-09F6-45E3-B35F-926550FDCA08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B2A-ADF6-4492-AF70-AA4E1ADA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173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A03E3-09F6-45E3-B35F-926550FDCA08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B2A-ADF6-4492-AF70-AA4E1ADA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28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0330" y="7180906"/>
            <a:ext cx="3312414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0330" y="19275751"/>
            <a:ext cx="3312414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/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A03E3-09F6-45E3-B35F-926550FDCA08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B2A-ADF6-4492-AF70-AA4E1ADA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025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0330" y="7667625"/>
            <a:ext cx="16322040" cy="182756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42430" y="7667625"/>
            <a:ext cx="16322040" cy="182756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A03E3-09F6-45E3-B35F-926550FDCA08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B2A-ADF6-4492-AF70-AA4E1ADA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590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1533531"/>
            <a:ext cx="33124140" cy="556736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5336" y="7060885"/>
            <a:ext cx="16247028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45336" y="10521315"/>
            <a:ext cx="16247028" cy="1547527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442432" y="7060885"/>
            <a:ext cx="16327042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442432" y="10521315"/>
            <a:ext cx="16327042" cy="1547527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A03E3-09F6-45E3-B35F-926550FDCA08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B2A-ADF6-4492-AF70-AA4E1ADA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396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A03E3-09F6-45E3-B35F-926550FDCA08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B2A-ADF6-4492-AF70-AA4E1ADA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770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A03E3-09F6-45E3-B35F-926550FDCA08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B2A-ADF6-4492-AF70-AA4E1ADA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052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1920240"/>
            <a:ext cx="12386548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7042" y="4147191"/>
            <a:ext cx="1944243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2" y="8641080"/>
            <a:ext cx="12386548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A03E3-09F6-45E3-B35F-926550FDCA08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B2A-ADF6-4492-AF70-AA4E1ADA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336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1920240"/>
            <a:ext cx="12386548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327042" y="4147191"/>
            <a:ext cx="19442430" cy="20469225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2" y="8641080"/>
            <a:ext cx="12386548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A03E3-09F6-45E3-B35F-926550FDCA08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B2A-ADF6-4492-AF70-AA4E1ADA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071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A03E3-09F6-45E3-B35F-926550FDCA08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B2A-ADF6-4492-AF70-AA4E1ADA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169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483437" y="1533525"/>
            <a:ext cx="8281035" cy="2440972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40332" y="1533525"/>
            <a:ext cx="24363045" cy="2440972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A03E3-09F6-45E3-B35F-926550FDCA08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0BB2A-ADF6-4492-AF70-AA4E1ADA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782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0330" y="1533531"/>
            <a:ext cx="3312414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0330" y="7667625"/>
            <a:ext cx="3312414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40330" y="26696676"/>
            <a:ext cx="864108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A03E3-09F6-45E3-B35F-926550FDCA08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721590" y="26696676"/>
            <a:ext cx="1296162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123390" y="26696676"/>
            <a:ext cx="864108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0BB2A-ADF6-4492-AF70-AA4E1ADA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181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tif"/><Relationship Id="rId4" Type="http://schemas.openxmlformats.org/officeDocument/2006/relationships/image" Target="../media/image6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FBBA3-5249-7C74-1B94-5AF0F34CC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A9E691CB-A808-4C05-B270-582CE3A2A83C}"/>
              </a:ext>
            </a:extLst>
          </p:cNvPr>
          <p:cNvCxnSpPr/>
          <p:nvPr/>
        </p:nvCxnSpPr>
        <p:spPr>
          <a:xfrm>
            <a:off x="16116514" y="6375139"/>
            <a:ext cx="900000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570C853C-8988-C7CB-D59A-29B0DD705999}"/>
              </a:ext>
            </a:extLst>
          </p:cNvPr>
          <p:cNvSpPr txBox="1"/>
          <p:nvPr/>
        </p:nvSpPr>
        <p:spPr>
          <a:xfrm>
            <a:off x="-607337" y="1957895"/>
            <a:ext cx="30040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</a:t>
            </a:r>
            <a:endParaRPr lang="zh-CN" alt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EC297AC-6F8F-AC63-7DF8-90F5515A67B3}"/>
              </a:ext>
            </a:extLst>
          </p:cNvPr>
          <p:cNvSpPr txBox="1"/>
          <p:nvPr/>
        </p:nvSpPr>
        <p:spPr>
          <a:xfrm>
            <a:off x="17070048" y="6011729"/>
            <a:ext cx="2132352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582D193A-5028-CA01-B0D3-08E609839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245" y="4719500"/>
            <a:ext cx="8770529" cy="294500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65D3FABA-7849-CED1-4899-700195651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245" y="10503767"/>
            <a:ext cx="8770529" cy="285890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72C5341C-414C-F14B-C634-72881AB7F2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245" y="7735978"/>
            <a:ext cx="8770529" cy="2660130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1753E9A9-50EA-3584-6105-BDBC7C1A0A3A}"/>
              </a:ext>
            </a:extLst>
          </p:cNvPr>
          <p:cNvSpPr txBox="1"/>
          <p:nvPr/>
        </p:nvSpPr>
        <p:spPr>
          <a:xfrm rot="18921742">
            <a:off x="10190635" y="3048000"/>
            <a:ext cx="34665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control </a:t>
            </a:r>
            <a:endParaRPr lang="zh-CN" altLang="en-US" sz="600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85F9A0C-5A35-3CEC-9839-C1D0D58FF573}"/>
              </a:ext>
            </a:extLst>
          </p:cNvPr>
          <p:cNvSpPr txBox="1"/>
          <p:nvPr/>
        </p:nvSpPr>
        <p:spPr>
          <a:xfrm rot="18921742">
            <a:off x="11506817" y="3048000"/>
            <a:ext cx="34665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24h </a:t>
            </a:r>
            <a:endParaRPr lang="zh-CN" altLang="en-US" sz="6000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514C5836-49C2-B4F4-B729-D7D03B76B8EC}"/>
              </a:ext>
            </a:extLst>
          </p:cNvPr>
          <p:cNvSpPr txBox="1"/>
          <p:nvPr/>
        </p:nvSpPr>
        <p:spPr>
          <a:xfrm rot="18921742">
            <a:off x="12845119" y="3048000"/>
            <a:ext cx="34665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48h </a:t>
            </a:r>
            <a:endParaRPr lang="zh-CN" altLang="en-US" sz="6000" dirty="0"/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398BDB6C-6B9D-CEA1-9AB8-5226C8A927CD}"/>
              </a:ext>
            </a:extLst>
          </p:cNvPr>
          <p:cNvCxnSpPr>
            <a:cxnSpLocks/>
          </p:cNvCxnSpPr>
          <p:nvPr/>
        </p:nvCxnSpPr>
        <p:spPr>
          <a:xfrm>
            <a:off x="6539138" y="6539366"/>
            <a:ext cx="2036619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231625D2-4955-EFE3-E266-6BF63AEE5642}"/>
              </a:ext>
            </a:extLst>
          </p:cNvPr>
          <p:cNvSpPr txBox="1"/>
          <p:nvPr/>
        </p:nvSpPr>
        <p:spPr>
          <a:xfrm>
            <a:off x="4586168" y="6167319"/>
            <a:ext cx="2132352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37C42196-3111-C339-6C00-8A42ACE2D5E1}"/>
              </a:ext>
            </a:extLst>
          </p:cNvPr>
          <p:cNvSpPr txBox="1"/>
          <p:nvPr/>
        </p:nvSpPr>
        <p:spPr>
          <a:xfrm>
            <a:off x="4586168" y="4982423"/>
            <a:ext cx="2132352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08E7DBCF-1045-FC07-9414-35883BF9A7BD}"/>
              </a:ext>
            </a:extLst>
          </p:cNvPr>
          <p:cNvCxnSpPr>
            <a:cxnSpLocks/>
          </p:cNvCxnSpPr>
          <p:nvPr/>
        </p:nvCxnSpPr>
        <p:spPr>
          <a:xfrm>
            <a:off x="6539138" y="5486421"/>
            <a:ext cx="2036619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49E0C89A-721D-9B0F-C75F-E109B8373DC0}"/>
              </a:ext>
            </a:extLst>
          </p:cNvPr>
          <p:cNvSpPr txBox="1"/>
          <p:nvPr/>
        </p:nvSpPr>
        <p:spPr>
          <a:xfrm>
            <a:off x="20835755" y="5982654"/>
            <a:ext cx="92978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6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Related to Figure </a:t>
            </a:r>
            <a:r>
              <a:rPr lang="en-US" altLang="zh-CN" sz="6000" dirty="0">
                <a:latin typeface="Times New Roman" panose="02020603050405020304" pitchFamily="18" charset="0"/>
                <a:ea typeface="宋体" panose="02010600030101010101" pitchFamily="2" charset="-122"/>
              </a:rPr>
              <a:t>1C</a:t>
            </a:r>
            <a:r>
              <a:rPr lang="en-US" altLang="zh-CN" sz="6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NP</a:t>
            </a:r>
            <a:r>
              <a:rPr lang="en-US" altLang="zh-CN" sz="6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932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32D76-9F47-21F4-E251-FEE65676F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9601FE0-A193-461B-54DE-C5CF81A207B1}"/>
              </a:ext>
            </a:extLst>
          </p:cNvPr>
          <p:cNvCxnSpPr>
            <a:cxnSpLocks/>
          </p:cNvCxnSpPr>
          <p:nvPr/>
        </p:nvCxnSpPr>
        <p:spPr>
          <a:xfrm>
            <a:off x="10099963" y="7726922"/>
            <a:ext cx="147171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CEF018C2-5C41-F689-3964-1A735BF4B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075" y="16323599"/>
            <a:ext cx="7056000" cy="227612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16B0D46-B346-93A1-2341-CA99A0044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075" y="12760997"/>
            <a:ext cx="7056000" cy="304737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111A996-5A03-A513-A65D-E7B1761ED057}"/>
              </a:ext>
            </a:extLst>
          </p:cNvPr>
          <p:cNvSpPr txBox="1"/>
          <p:nvPr/>
        </p:nvSpPr>
        <p:spPr>
          <a:xfrm>
            <a:off x="315737" y="5102418"/>
            <a:ext cx="25521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c-Jun</a:t>
            </a:r>
            <a:endParaRPr lang="zh-CN" alt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E5CCBBE-4B96-ADAB-8A72-BF7AA44D03D6}"/>
              </a:ext>
            </a:extLst>
          </p:cNvPr>
          <p:cNvSpPr txBox="1"/>
          <p:nvPr/>
        </p:nvSpPr>
        <p:spPr>
          <a:xfrm>
            <a:off x="11571677" y="7336257"/>
            <a:ext cx="272744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57A61A49-0F78-880C-6084-98452ECBA860}"/>
              </a:ext>
            </a:extLst>
          </p:cNvPr>
          <p:cNvCxnSpPr>
            <a:cxnSpLocks/>
          </p:cNvCxnSpPr>
          <p:nvPr/>
        </p:nvCxnSpPr>
        <p:spPr>
          <a:xfrm>
            <a:off x="2299335" y="8793990"/>
            <a:ext cx="2036619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DDA8EFB8-3FCB-D954-7156-846DE04967B5}"/>
              </a:ext>
            </a:extLst>
          </p:cNvPr>
          <p:cNvSpPr txBox="1"/>
          <p:nvPr/>
        </p:nvSpPr>
        <p:spPr>
          <a:xfrm>
            <a:off x="346365" y="8421943"/>
            <a:ext cx="2132352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13F6DCB-5A6B-C412-3C33-2B3717CF7F43}"/>
              </a:ext>
            </a:extLst>
          </p:cNvPr>
          <p:cNvSpPr txBox="1"/>
          <p:nvPr/>
        </p:nvSpPr>
        <p:spPr>
          <a:xfrm>
            <a:off x="14299121" y="10306282"/>
            <a:ext cx="92978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6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Related to Figure </a:t>
            </a:r>
            <a:r>
              <a:rPr lang="en-US" altLang="zh-CN" sz="6000" dirty="0">
                <a:latin typeface="Times New Roman" panose="02020603050405020304" pitchFamily="18" charset="0"/>
                <a:ea typeface="宋体" panose="02010600030101010101" pitchFamily="2" charset="-122"/>
              </a:rPr>
              <a:t>6A</a:t>
            </a:r>
            <a:r>
              <a:rPr lang="en-US" altLang="zh-CN" sz="6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c-Jun</a:t>
            </a:r>
            <a:r>
              <a:rPr lang="en-US" altLang="zh-CN" sz="6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BC27BFA-5E61-C0A9-ECCB-F9DA38F9F97F}"/>
              </a:ext>
            </a:extLst>
          </p:cNvPr>
          <p:cNvCxnSpPr>
            <a:cxnSpLocks/>
          </p:cNvCxnSpPr>
          <p:nvPr/>
        </p:nvCxnSpPr>
        <p:spPr>
          <a:xfrm>
            <a:off x="10202460" y="10789807"/>
            <a:ext cx="147171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BCE7D3DE-AE16-35C0-FE8A-2FD9504F1855}"/>
              </a:ext>
            </a:extLst>
          </p:cNvPr>
          <p:cNvSpPr txBox="1"/>
          <p:nvPr/>
        </p:nvSpPr>
        <p:spPr>
          <a:xfrm>
            <a:off x="11674174" y="10399142"/>
            <a:ext cx="272744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51F11AAF-62D7-78E8-90A7-BF6D8239046C}"/>
              </a:ext>
            </a:extLst>
          </p:cNvPr>
          <p:cNvCxnSpPr>
            <a:cxnSpLocks/>
          </p:cNvCxnSpPr>
          <p:nvPr/>
        </p:nvCxnSpPr>
        <p:spPr>
          <a:xfrm>
            <a:off x="2401832" y="11649056"/>
            <a:ext cx="2036619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A3CA0A05-26E8-E963-363A-2356FDF9EFF0}"/>
              </a:ext>
            </a:extLst>
          </p:cNvPr>
          <p:cNvSpPr txBox="1"/>
          <p:nvPr/>
        </p:nvSpPr>
        <p:spPr>
          <a:xfrm>
            <a:off x="448862" y="11277009"/>
            <a:ext cx="2132352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0" name="图片 59">
            <a:extLst>
              <a:ext uri="{FF2B5EF4-FFF2-40B4-BE49-F238E27FC236}">
                <a16:creationId xmlns:a16="http://schemas.microsoft.com/office/drawing/2014/main" id="{E6A36A33-F066-431C-DFB3-25C58F9936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076" y="9865036"/>
            <a:ext cx="7056000" cy="231868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4F1476-E332-D10D-9877-283B097665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076" y="6887494"/>
            <a:ext cx="7056000" cy="255652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CA9C643-5A4E-BF0C-66AF-C28E7CE1653A}"/>
              </a:ext>
            </a:extLst>
          </p:cNvPr>
          <p:cNvSpPr txBox="1"/>
          <p:nvPr/>
        </p:nvSpPr>
        <p:spPr>
          <a:xfrm rot="19000268">
            <a:off x="7070532" y="5185824"/>
            <a:ext cx="2983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H1N1 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08FFB27-CEBD-2EF7-2C04-38920F394DD6}"/>
              </a:ext>
            </a:extLst>
          </p:cNvPr>
          <p:cNvSpPr txBox="1"/>
          <p:nvPr/>
        </p:nvSpPr>
        <p:spPr>
          <a:xfrm rot="19000268">
            <a:off x="8030219" y="4360002"/>
            <a:ext cx="5332852" cy="1038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IFN-</a:t>
            </a:r>
            <a:r>
              <a:rPr lang="el-GR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treatment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67FC7D6-3590-76AE-6E38-D7564DCD6536}"/>
              </a:ext>
            </a:extLst>
          </p:cNvPr>
          <p:cNvSpPr txBox="1"/>
          <p:nvPr/>
        </p:nvSpPr>
        <p:spPr>
          <a:xfrm rot="19000268">
            <a:off x="5542153" y="4819947"/>
            <a:ext cx="3967477" cy="1048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Control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339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CA314641-65AD-0830-C787-160C5D55A621}"/>
              </a:ext>
            </a:extLst>
          </p:cNvPr>
          <p:cNvCxnSpPr>
            <a:cxnSpLocks/>
          </p:cNvCxnSpPr>
          <p:nvPr/>
        </p:nvCxnSpPr>
        <p:spPr>
          <a:xfrm>
            <a:off x="11684252" y="12130598"/>
            <a:ext cx="147171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9" name="图片 48">
            <a:extLst>
              <a:ext uri="{FF2B5EF4-FFF2-40B4-BE49-F238E27FC236}">
                <a16:creationId xmlns:a16="http://schemas.microsoft.com/office/drawing/2014/main" id="{A2B487C8-B1D5-851E-90F6-8979A3F8C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09" y="11179912"/>
            <a:ext cx="7056000" cy="2047234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A3F7C5F3-4621-1B50-856F-976BA2D83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09" y="9028707"/>
            <a:ext cx="7056000" cy="1736293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AEA11560-1ACE-AD6C-DFE5-A2EC441E7A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09" y="6714103"/>
            <a:ext cx="7056000" cy="1899692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420A139B-81E8-49D4-8AB8-05239CB000C2}"/>
              </a:ext>
            </a:extLst>
          </p:cNvPr>
          <p:cNvSpPr txBox="1"/>
          <p:nvPr/>
        </p:nvSpPr>
        <p:spPr>
          <a:xfrm>
            <a:off x="1343892" y="3491205"/>
            <a:ext cx="25521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c-Fos</a:t>
            </a:r>
            <a:endParaRPr lang="zh-CN" alt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6FBDA93F-2588-68C3-375A-6F0543ED8E6D}"/>
              </a:ext>
            </a:extLst>
          </p:cNvPr>
          <p:cNvSpPr txBox="1"/>
          <p:nvPr/>
        </p:nvSpPr>
        <p:spPr>
          <a:xfrm>
            <a:off x="13155966" y="11739933"/>
            <a:ext cx="272744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51B0FB9E-67BE-AE06-252F-5F760B76BFF6}"/>
              </a:ext>
            </a:extLst>
          </p:cNvPr>
          <p:cNvCxnSpPr>
            <a:cxnSpLocks/>
          </p:cNvCxnSpPr>
          <p:nvPr/>
        </p:nvCxnSpPr>
        <p:spPr>
          <a:xfrm>
            <a:off x="3968399" y="12611442"/>
            <a:ext cx="2036619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6CEDB7AE-D16C-F47D-5F42-1A9AD15EA8DE}"/>
              </a:ext>
            </a:extLst>
          </p:cNvPr>
          <p:cNvSpPr txBox="1"/>
          <p:nvPr/>
        </p:nvSpPr>
        <p:spPr>
          <a:xfrm>
            <a:off x="2015429" y="12239395"/>
            <a:ext cx="2132352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FDB16787-F4C6-38D7-CE26-56A481815907}"/>
              </a:ext>
            </a:extLst>
          </p:cNvPr>
          <p:cNvSpPr txBox="1"/>
          <p:nvPr/>
        </p:nvSpPr>
        <p:spPr>
          <a:xfrm>
            <a:off x="2015429" y="11054499"/>
            <a:ext cx="2132352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A10B2F6C-5B3E-EF4C-3D94-D68DA1F34853}"/>
              </a:ext>
            </a:extLst>
          </p:cNvPr>
          <p:cNvCxnSpPr>
            <a:cxnSpLocks/>
          </p:cNvCxnSpPr>
          <p:nvPr/>
        </p:nvCxnSpPr>
        <p:spPr>
          <a:xfrm>
            <a:off x="3968399" y="11558497"/>
            <a:ext cx="2036619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343692EB-A512-B472-332A-5519EDBA6EA8}"/>
              </a:ext>
            </a:extLst>
          </p:cNvPr>
          <p:cNvSpPr txBox="1"/>
          <p:nvPr/>
        </p:nvSpPr>
        <p:spPr>
          <a:xfrm>
            <a:off x="16686812" y="11695697"/>
            <a:ext cx="92978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6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Related to Figure </a:t>
            </a:r>
            <a:r>
              <a:rPr lang="en-US" altLang="zh-CN" sz="6000" dirty="0">
                <a:latin typeface="Times New Roman" panose="02020603050405020304" pitchFamily="18" charset="0"/>
                <a:ea typeface="宋体" panose="02010600030101010101" pitchFamily="2" charset="-122"/>
              </a:rPr>
              <a:t>6A</a:t>
            </a:r>
            <a:r>
              <a:rPr lang="en-US" altLang="zh-CN" sz="6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c-Fos</a:t>
            </a:r>
            <a:r>
              <a:rPr lang="en-US" altLang="zh-CN" sz="6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E681080-B15C-2806-B0C1-A4992AB5993F}"/>
              </a:ext>
            </a:extLst>
          </p:cNvPr>
          <p:cNvSpPr txBox="1"/>
          <p:nvPr/>
        </p:nvSpPr>
        <p:spPr>
          <a:xfrm rot="19000268">
            <a:off x="8793996" y="4813369"/>
            <a:ext cx="2983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H1N1 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2C0CB3D-943D-FA58-3976-51874C087425}"/>
              </a:ext>
            </a:extLst>
          </p:cNvPr>
          <p:cNvSpPr txBox="1"/>
          <p:nvPr/>
        </p:nvSpPr>
        <p:spPr>
          <a:xfrm rot="19000268">
            <a:off x="9753683" y="3987547"/>
            <a:ext cx="5332852" cy="1038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IFN-</a:t>
            </a:r>
            <a:r>
              <a:rPr lang="el-GR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treatment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82B7504-B75C-746D-A79C-86F37A1B35AD}"/>
              </a:ext>
            </a:extLst>
          </p:cNvPr>
          <p:cNvSpPr txBox="1"/>
          <p:nvPr/>
        </p:nvSpPr>
        <p:spPr>
          <a:xfrm rot="19000268">
            <a:off x="7265617" y="4447492"/>
            <a:ext cx="3967477" cy="1048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Control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902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9CFE5-8E42-4DBB-B3D7-BC833073F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>
            <a:extLst>
              <a:ext uri="{FF2B5EF4-FFF2-40B4-BE49-F238E27FC236}">
                <a16:creationId xmlns:a16="http://schemas.microsoft.com/office/drawing/2014/main" id="{9F07CFBC-2509-896D-2D01-AABC368F7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267" y="6583052"/>
            <a:ext cx="7056000" cy="4074591"/>
          </a:xfrm>
          <a:prstGeom prst="rect">
            <a:avLst/>
          </a:prstGeom>
        </p:spPr>
      </p:pic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0F91BE0E-18A7-3D2A-8C60-F6D134A9CC24}"/>
              </a:ext>
            </a:extLst>
          </p:cNvPr>
          <p:cNvCxnSpPr>
            <a:cxnSpLocks/>
          </p:cNvCxnSpPr>
          <p:nvPr/>
        </p:nvCxnSpPr>
        <p:spPr>
          <a:xfrm>
            <a:off x="6982469" y="10177291"/>
            <a:ext cx="2036619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E1316D26-5567-CCC4-FC4C-6175878BCD7B}"/>
              </a:ext>
            </a:extLst>
          </p:cNvPr>
          <p:cNvSpPr txBox="1"/>
          <p:nvPr/>
        </p:nvSpPr>
        <p:spPr>
          <a:xfrm>
            <a:off x="4432467" y="9805244"/>
            <a:ext cx="2729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5F689A9-44CC-FD2B-20E0-30CEAA579546}"/>
              </a:ext>
            </a:extLst>
          </p:cNvPr>
          <p:cNvSpPr txBox="1"/>
          <p:nvPr/>
        </p:nvSpPr>
        <p:spPr>
          <a:xfrm>
            <a:off x="4432467" y="8911296"/>
            <a:ext cx="2729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1F587464-396C-DB85-5353-326C03A2B6C2}"/>
              </a:ext>
            </a:extLst>
          </p:cNvPr>
          <p:cNvCxnSpPr>
            <a:cxnSpLocks/>
          </p:cNvCxnSpPr>
          <p:nvPr/>
        </p:nvCxnSpPr>
        <p:spPr>
          <a:xfrm>
            <a:off x="6982469" y="9415294"/>
            <a:ext cx="2036619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3" name="图片 42">
            <a:extLst>
              <a:ext uri="{FF2B5EF4-FFF2-40B4-BE49-F238E27FC236}">
                <a16:creationId xmlns:a16="http://schemas.microsoft.com/office/drawing/2014/main" id="{2D10B9F0-B0DC-E459-ADA1-20F9CB4AF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267" y="13643573"/>
            <a:ext cx="7056000" cy="2988631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9BFE006D-A90C-8A67-7274-CC62EE140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267" y="10879490"/>
            <a:ext cx="7056000" cy="2542236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712602DA-ADC4-0687-9F3B-633AE69A53E1}"/>
              </a:ext>
            </a:extLst>
          </p:cNvPr>
          <p:cNvSpPr txBox="1"/>
          <p:nvPr/>
        </p:nvSpPr>
        <p:spPr>
          <a:xfrm>
            <a:off x="1689268" y="6141510"/>
            <a:ext cx="37684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Vinculin</a:t>
            </a:r>
            <a:endParaRPr lang="zh-CN" alt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4D20DB0A-3848-BD99-FABD-7C699EA8B3B6}"/>
              </a:ext>
            </a:extLst>
          </p:cNvPr>
          <p:cNvCxnSpPr>
            <a:cxnSpLocks/>
          </p:cNvCxnSpPr>
          <p:nvPr/>
        </p:nvCxnSpPr>
        <p:spPr>
          <a:xfrm>
            <a:off x="15074680" y="9365964"/>
            <a:ext cx="147171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7DE13B63-6E4F-CD67-BB17-3244349BE40D}"/>
              </a:ext>
            </a:extLst>
          </p:cNvPr>
          <p:cNvSpPr txBox="1"/>
          <p:nvPr/>
        </p:nvSpPr>
        <p:spPr>
          <a:xfrm>
            <a:off x="16546394" y="8975299"/>
            <a:ext cx="272744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084A845-B655-3DFB-A860-5D4617F76019}"/>
              </a:ext>
            </a:extLst>
          </p:cNvPr>
          <p:cNvSpPr txBox="1"/>
          <p:nvPr/>
        </p:nvSpPr>
        <p:spPr>
          <a:xfrm>
            <a:off x="20559652" y="8943513"/>
            <a:ext cx="128990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6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Related to Figure </a:t>
            </a:r>
            <a:r>
              <a:rPr lang="en-US" altLang="zh-CN" sz="6000" dirty="0">
                <a:latin typeface="Times New Roman" panose="02020603050405020304" pitchFamily="18" charset="0"/>
                <a:ea typeface="宋体" panose="02010600030101010101" pitchFamily="2" charset="-122"/>
              </a:rPr>
              <a:t>1C</a:t>
            </a:r>
            <a:r>
              <a:rPr lang="en-US" altLang="zh-CN" sz="6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6000" dirty="0">
                <a:latin typeface="Times New Roman" panose="02020603050405020304" pitchFamily="18" charset="0"/>
                <a:ea typeface="宋体" panose="02010600030101010101" pitchFamily="2" charset="-122"/>
              </a:rPr>
              <a:t>VINCULIN</a:t>
            </a:r>
            <a:r>
              <a:rPr lang="en-US" altLang="zh-CN" sz="6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5AAED67C-52DC-87F0-D1F4-1049951FA60A}"/>
              </a:ext>
            </a:extLst>
          </p:cNvPr>
          <p:cNvCxnSpPr>
            <a:cxnSpLocks/>
          </p:cNvCxnSpPr>
          <p:nvPr/>
        </p:nvCxnSpPr>
        <p:spPr>
          <a:xfrm>
            <a:off x="7134869" y="13072895"/>
            <a:ext cx="2036619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07753F0D-F17A-FBAC-EA30-7050E3597FC0}"/>
              </a:ext>
            </a:extLst>
          </p:cNvPr>
          <p:cNvSpPr txBox="1"/>
          <p:nvPr/>
        </p:nvSpPr>
        <p:spPr>
          <a:xfrm>
            <a:off x="4584867" y="12700848"/>
            <a:ext cx="2729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6170CC3-78ED-D279-3BEF-499C19D1883F}"/>
              </a:ext>
            </a:extLst>
          </p:cNvPr>
          <p:cNvSpPr txBox="1"/>
          <p:nvPr/>
        </p:nvSpPr>
        <p:spPr>
          <a:xfrm>
            <a:off x="4584867" y="11806900"/>
            <a:ext cx="2729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287F59B5-4564-8FE7-0EFA-E2112928A16E}"/>
              </a:ext>
            </a:extLst>
          </p:cNvPr>
          <p:cNvCxnSpPr>
            <a:cxnSpLocks/>
          </p:cNvCxnSpPr>
          <p:nvPr/>
        </p:nvCxnSpPr>
        <p:spPr>
          <a:xfrm>
            <a:off x="7134869" y="12310898"/>
            <a:ext cx="2036619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27A099DE-A9EF-739B-5AE4-9B574D062249}"/>
              </a:ext>
            </a:extLst>
          </p:cNvPr>
          <p:cNvCxnSpPr>
            <a:cxnSpLocks/>
          </p:cNvCxnSpPr>
          <p:nvPr/>
        </p:nvCxnSpPr>
        <p:spPr>
          <a:xfrm>
            <a:off x="15227080" y="12261568"/>
            <a:ext cx="147171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E1F67E0C-44EE-CD7C-A294-D4CFE4A41EA7}"/>
              </a:ext>
            </a:extLst>
          </p:cNvPr>
          <p:cNvSpPr txBox="1"/>
          <p:nvPr/>
        </p:nvSpPr>
        <p:spPr>
          <a:xfrm>
            <a:off x="16698794" y="11870903"/>
            <a:ext cx="272744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124 </a:t>
            </a:r>
            <a:r>
              <a:rPr lang="en-US" altLang="zh-CN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D049633-4211-E6E1-0FEF-05FB05205DF8}"/>
              </a:ext>
            </a:extLst>
          </p:cNvPr>
          <p:cNvSpPr txBox="1"/>
          <p:nvPr/>
        </p:nvSpPr>
        <p:spPr>
          <a:xfrm>
            <a:off x="20712052" y="11839117"/>
            <a:ext cx="128990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6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Related to Figure 6A, </a:t>
            </a:r>
            <a:r>
              <a:rPr lang="en-US" altLang="zh-CN" sz="6000" dirty="0">
                <a:latin typeface="Times New Roman" panose="02020603050405020304" pitchFamily="18" charset="0"/>
                <a:ea typeface="宋体" panose="02010600030101010101" pitchFamily="2" charset="-122"/>
              </a:rPr>
              <a:t>VINCULIN</a:t>
            </a:r>
            <a:r>
              <a:rPr lang="en-US" altLang="zh-CN" sz="6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1AC36B3-BBD0-7D19-F8D1-027BBABD8EAE}"/>
              </a:ext>
            </a:extLst>
          </p:cNvPr>
          <p:cNvSpPr txBox="1"/>
          <p:nvPr/>
        </p:nvSpPr>
        <p:spPr>
          <a:xfrm rot="19000268">
            <a:off x="11977155" y="4671883"/>
            <a:ext cx="2983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H1N1 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919AB5D-0995-3EE3-8DEC-B1308E046E81}"/>
              </a:ext>
            </a:extLst>
          </p:cNvPr>
          <p:cNvSpPr txBox="1"/>
          <p:nvPr/>
        </p:nvSpPr>
        <p:spPr>
          <a:xfrm rot="19000268">
            <a:off x="12936842" y="3846061"/>
            <a:ext cx="5332852" cy="1038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IFN-</a:t>
            </a:r>
            <a:r>
              <a:rPr lang="el-GR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treatment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C562C28-4997-9B4A-C601-874BE01838FB}"/>
              </a:ext>
            </a:extLst>
          </p:cNvPr>
          <p:cNvSpPr txBox="1"/>
          <p:nvPr/>
        </p:nvSpPr>
        <p:spPr>
          <a:xfrm rot="19000268">
            <a:off x="10448776" y="4306006"/>
            <a:ext cx="3967477" cy="1048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Control</a:t>
            </a:r>
            <a:endParaRPr lang="zh-CN" alt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349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166</TotalTime>
  <Words>95</Words>
  <Application>Microsoft Office PowerPoint</Application>
  <PresentationFormat>自定义</PresentationFormat>
  <Paragraphs>37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zhao mingri</dc:creator>
  <cp:lastModifiedBy>zhao mingri</cp:lastModifiedBy>
  <cp:revision>13</cp:revision>
  <dcterms:created xsi:type="dcterms:W3CDTF">2024-05-21T10:26:48Z</dcterms:created>
  <dcterms:modified xsi:type="dcterms:W3CDTF">2026-08-20T13:11:02Z</dcterms:modified>
</cp:coreProperties>
</file>