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50"/>
  </p:notesMasterIdLst>
  <p:sldIdLst>
    <p:sldId id="256" r:id="rId3"/>
    <p:sldId id="257" r:id="rId4"/>
    <p:sldId id="258" r:id="rId5"/>
    <p:sldId id="259" r:id="rId6"/>
    <p:sldId id="260" r:id="rId7"/>
    <p:sldId id="261" r:id="rId8"/>
    <p:sldId id="262" r:id="rId9"/>
    <p:sldId id="263" r:id="rId10"/>
    <p:sldId id="264" r:id="rId11"/>
    <p:sldId id="270" r:id="rId12"/>
    <p:sldId id="271" r:id="rId13"/>
    <p:sldId id="272" r:id="rId14"/>
    <p:sldId id="273" r:id="rId15"/>
    <p:sldId id="265" r:id="rId16"/>
    <p:sldId id="266" r:id="rId17"/>
    <p:sldId id="267" r:id="rId18"/>
    <p:sldId id="268" r:id="rId19"/>
    <p:sldId id="269" r:id="rId20"/>
    <p:sldId id="274" r:id="rId21"/>
    <p:sldId id="275" r:id="rId22"/>
    <p:sldId id="289" r:id="rId23"/>
    <p:sldId id="290" r:id="rId24"/>
    <p:sldId id="291" r:id="rId25"/>
    <p:sldId id="292" r:id="rId26"/>
    <p:sldId id="293" r:id="rId27"/>
    <p:sldId id="294" r:id="rId28"/>
    <p:sldId id="295" r:id="rId29"/>
    <p:sldId id="296" r:id="rId30"/>
    <p:sldId id="297" r:id="rId31"/>
    <p:sldId id="298" r:id="rId32"/>
    <p:sldId id="299" r:id="rId33"/>
    <p:sldId id="300" r:id="rId34"/>
    <p:sldId id="301" r:id="rId35"/>
    <p:sldId id="302" r:id="rId36"/>
    <p:sldId id="276" r:id="rId37"/>
    <p:sldId id="277" r:id="rId38"/>
    <p:sldId id="278" r:id="rId39"/>
    <p:sldId id="279" r:id="rId40"/>
    <p:sldId id="280" r:id="rId41"/>
    <p:sldId id="281" r:id="rId42"/>
    <p:sldId id="282" r:id="rId43"/>
    <p:sldId id="283" r:id="rId44"/>
    <p:sldId id="284" r:id="rId45"/>
    <p:sldId id="285" r:id="rId46"/>
    <p:sldId id="286" r:id="rId47"/>
    <p:sldId id="287" r:id="rId48"/>
    <p:sldId id="288" r:id="rId4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E8A7476-831A-4AAE-9332-451681489929}">
  <a:tblStyle styleId="{DE8A7476-831A-4AAE-9332-451681489929}"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9D80B30E-0FDB-4967-BD8A-17B9B75F3788}"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94F946E0-4924-4B38-955E-09801A65E834}" styleName="Table_2">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6"/>
  </p:normalViewPr>
  <p:slideViewPr>
    <p:cSldViewPr snapToGrid="0">
      <p:cViewPr varScale="1">
        <p:scale>
          <a:sx n="149" d="100"/>
          <a:sy n="149" d="100"/>
        </p:scale>
        <p:origin x="560"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f15c1eafb3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f15c1eafb3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f15c1eafb3_0_25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7" name="Google Shape;147;g3f15c1eafb3_0_255:notes"/>
          <p:cNvSpPr>
            <a:spLocks noGrp="1" noRot="1" noChangeAspect="1"/>
          </p:cNvSpPr>
          <p:nvPr>
            <p:ph type="sldImg" idx="2"/>
          </p:nvPr>
        </p:nvSpPr>
        <p:spPr>
          <a:xfrm>
            <a:off x="687355" y="1143000"/>
            <a:ext cx="5483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3f15c1eafb3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3f15c1eafb3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3ee38804b8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3ee38804b8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f5396d506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3f5396d506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3f15c1eafb3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3f15c1eafb3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f5396d5063_0_4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f5396d5063_0_4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3f2f128e26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f2f128e26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3f5396d5063_0_5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3f5396d5063_0_5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879883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3f58ccae52d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3f58ccae52d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82357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f58ccae52d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f58ccae52d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084344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3f5396d5063_0_5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3f5396d5063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090776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3f5396d5063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3f5396d506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3f2f128e264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3f2f128e264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3f2f128e264_0_1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3f2f128e264_0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3f58ccae52d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3f58ccae52d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3f2f128e264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3f2f128e264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f58ccae52d_0_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3f58ccae52d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3f5c18c48fc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3f5c18c48fc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3f5c18c48fc_2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3f5c18c48fc_2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3f5396d5063_0_4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3" name="Google Shape;543;g3f5396d5063_0_4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g3f5396d5063_0_4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8" name="Google Shape;558;g3f5396d5063_0_4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g3f5396d5063_0_4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3" name="Google Shape;573;g3f5396d5063_0_4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g3f5396d5063_0_4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8" name="Google Shape;588;g3f5396d5063_0_4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g3f5396d5063_0_4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3" name="Google Shape;603;g3f5396d5063_0_4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g3f5396d5063_0_4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8" name="Google Shape;618;g3f5396d5063_0_4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g3f5c18c48fc_2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9" name="Google Shape;639;g3f5c18c48fc_2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g3f5396d5063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4" name="Google Shape;644;g3f5396d5063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g3f5396d506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9" name="Google Shape;659;g3f5396d506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g3f5396d5063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4" name="Google Shape;674;g3f5396d5063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g3f5396d5063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9" name="Google Shape;689;g3f5396d5063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g3f5396d5063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4" name="Google Shape;704;g3f5396d5063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g3f5396d5063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9" name="Google Shape;719;g3f5396d5063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3f5c18c48fc_2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3f5c18c48fc_2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347620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3f5396d5063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8" name="Google Shape;358;g3f5396d5063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532700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3f5396d5063_0_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3f5396d5063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59942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3f5396d5063_0_1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8" name="Google Shape;388;g3f5396d5063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764341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3f5396d5063_0_1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g3f5396d5063_0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687595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3f5396d5063_0_1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3f5396d5063_0_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075137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3f5396d5063_0_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3f5396d5063_0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945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g3f5396d5063_0_1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 name="Google Shape;448;g3f5396d5063_0_1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086958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3f5396d5063_0_1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3f5396d5063_0_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389153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3f5396d5063_0_1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3f5396d5063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588069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3f5396d5063_0_2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3" name="Google Shape;493;g3f5396d5063_0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229006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g3f5396d5063_0_2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8" name="Google Shape;508;g3f5396d5063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520551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3f5396d5063_0_2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3" name="Google Shape;523;g3f5396d5063_0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9613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4"/>
          <p:cNvSpPr txBox="1">
            <a:spLocks noGrp="1"/>
          </p:cNvSpPr>
          <p:nvPr>
            <p:ph type="dt" idx="10"/>
          </p:nvPr>
        </p:nvSpPr>
        <p:spPr>
          <a:xfrm>
            <a:off x="628650" y="4767264"/>
            <a:ext cx="2057400" cy="273900"/>
          </a:xfrm>
          <a:prstGeom prst="rect">
            <a:avLst/>
          </a:prstGeom>
          <a:noFill/>
          <a:ln>
            <a:noFill/>
          </a:ln>
        </p:spPr>
        <p:txBody>
          <a:bodyPr spcFirstLastPara="1" wrap="square" lIns="53625" tIns="26800" rIns="53625" bIns="26800" anchor="ctr" anchorCtr="0">
            <a:noAutofit/>
          </a:bodyPr>
          <a:lstStyle>
            <a:lvl1pPr lvl="0" algn="l">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58" name="Google Shape;58;p14"/>
          <p:cNvSpPr txBox="1">
            <a:spLocks noGrp="1"/>
          </p:cNvSpPr>
          <p:nvPr>
            <p:ph type="ftr" idx="11"/>
          </p:nvPr>
        </p:nvSpPr>
        <p:spPr>
          <a:xfrm>
            <a:off x="3028950" y="4767264"/>
            <a:ext cx="3086100" cy="273900"/>
          </a:xfrm>
          <a:prstGeom prst="rect">
            <a:avLst/>
          </a:prstGeom>
          <a:noFill/>
          <a:ln>
            <a:noFill/>
          </a:ln>
        </p:spPr>
        <p:txBody>
          <a:bodyPr spcFirstLastPara="1" wrap="square" lIns="53625" tIns="26800" rIns="53625" bIns="26800" anchor="ctr" anchorCtr="0">
            <a:noAutofit/>
          </a:bodyPr>
          <a:lstStyle>
            <a:lvl1pPr lvl="0" algn="ctr">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59" name="Google Shape;59;p14"/>
          <p:cNvSpPr txBox="1">
            <a:spLocks noGrp="1"/>
          </p:cNvSpPr>
          <p:nvPr>
            <p:ph type="sldNum" idx="12"/>
          </p:nvPr>
        </p:nvSpPr>
        <p:spPr>
          <a:xfrm>
            <a:off x="6457950" y="4767264"/>
            <a:ext cx="2057400" cy="273900"/>
          </a:xfrm>
          <a:prstGeom prst="rect">
            <a:avLst/>
          </a:prstGeom>
          <a:noFill/>
          <a:ln>
            <a:noFill/>
          </a:ln>
        </p:spPr>
        <p:txBody>
          <a:bodyPr spcFirstLastPara="1" wrap="square" lIns="53625" tIns="26800" rIns="53625" bIns="268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0"/>
        <p:cNvGrpSpPr/>
        <p:nvPr/>
      </p:nvGrpSpPr>
      <p:grpSpPr>
        <a:xfrm>
          <a:off x="0" y="0"/>
          <a:ext cx="0" cy="0"/>
          <a:chOff x="0" y="0"/>
          <a:chExt cx="0" cy="0"/>
        </a:xfrm>
      </p:grpSpPr>
      <p:sp>
        <p:nvSpPr>
          <p:cNvPr id="61" name="Google Shape;61;p15"/>
          <p:cNvSpPr txBox="1">
            <a:spLocks noGrp="1"/>
          </p:cNvSpPr>
          <p:nvPr>
            <p:ph type="title"/>
          </p:nvPr>
        </p:nvSpPr>
        <p:spPr>
          <a:xfrm>
            <a:off x="628650" y="273845"/>
            <a:ext cx="7886700" cy="994200"/>
          </a:xfrm>
          <a:prstGeom prst="rect">
            <a:avLst/>
          </a:prstGeom>
          <a:noFill/>
          <a:ln>
            <a:noFill/>
          </a:ln>
        </p:spPr>
        <p:txBody>
          <a:bodyPr spcFirstLastPara="1" wrap="square" lIns="53625" tIns="26800" rIns="53625" bIns="26800" anchor="ctr" anchorCtr="0">
            <a:normAutofit/>
          </a:bodyPr>
          <a:lstStyle>
            <a:lvl1pPr lvl="0" algn="l">
              <a:lnSpc>
                <a:spcPct val="90000"/>
              </a:lnSpc>
              <a:spcBef>
                <a:spcPts val="0"/>
              </a:spcBef>
              <a:spcAft>
                <a:spcPts val="0"/>
              </a:spcAft>
              <a:buClr>
                <a:schemeClr val="dk1"/>
              </a:buClr>
              <a:buSzPts val="11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62" name="Google Shape;62;p15"/>
          <p:cNvSpPr txBox="1">
            <a:spLocks noGrp="1"/>
          </p:cNvSpPr>
          <p:nvPr>
            <p:ph type="body" idx="1"/>
          </p:nvPr>
        </p:nvSpPr>
        <p:spPr>
          <a:xfrm>
            <a:off x="628650" y="1369219"/>
            <a:ext cx="7886700" cy="3263400"/>
          </a:xfrm>
          <a:prstGeom prst="rect">
            <a:avLst/>
          </a:prstGeom>
          <a:noFill/>
          <a:ln>
            <a:noFill/>
          </a:ln>
        </p:spPr>
        <p:txBody>
          <a:bodyPr spcFirstLastPara="1" wrap="square" lIns="53625" tIns="26800" rIns="53625" bIns="26800" anchor="t" anchorCtr="0">
            <a:normAutofit/>
          </a:bodyPr>
          <a:lstStyle>
            <a:lvl1pPr marL="457200" lvl="0" indent="-298450" algn="l">
              <a:lnSpc>
                <a:spcPct val="90000"/>
              </a:lnSpc>
              <a:spcBef>
                <a:spcPts val="800"/>
              </a:spcBef>
              <a:spcAft>
                <a:spcPts val="0"/>
              </a:spcAft>
              <a:buClr>
                <a:schemeClr val="dk1"/>
              </a:buClr>
              <a:buSzPts val="1100"/>
              <a:buChar char="•"/>
              <a:defRPr/>
            </a:lvl1pPr>
            <a:lvl2pPr marL="914400" lvl="1" indent="-298450" algn="l">
              <a:lnSpc>
                <a:spcPct val="90000"/>
              </a:lnSpc>
              <a:spcBef>
                <a:spcPts val="400"/>
              </a:spcBef>
              <a:spcAft>
                <a:spcPts val="0"/>
              </a:spcAft>
              <a:buClr>
                <a:schemeClr val="dk1"/>
              </a:buClr>
              <a:buSzPts val="1100"/>
              <a:buChar char="•"/>
              <a:defRPr/>
            </a:lvl2pPr>
            <a:lvl3pPr marL="1371600" lvl="2" indent="-298450" algn="l">
              <a:lnSpc>
                <a:spcPct val="90000"/>
              </a:lnSpc>
              <a:spcBef>
                <a:spcPts val="400"/>
              </a:spcBef>
              <a:spcAft>
                <a:spcPts val="0"/>
              </a:spcAft>
              <a:buClr>
                <a:schemeClr val="dk1"/>
              </a:buClr>
              <a:buSzPts val="1100"/>
              <a:buChar char="•"/>
              <a:defRPr/>
            </a:lvl3pPr>
            <a:lvl4pPr marL="1828800" lvl="3" indent="-298450" algn="l">
              <a:lnSpc>
                <a:spcPct val="90000"/>
              </a:lnSpc>
              <a:spcBef>
                <a:spcPts val="400"/>
              </a:spcBef>
              <a:spcAft>
                <a:spcPts val="0"/>
              </a:spcAft>
              <a:buClr>
                <a:schemeClr val="dk1"/>
              </a:buClr>
              <a:buSzPts val="1100"/>
              <a:buChar char="•"/>
              <a:defRPr/>
            </a:lvl4pPr>
            <a:lvl5pPr marL="2286000" lvl="4" indent="-298450" algn="l">
              <a:lnSpc>
                <a:spcPct val="90000"/>
              </a:lnSpc>
              <a:spcBef>
                <a:spcPts val="400"/>
              </a:spcBef>
              <a:spcAft>
                <a:spcPts val="0"/>
              </a:spcAft>
              <a:buClr>
                <a:schemeClr val="dk1"/>
              </a:buClr>
              <a:buSzPts val="1100"/>
              <a:buChar char="•"/>
              <a:defRPr/>
            </a:lvl5pPr>
            <a:lvl6pPr marL="2743200" lvl="5" indent="-298450" algn="l">
              <a:lnSpc>
                <a:spcPct val="90000"/>
              </a:lnSpc>
              <a:spcBef>
                <a:spcPts val="400"/>
              </a:spcBef>
              <a:spcAft>
                <a:spcPts val="0"/>
              </a:spcAft>
              <a:buClr>
                <a:schemeClr val="dk1"/>
              </a:buClr>
              <a:buSzPts val="1100"/>
              <a:buChar char="•"/>
              <a:defRPr/>
            </a:lvl6pPr>
            <a:lvl7pPr marL="3200400" lvl="6" indent="-298450" algn="l">
              <a:lnSpc>
                <a:spcPct val="90000"/>
              </a:lnSpc>
              <a:spcBef>
                <a:spcPts val="400"/>
              </a:spcBef>
              <a:spcAft>
                <a:spcPts val="0"/>
              </a:spcAft>
              <a:buClr>
                <a:schemeClr val="dk1"/>
              </a:buClr>
              <a:buSzPts val="1100"/>
              <a:buChar char="•"/>
              <a:defRPr/>
            </a:lvl7pPr>
            <a:lvl8pPr marL="3657600" lvl="7" indent="-298450" algn="l">
              <a:lnSpc>
                <a:spcPct val="90000"/>
              </a:lnSpc>
              <a:spcBef>
                <a:spcPts val="400"/>
              </a:spcBef>
              <a:spcAft>
                <a:spcPts val="0"/>
              </a:spcAft>
              <a:buClr>
                <a:schemeClr val="dk1"/>
              </a:buClr>
              <a:buSzPts val="1100"/>
              <a:buChar char="•"/>
              <a:defRPr/>
            </a:lvl8pPr>
            <a:lvl9pPr marL="4114800" lvl="8" indent="-298450" algn="l">
              <a:lnSpc>
                <a:spcPct val="90000"/>
              </a:lnSpc>
              <a:spcBef>
                <a:spcPts val="400"/>
              </a:spcBef>
              <a:spcAft>
                <a:spcPts val="0"/>
              </a:spcAft>
              <a:buClr>
                <a:schemeClr val="dk1"/>
              </a:buClr>
              <a:buSzPts val="1100"/>
              <a:buChar char="•"/>
              <a:defRPr/>
            </a:lvl9pPr>
          </a:lstStyle>
          <a:p>
            <a:endParaRPr/>
          </a:p>
        </p:txBody>
      </p:sp>
      <p:sp>
        <p:nvSpPr>
          <p:cNvPr id="63" name="Google Shape;63;p15"/>
          <p:cNvSpPr txBox="1">
            <a:spLocks noGrp="1"/>
          </p:cNvSpPr>
          <p:nvPr>
            <p:ph type="dt" idx="10"/>
          </p:nvPr>
        </p:nvSpPr>
        <p:spPr>
          <a:xfrm>
            <a:off x="628650" y="4767264"/>
            <a:ext cx="2057400" cy="273900"/>
          </a:xfrm>
          <a:prstGeom prst="rect">
            <a:avLst/>
          </a:prstGeom>
          <a:noFill/>
          <a:ln>
            <a:noFill/>
          </a:ln>
        </p:spPr>
        <p:txBody>
          <a:bodyPr spcFirstLastPara="1" wrap="square" lIns="53625" tIns="26800" rIns="53625" bIns="26800" anchor="ctr" anchorCtr="0">
            <a:noAutofit/>
          </a:bodyPr>
          <a:lstStyle>
            <a:lvl1pPr lvl="0" algn="l">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64" name="Google Shape;64;p15"/>
          <p:cNvSpPr txBox="1">
            <a:spLocks noGrp="1"/>
          </p:cNvSpPr>
          <p:nvPr>
            <p:ph type="ftr" idx="11"/>
          </p:nvPr>
        </p:nvSpPr>
        <p:spPr>
          <a:xfrm>
            <a:off x="3028950" y="4767264"/>
            <a:ext cx="3086100" cy="273900"/>
          </a:xfrm>
          <a:prstGeom prst="rect">
            <a:avLst/>
          </a:prstGeom>
          <a:noFill/>
          <a:ln>
            <a:noFill/>
          </a:ln>
        </p:spPr>
        <p:txBody>
          <a:bodyPr spcFirstLastPara="1" wrap="square" lIns="53625" tIns="26800" rIns="53625" bIns="26800" anchor="ctr" anchorCtr="0">
            <a:noAutofit/>
          </a:bodyPr>
          <a:lstStyle>
            <a:lvl1pPr lvl="0" algn="ctr">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65" name="Google Shape;65;p15"/>
          <p:cNvSpPr txBox="1">
            <a:spLocks noGrp="1"/>
          </p:cNvSpPr>
          <p:nvPr>
            <p:ph type="sldNum" idx="12"/>
          </p:nvPr>
        </p:nvSpPr>
        <p:spPr>
          <a:xfrm>
            <a:off x="6457950" y="4767264"/>
            <a:ext cx="2057400" cy="273900"/>
          </a:xfrm>
          <a:prstGeom prst="rect">
            <a:avLst/>
          </a:prstGeom>
          <a:noFill/>
          <a:ln>
            <a:noFill/>
          </a:ln>
        </p:spPr>
        <p:txBody>
          <a:bodyPr spcFirstLastPara="1" wrap="square" lIns="53625" tIns="26800" rIns="53625" bIns="268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6"/>
        <p:cNvGrpSpPr/>
        <p:nvPr/>
      </p:nvGrpSpPr>
      <p:grpSpPr>
        <a:xfrm>
          <a:off x="0" y="0"/>
          <a:ext cx="0" cy="0"/>
          <a:chOff x="0" y="0"/>
          <a:chExt cx="0" cy="0"/>
        </a:xfrm>
      </p:grpSpPr>
      <p:sp>
        <p:nvSpPr>
          <p:cNvPr id="67" name="Google Shape;67;p16"/>
          <p:cNvSpPr txBox="1">
            <a:spLocks noGrp="1"/>
          </p:cNvSpPr>
          <p:nvPr>
            <p:ph type="ctrTitle"/>
          </p:nvPr>
        </p:nvSpPr>
        <p:spPr>
          <a:xfrm>
            <a:off x="685800" y="841772"/>
            <a:ext cx="7772400" cy="1790700"/>
          </a:xfrm>
          <a:prstGeom prst="rect">
            <a:avLst/>
          </a:prstGeom>
          <a:noFill/>
          <a:ln>
            <a:noFill/>
          </a:ln>
        </p:spPr>
        <p:txBody>
          <a:bodyPr spcFirstLastPara="1" wrap="square" lIns="53625" tIns="26800" rIns="53625" bIns="26800" anchor="b" anchorCtr="0">
            <a:normAutofit/>
          </a:bodyPr>
          <a:lstStyle>
            <a:lvl1pPr lvl="0" algn="ctr">
              <a:lnSpc>
                <a:spcPct val="90000"/>
              </a:lnSpc>
              <a:spcBef>
                <a:spcPts val="0"/>
              </a:spcBef>
              <a:spcAft>
                <a:spcPts val="0"/>
              </a:spcAft>
              <a:buClr>
                <a:schemeClr val="dk1"/>
              </a:buClr>
              <a:buSzPts val="4900"/>
              <a:buFont typeface="Calibri"/>
              <a:buNone/>
              <a:defRPr sz="4900"/>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68" name="Google Shape;68;p16"/>
          <p:cNvSpPr txBox="1">
            <a:spLocks noGrp="1"/>
          </p:cNvSpPr>
          <p:nvPr>
            <p:ph type="subTitle" idx="1"/>
          </p:nvPr>
        </p:nvSpPr>
        <p:spPr>
          <a:xfrm>
            <a:off x="1143000" y="2701528"/>
            <a:ext cx="6858000" cy="1241700"/>
          </a:xfrm>
          <a:prstGeom prst="rect">
            <a:avLst/>
          </a:prstGeom>
          <a:noFill/>
          <a:ln>
            <a:noFill/>
          </a:ln>
        </p:spPr>
        <p:txBody>
          <a:bodyPr spcFirstLastPara="1" wrap="square" lIns="53625" tIns="26800" rIns="53625" bIns="26800" anchor="t" anchorCtr="0">
            <a:normAutofit/>
          </a:bodyPr>
          <a:lstStyle>
            <a:lvl1pPr lvl="0" algn="ctr">
              <a:lnSpc>
                <a:spcPct val="90000"/>
              </a:lnSpc>
              <a:spcBef>
                <a:spcPts val="800"/>
              </a:spcBef>
              <a:spcAft>
                <a:spcPts val="0"/>
              </a:spcAft>
              <a:buClr>
                <a:schemeClr val="dk1"/>
              </a:buClr>
              <a:buSzPts val="2000"/>
              <a:buNone/>
              <a:defRPr sz="2000"/>
            </a:lvl1pPr>
            <a:lvl2pPr lvl="1" algn="ctr">
              <a:lnSpc>
                <a:spcPct val="90000"/>
              </a:lnSpc>
              <a:spcBef>
                <a:spcPts val="400"/>
              </a:spcBef>
              <a:spcAft>
                <a:spcPts val="0"/>
              </a:spcAft>
              <a:buClr>
                <a:schemeClr val="dk1"/>
              </a:buClr>
              <a:buSzPts val="1600"/>
              <a:buNone/>
              <a:defRPr sz="1600"/>
            </a:lvl2pPr>
            <a:lvl3pPr lvl="2" algn="ctr">
              <a:lnSpc>
                <a:spcPct val="90000"/>
              </a:lnSpc>
              <a:spcBef>
                <a:spcPts val="400"/>
              </a:spcBef>
              <a:spcAft>
                <a:spcPts val="0"/>
              </a:spcAft>
              <a:buClr>
                <a:schemeClr val="dk1"/>
              </a:buClr>
              <a:buSzPts val="1500"/>
              <a:buNone/>
              <a:defRPr sz="1500"/>
            </a:lvl3pPr>
            <a:lvl4pPr lvl="3" algn="ctr">
              <a:lnSpc>
                <a:spcPct val="90000"/>
              </a:lnSpc>
              <a:spcBef>
                <a:spcPts val="400"/>
              </a:spcBef>
              <a:spcAft>
                <a:spcPts val="0"/>
              </a:spcAft>
              <a:buClr>
                <a:schemeClr val="dk1"/>
              </a:buClr>
              <a:buSzPts val="1300"/>
              <a:buNone/>
              <a:defRPr sz="1300"/>
            </a:lvl4pPr>
            <a:lvl5pPr lvl="4" algn="ctr">
              <a:lnSpc>
                <a:spcPct val="90000"/>
              </a:lnSpc>
              <a:spcBef>
                <a:spcPts val="400"/>
              </a:spcBef>
              <a:spcAft>
                <a:spcPts val="0"/>
              </a:spcAft>
              <a:buClr>
                <a:schemeClr val="dk1"/>
              </a:buClr>
              <a:buSzPts val="1300"/>
              <a:buNone/>
              <a:defRPr sz="1300"/>
            </a:lvl5pPr>
            <a:lvl6pPr lvl="5" algn="ctr">
              <a:lnSpc>
                <a:spcPct val="90000"/>
              </a:lnSpc>
              <a:spcBef>
                <a:spcPts val="400"/>
              </a:spcBef>
              <a:spcAft>
                <a:spcPts val="0"/>
              </a:spcAft>
              <a:buClr>
                <a:schemeClr val="dk1"/>
              </a:buClr>
              <a:buSzPts val="1300"/>
              <a:buNone/>
              <a:defRPr sz="1300"/>
            </a:lvl6pPr>
            <a:lvl7pPr lvl="6" algn="ctr">
              <a:lnSpc>
                <a:spcPct val="90000"/>
              </a:lnSpc>
              <a:spcBef>
                <a:spcPts val="400"/>
              </a:spcBef>
              <a:spcAft>
                <a:spcPts val="0"/>
              </a:spcAft>
              <a:buClr>
                <a:schemeClr val="dk1"/>
              </a:buClr>
              <a:buSzPts val="1300"/>
              <a:buNone/>
              <a:defRPr sz="1300"/>
            </a:lvl7pPr>
            <a:lvl8pPr lvl="7" algn="ctr">
              <a:lnSpc>
                <a:spcPct val="90000"/>
              </a:lnSpc>
              <a:spcBef>
                <a:spcPts val="400"/>
              </a:spcBef>
              <a:spcAft>
                <a:spcPts val="0"/>
              </a:spcAft>
              <a:buClr>
                <a:schemeClr val="dk1"/>
              </a:buClr>
              <a:buSzPts val="1300"/>
              <a:buNone/>
              <a:defRPr sz="1300"/>
            </a:lvl8pPr>
            <a:lvl9pPr lvl="8" algn="ctr">
              <a:lnSpc>
                <a:spcPct val="90000"/>
              </a:lnSpc>
              <a:spcBef>
                <a:spcPts val="400"/>
              </a:spcBef>
              <a:spcAft>
                <a:spcPts val="0"/>
              </a:spcAft>
              <a:buClr>
                <a:schemeClr val="dk1"/>
              </a:buClr>
              <a:buSzPts val="1300"/>
              <a:buNone/>
              <a:defRPr sz="1300"/>
            </a:lvl9pPr>
          </a:lstStyle>
          <a:p>
            <a:endParaRPr/>
          </a:p>
        </p:txBody>
      </p:sp>
      <p:sp>
        <p:nvSpPr>
          <p:cNvPr id="69" name="Google Shape;69;p16"/>
          <p:cNvSpPr txBox="1">
            <a:spLocks noGrp="1"/>
          </p:cNvSpPr>
          <p:nvPr>
            <p:ph type="dt" idx="10"/>
          </p:nvPr>
        </p:nvSpPr>
        <p:spPr>
          <a:xfrm>
            <a:off x="628650" y="4767264"/>
            <a:ext cx="2057400" cy="273900"/>
          </a:xfrm>
          <a:prstGeom prst="rect">
            <a:avLst/>
          </a:prstGeom>
          <a:noFill/>
          <a:ln>
            <a:noFill/>
          </a:ln>
        </p:spPr>
        <p:txBody>
          <a:bodyPr spcFirstLastPara="1" wrap="square" lIns="53625" tIns="26800" rIns="53625" bIns="26800" anchor="ctr" anchorCtr="0">
            <a:noAutofit/>
          </a:bodyPr>
          <a:lstStyle>
            <a:lvl1pPr lvl="0" algn="l">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70" name="Google Shape;70;p16"/>
          <p:cNvSpPr txBox="1">
            <a:spLocks noGrp="1"/>
          </p:cNvSpPr>
          <p:nvPr>
            <p:ph type="ftr" idx="11"/>
          </p:nvPr>
        </p:nvSpPr>
        <p:spPr>
          <a:xfrm>
            <a:off x="3028950" y="4767264"/>
            <a:ext cx="3086100" cy="273900"/>
          </a:xfrm>
          <a:prstGeom prst="rect">
            <a:avLst/>
          </a:prstGeom>
          <a:noFill/>
          <a:ln>
            <a:noFill/>
          </a:ln>
        </p:spPr>
        <p:txBody>
          <a:bodyPr spcFirstLastPara="1" wrap="square" lIns="53625" tIns="26800" rIns="53625" bIns="26800" anchor="ctr" anchorCtr="0">
            <a:noAutofit/>
          </a:bodyPr>
          <a:lstStyle>
            <a:lvl1pPr lvl="0" algn="ctr">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71" name="Google Shape;71;p16"/>
          <p:cNvSpPr txBox="1">
            <a:spLocks noGrp="1"/>
          </p:cNvSpPr>
          <p:nvPr>
            <p:ph type="sldNum" idx="12"/>
          </p:nvPr>
        </p:nvSpPr>
        <p:spPr>
          <a:xfrm>
            <a:off x="6457950" y="4767264"/>
            <a:ext cx="2057400" cy="273900"/>
          </a:xfrm>
          <a:prstGeom prst="rect">
            <a:avLst/>
          </a:prstGeom>
          <a:noFill/>
          <a:ln>
            <a:noFill/>
          </a:ln>
        </p:spPr>
        <p:txBody>
          <a:bodyPr spcFirstLastPara="1" wrap="square" lIns="53625" tIns="26800" rIns="53625" bIns="268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623888" y="1282304"/>
            <a:ext cx="7886700" cy="2139600"/>
          </a:xfrm>
          <a:prstGeom prst="rect">
            <a:avLst/>
          </a:prstGeom>
          <a:noFill/>
          <a:ln>
            <a:noFill/>
          </a:ln>
        </p:spPr>
        <p:txBody>
          <a:bodyPr spcFirstLastPara="1" wrap="square" lIns="53625" tIns="26800" rIns="53625" bIns="26800" anchor="b" anchorCtr="0">
            <a:normAutofit/>
          </a:bodyPr>
          <a:lstStyle>
            <a:lvl1pPr lvl="0" algn="l">
              <a:lnSpc>
                <a:spcPct val="90000"/>
              </a:lnSpc>
              <a:spcBef>
                <a:spcPts val="0"/>
              </a:spcBef>
              <a:spcAft>
                <a:spcPts val="0"/>
              </a:spcAft>
              <a:buClr>
                <a:schemeClr val="dk1"/>
              </a:buClr>
              <a:buSzPts val="4900"/>
              <a:buFont typeface="Calibri"/>
              <a:buNone/>
              <a:defRPr sz="4900"/>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74" name="Google Shape;74;p17"/>
          <p:cNvSpPr txBox="1">
            <a:spLocks noGrp="1"/>
          </p:cNvSpPr>
          <p:nvPr>
            <p:ph type="body" idx="1"/>
          </p:nvPr>
        </p:nvSpPr>
        <p:spPr>
          <a:xfrm>
            <a:off x="623888" y="3442098"/>
            <a:ext cx="7886700" cy="1125000"/>
          </a:xfrm>
          <a:prstGeom prst="rect">
            <a:avLst/>
          </a:prstGeom>
          <a:noFill/>
          <a:ln>
            <a:noFill/>
          </a:ln>
        </p:spPr>
        <p:txBody>
          <a:bodyPr spcFirstLastPara="1" wrap="square" lIns="53625" tIns="26800" rIns="53625" bIns="26800" anchor="t" anchorCtr="0">
            <a:normAutofit/>
          </a:bodyPr>
          <a:lstStyle>
            <a:lvl1pPr marL="457200" lvl="0" indent="-228600" algn="l">
              <a:lnSpc>
                <a:spcPct val="90000"/>
              </a:lnSpc>
              <a:spcBef>
                <a:spcPts val="800"/>
              </a:spcBef>
              <a:spcAft>
                <a:spcPts val="0"/>
              </a:spcAft>
              <a:buClr>
                <a:schemeClr val="dk1"/>
              </a:buClr>
              <a:buSzPts val="2000"/>
              <a:buNone/>
              <a:defRPr sz="2000">
                <a:solidFill>
                  <a:schemeClr val="dk1"/>
                </a:solidFill>
              </a:defRPr>
            </a:lvl1pPr>
            <a:lvl2pPr marL="914400" lvl="1" indent="-228600" algn="l">
              <a:lnSpc>
                <a:spcPct val="90000"/>
              </a:lnSpc>
              <a:spcBef>
                <a:spcPts val="400"/>
              </a:spcBef>
              <a:spcAft>
                <a:spcPts val="0"/>
              </a:spcAft>
              <a:buClr>
                <a:srgbClr val="888888"/>
              </a:buClr>
              <a:buSzPts val="1600"/>
              <a:buNone/>
              <a:defRPr sz="1600">
                <a:solidFill>
                  <a:srgbClr val="888888"/>
                </a:solidFill>
              </a:defRPr>
            </a:lvl2pPr>
            <a:lvl3pPr marL="1371600" lvl="2" indent="-228600" algn="l">
              <a:lnSpc>
                <a:spcPct val="90000"/>
              </a:lnSpc>
              <a:spcBef>
                <a:spcPts val="400"/>
              </a:spcBef>
              <a:spcAft>
                <a:spcPts val="0"/>
              </a:spcAft>
              <a:buClr>
                <a:srgbClr val="888888"/>
              </a:buClr>
              <a:buSzPts val="1500"/>
              <a:buNone/>
              <a:defRPr sz="1500">
                <a:solidFill>
                  <a:srgbClr val="888888"/>
                </a:solidFill>
              </a:defRPr>
            </a:lvl3pPr>
            <a:lvl4pPr marL="1828800" lvl="3" indent="-228600" algn="l">
              <a:lnSpc>
                <a:spcPct val="90000"/>
              </a:lnSpc>
              <a:spcBef>
                <a:spcPts val="400"/>
              </a:spcBef>
              <a:spcAft>
                <a:spcPts val="0"/>
              </a:spcAft>
              <a:buClr>
                <a:srgbClr val="888888"/>
              </a:buClr>
              <a:buSzPts val="1300"/>
              <a:buNone/>
              <a:defRPr sz="1300">
                <a:solidFill>
                  <a:srgbClr val="888888"/>
                </a:solidFill>
              </a:defRPr>
            </a:lvl4pPr>
            <a:lvl5pPr marL="2286000" lvl="4" indent="-228600" algn="l">
              <a:lnSpc>
                <a:spcPct val="90000"/>
              </a:lnSpc>
              <a:spcBef>
                <a:spcPts val="400"/>
              </a:spcBef>
              <a:spcAft>
                <a:spcPts val="0"/>
              </a:spcAft>
              <a:buClr>
                <a:srgbClr val="888888"/>
              </a:buClr>
              <a:buSzPts val="1300"/>
              <a:buNone/>
              <a:defRPr sz="1300">
                <a:solidFill>
                  <a:srgbClr val="888888"/>
                </a:solidFill>
              </a:defRPr>
            </a:lvl5pPr>
            <a:lvl6pPr marL="2743200" lvl="5" indent="-228600" algn="l">
              <a:lnSpc>
                <a:spcPct val="90000"/>
              </a:lnSpc>
              <a:spcBef>
                <a:spcPts val="400"/>
              </a:spcBef>
              <a:spcAft>
                <a:spcPts val="0"/>
              </a:spcAft>
              <a:buClr>
                <a:srgbClr val="888888"/>
              </a:buClr>
              <a:buSzPts val="1300"/>
              <a:buNone/>
              <a:defRPr sz="1300">
                <a:solidFill>
                  <a:srgbClr val="888888"/>
                </a:solidFill>
              </a:defRPr>
            </a:lvl6pPr>
            <a:lvl7pPr marL="3200400" lvl="6" indent="-228600" algn="l">
              <a:lnSpc>
                <a:spcPct val="90000"/>
              </a:lnSpc>
              <a:spcBef>
                <a:spcPts val="400"/>
              </a:spcBef>
              <a:spcAft>
                <a:spcPts val="0"/>
              </a:spcAft>
              <a:buClr>
                <a:srgbClr val="888888"/>
              </a:buClr>
              <a:buSzPts val="1300"/>
              <a:buNone/>
              <a:defRPr sz="1300">
                <a:solidFill>
                  <a:srgbClr val="888888"/>
                </a:solidFill>
              </a:defRPr>
            </a:lvl7pPr>
            <a:lvl8pPr marL="3657600" lvl="7" indent="-228600" algn="l">
              <a:lnSpc>
                <a:spcPct val="90000"/>
              </a:lnSpc>
              <a:spcBef>
                <a:spcPts val="400"/>
              </a:spcBef>
              <a:spcAft>
                <a:spcPts val="0"/>
              </a:spcAft>
              <a:buClr>
                <a:srgbClr val="888888"/>
              </a:buClr>
              <a:buSzPts val="1300"/>
              <a:buNone/>
              <a:defRPr sz="1300">
                <a:solidFill>
                  <a:srgbClr val="888888"/>
                </a:solidFill>
              </a:defRPr>
            </a:lvl8pPr>
            <a:lvl9pPr marL="4114800" lvl="8" indent="-228600" algn="l">
              <a:lnSpc>
                <a:spcPct val="90000"/>
              </a:lnSpc>
              <a:spcBef>
                <a:spcPts val="400"/>
              </a:spcBef>
              <a:spcAft>
                <a:spcPts val="0"/>
              </a:spcAft>
              <a:buClr>
                <a:srgbClr val="888888"/>
              </a:buClr>
              <a:buSzPts val="1300"/>
              <a:buNone/>
              <a:defRPr sz="1300">
                <a:solidFill>
                  <a:srgbClr val="888888"/>
                </a:solidFill>
              </a:defRPr>
            </a:lvl9pPr>
          </a:lstStyle>
          <a:p>
            <a:endParaRPr/>
          </a:p>
        </p:txBody>
      </p:sp>
      <p:sp>
        <p:nvSpPr>
          <p:cNvPr id="75" name="Google Shape;75;p17"/>
          <p:cNvSpPr txBox="1">
            <a:spLocks noGrp="1"/>
          </p:cNvSpPr>
          <p:nvPr>
            <p:ph type="dt" idx="10"/>
          </p:nvPr>
        </p:nvSpPr>
        <p:spPr>
          <a:xfrm>
            <a:off x="628650" y="4767264"/>
            <a:ext cx="2057400" cy="273900"/>
          </a:xfrm>
          <a:prstGeom prst="rect">
            <a:avLst/>
          </a:prstGeom>
          <a:noFill/>
          <a:ln>
            <a:noFill/>
          </a:ln>
        </p:spPr>
        <p:txBody>
          <a:bodyPr spcFirstLastPara="1" wrap="square" lIns="53625" tIns="26800" rIns="53625" bIns="26800" anchor="ctr" anchorCtr="0">
            <a:noAutofit/>
          </a:bodyPr>
          <a:lstStyle>
            <a:lvl1pPr lvl="0" algn="l">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76" name="Google Shape;76;p17"/>
          <p:cNvSpPr txBox="1">
            <a:spLocks noGrp="1"/>
          </p:cNvSpPr>
          <p:nvPr>
            <p:ph type="ftr" idx="11"/>
          </p:nvPr>
        </p:nvSpPr>
        <p:spPr>
          <a:xfrm>
            <a:off x="3028950" y="4767264"/>
            <a:ext cx="3086100" cy="273900"/>
          </a:xfrm>
          <a:prstGeom prst="rect">
            <a:avLst/>
          </a:prstGeom>
          <a:noFill/>
          <a:ln>
            <a:noFill/>
          </a:ln>
        </p:spPr>
        <p:txBody>
          <a:bodyPr spcFirstLastPara="1" wrap="square" lIns="53625" tIns="26800" rIns="53625" bIns="26800" anchor="ctr" anchorCtr="0">
            <a:noAutofit/>
          </a:bodyPr>
          <a:lstStyle>
            <a:lvl1pPr lvl="0" algn="ctr">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77" name="Google Shape;77;p17"/>
          <p:cNvSpPr txBox="1">
            <a:spLocks noGrp="1"/>
          </p:cNvSpPr>
          <p:nvPr>
            <p:ph type="sldNum" idx="12"/>
          </p:nvPr>
        </p:nvSpPr>
        <p:spPr>
          <a:xfrm>
            <a:off x="6457950" y="4767264"/>
            <a:ext cx="2057400" cy="273900"/>
          </a:xfrm>
          <a:prstGeom prst="rect">
            <a:avLst/>
          </a:prstGeom>
          <a:noFill/>
          <a:ln>
            <a:noFill/>
          </a:ln>
        </p:spPr>
        <p:txBody>
          <a:bodyPr spcFirstLastPara="1" wrap="square" lIns="53625" tIns="26800" rIns="53625" bIns="268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628650" y="273845"/>
            <a:ext cx="7886700" cy="994200"/>
          </a:xfrm>
          <a:prstGeom prst="rect">
            <a:avLst/>
          </a:prstGeom>
          <a:noFill/>
          <a:ln>
            <a:noFill/>
          </a:ln>
        </p:spPr>
        <p:txBody>
          <a:bodyPr spcFirstLastPara="1" wrap="square" lIns="53625" tIns="26800" rIns="53625" bIns="26800" anchor="ctr" anchorCtr="0">
            <a:normAutofit/>
          </a:bodyPr>
          <a:lstStyle>
            <a:lvl1pPr lvl="0" algn="l">
              <a:lnSpc>
                <a:spcPct val="90000"/>
              </a:lnSpc>
              <a:spcBef>
                <a:spcPts val="0"/>
              </a:spcBef>
              <a:spcAft>
                <a:spcPts val="0"/>
              </a:spcAft>
              <a:buClr>
                <a:schemeClr val="dk1"/>
              </a:buClr>
              <a:buSzPts val="11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80" name="Google Shape;80;p18"/>
          <p:cNvSpPr txBox="1">
            <a:spLocks noGrp="1"/>
          </p:cNvSpPr>
          <p:nvPr>
            <p:ph type="body" idx="1"/>
          </p:nvPr>
        </p:nvSpPr>
        <p:spPr>
          <a:xfrm>
            <a:off x="628650" y="1369219"/>
            <a:ext cx="3886200" cy="3263400"/>
          </a:xfrm>
          <a:prstGeom prst="rect">
            <a:avLst/>
          </a:prstGeom>
          <a:noFill/>
          <a:ln>
            <a:noFill/>
          </a:ln>
        </p:spPr>
        <p:txBody>
          <a:bodyPr spcFirstLastPara="1" wrap="square" lIns="53625" tIns="26800" rIns="53625" bIns="26800" anchor="t" anchorCtr="0">
            <a:normAutofit/>
          </a:bodyPr>
          <a:lstStyle>
            <a:lvl1pPr marL="457200" lvl="0" indent="-298450" algn="l">
              <a:lnSpc>
                <a:spcPct val="90000"/>
              </a:lnSpc>
              <a:spcBef>
                <a:spcPts val="800"/>
              </a:spcBef>
              <a:spcAft>
                <a:spcPts val="0"/>
              </a:spcAft>
              <a:buClr>
                <a:schemeClr val="dk1"/>
              </a:buClr>
              <a:buSzPts val="1100"/>
              <a:buChar char="•"/>
              <a:defRPr/>
            </a:lvl1pPr>
            <a:lvl2pPr marL="914400" lvl="1" indent="-298450" algn="l">
              <a:lnSpc>
                <a:spcPct val="90000"/>
              </a:lnSpc>
              <a:spcBef>
                <a:spcPts val="400"/>
              </a:spcBef>
              <a:spcAft>
                <a:spcPts val="0"/>
              </a:spcAft>
              <a:buClr>
                <a:schemeClr val="dk1"/>
              </a:buClr>
              <a:buSzPts val="1100"/>
              <a:buChar char="•"/>
              <a:defRPr/>
            </a:lvl2pPr>
            <a:lvl3pPr marL="1371600" lvl="2" indent="-298450" algn="l">
              <a:lnSpc>
                <a:spcPct val="90000"/>
              </a:lnSpc>
              <a:spcBef>
                <a:spcPts val="400"/>
              </a:spcBef>
              <a:spcAft>
                <a:spcPts val="0"/>
              </a:spcAft>
              <a:buClr>
                <a:schemeClr val="dk1"/>
              </a:buClr>
              <a:buSzPts val="1100"/>
              <a:buChar char="•"/>
              <a:defRPr/>
            </a:lvl3pPr>
            <a:lvl4pPr marL="1828800" lvl="3" indent="-298450" algn="l">
              <a:lnSpc>
                <a:spcPct val="90000"/>
              </a:lnSpc>
              <a:spcBef>
                <a:spcPts val="400"/>
              </a:spcBef>
              <a:spcAft>
                <a:spcPts val="0"/>
              </a:spcAft>
              <a:buClr>
                <a:schemeClr val="dk1"/>
              </a:buClr>
              <a:buSzPts val="1100"/>
              <a:buChar char="•"/>
              <a:defRPr/>
            </a:lvl4pPr>
            <a:lvl5pPr marL="2286000" lvl="4" indent="-298450" algn="l">
              <a:lnSpc>
                <a:spcPct val="90000"/>
              </a:lnSpc>
              <a:spcBef>
                <a:spcPts val="400"/>
              </a:spcBef>
              <a:spcAft>
                <a:spcPts val="0"/>
              </a:spcAft>
              <a:buClr>
                <a:schemeClr val="dk1"/>
              </a:buClr>
              <a:buSzPts val="1100"/>
              <a:buChar char="•"/>
              <a:defRPr/>
            </a:lvl5pPr>
            <a:lvl6pPr marL="2743200" lvl="5" indent="-298450" algn="l">
              <a:lnSpc>
                <a:spcPct val="90000"/>
              </a:lnSpc>
              <a:spcBef>
                <a:spcPts val="400"/>
              </a:spcBef>
              <a:spcAft>
                <a:spcPts val="0"/>
              </a:spcAft>
              <a:buClr>
                <a:schemeClr val="dk1"/>
              </a:buClr>
              <a:buSzPts val="1100"/>
              <a:buChar char="•"/>
              <a:defRPr/>
            </a:lvl6pPr>
            <a:lvl7pPr marL="3200400" lvl="6" indent="-298450" algn="l">
              <a:lnSpc>
                <a:spcPct val="90000"/>
              </a:lnSpc>
              <a:spcBef>
                <a:spcPts val="400"/>
              </a:spcBef>
              <a:spcAft>
                <a:spcPts val="0"/>
              </a:spcAft>
              <a:buClr>
                <a:schemeClr val="dk1"/>
              </a:buClr>
              <a:buSzPts val="1100"/>
              <a:buChar char="•"/>
              <a:defRPr/>
            </a:lvl7pPr>
            <a:lvl8pPr marL="3657600" lvl="7" indent="-298450" algn="l">
              <a:lnSpc>
                <a:spcPct val="90000"/>
              </a:lnSpc>
              <a:spcBef>
                <a:spcPts val="400"/>
              </a:spcBef>
              <a:spcAft>
                <a:spcPts val="0"/>
              </a:spcAft>
              <a:buClr>
                <a:schemeClr val="dk1"/>
              </a:buClr>
              <a:buSzPts val="1100"/>
              <a:buChar char="•"/>
              <a:defRPr/>
            </a:lvl8pPr>
            <a:lvl9pPr marL="4114800" lvl="8" indent="-298450" algn="l">
              <a:lnSpc>
                <a:spcPct val="90000"/>
              </a:lnSpc>
              <a:spcBef>
                <a:spcPts val="400"/>
              </a:spcBef>
              <a:spcAft>
                <a:spcPts val="0"/>
              </a:spcAft>
              <a:buClr>
                <a:schemeClr val="dk1"/>
              </a:buClr>
              <a:buSzPts val="1100"/>
              <a:buChar char="•"/>
              <a:defRPr/>
            </a:lvl9pPr>
          </a:lstStyle>
          <a:p>
            <a:endParaRPr/>
          </a:p>
        </p:txBody>
      </p:sp>
      <p:sp>
        <p:nvSpPr>
          <p:cNvPr id="81" name="Google Shape;81;p18"/>
          <p:cNvSpPr txBox="1">
            <a:spLocks noGrp="1"/>
          </p:cNvSpPr>
          <p:nvPr>
            <p:ph type="body" idx="2"/>
          </p:nvPr>
        </p:nvSpPr>
        <p:spPr>
          <a:xfrm>
            <a:off x="4629150" y="1369219"/>
            <a:ext cx="3886200" cy="3263400"/>
          </a:xfrm>
          <a:prstGeom prst="rect">
            <a:avLst/>
          </a:prstGeom>
          <a:noFill/>
          <a:ln>
            <a:noFill/>
          </a:ln>
        </p:spPr>
        <p:txBody>
          <a:bodyPr spcFirstLastPara="1" wrap="square" lIns="53625" tIns="26800" rIns="53625" bIns="26800" anchor="t" anchorCtr="0">
            <a:normAutofit/>
          </a:bodyPr>
          <a:lstStyle>
            <a:lvl1pPr marL="457200" lvl="0" indent="-298450" algn="l">
              <a:lnSpc>
                <a:spcPct val="90000"/>
              </a:lnSpc>
              <a:spcBef>
                <a:spcPts val="800"/>
              </a:spcBef>
              <a:spcAft>
                <a:spcPts val="0"/>
              </a:spcAft>
              <a:buClr>
                <a:schemeClr val="dk1"/>
              </a:buClr>
              <a:buSzPts val="1100"/>
              <a:buChar char="•"/>
              <a:defRPr/>
            </a:lvl1pPr>
            <a:lvl2pPr marL="914400" lvl="1" indent="-298450" algn="l">
              <a:lnSpc>
                <a:spcPct val="90000"/>
              </a:lnSpc>
              <a:spcBef>
                <a:spcPts val="400"/>
              </a:spcBef>
              <a:spcAft>
                <a:spcPts val="0"/>
              </a:spcAft>
              <a:buClr>
                <a:schemeClr val="dk1"/>
              </a:buClr>
              <a:buSzPts val="1100"/>
              <a:buChar char="•"/>
              <a:defRPr/>
            </a:lvl2pPr>
            <a:lvl3pPr marL="1371600" lvl="2" indent="-298450" algn="l">
              <a:lnSpc>
                <a:spcPct val="90000"/>
              </a:lnSpc>
              <a:spcBef>
                <a:spcPts val="400"/>
              </a:spcBef>
              <a:spcAft>
                <a:spcPts val="0"/>
              </a:spcAft>
              <a:buClr>
                <a:schemeClr val="dk1"/>
              </a:buClr>
              <a:buSzPts val="1100"/>
              <a:buChar char="•"/>
              <a:defRPr/>
            </a:lvl3pPr>
            <a:lvl4pPr marL="1828800" lvl="3" indent="-298450" algn="l">
              <a:lnSpc>
                <a:spcPct val="90000"/>
              </a:lnSpc>
              <a:spcBef>
                <a:spcPts val="400"/>
              </a:spcBef>
              <a:spcAft>
                <a:spcPts val="0"/>
              </a:spcAft>
              <a:buClr>
                <a:schemeClr val="dk1"/>
              </a:buClr>
              <a:buSzPts val="1100"/>
              <a:buChar char="•"/>
              <a:defRPr/>
            </a:lvl4pPr>
            <a:lvl5pPr marL="2286000" lvl="4" indent="-298450" algn="l">
              <a:lnSpc>
                <a:spcPct val="90000"/>
              </a:lnSpc>
              <a:spcBef>
                <a:spcPts val="400"/>
              </a:spcBef>
              <a:spcAft>
                <a:spcPts val="0"/>
              </a:spcAft>
              <a:buClr>
                <a:schemeClr val="dk1"/>
              </a:buClr>
              <a:buSzPts val="1100"/>
              <a:buChar char="•"/>
              <a:defRPr/>
            </a:lvl5pPr>
            <a:lvl6pPr marL="2743200" lvl="5" indent="-298450" algn="l">
              <a:lnSpc>
                <a:spcPct val="90000"/>
              </a:lnSpc>
              <a:spcBef>
                <a:spcPts val="400"/>
              </a:spcBef>
              <a:spcAft>
                <a:spcPts val="0"/>
              </a:spcAft>
              <a:buClr>
                <a:schemeClr val="dk1"/>
              </a:buClr>
              <a:buSzPts val="1100"/>
              <a:buChar char="•"/>
              <a:defRPr/>
            </a:lvl6pPr>
            <a:lvl7pPr marL="3200400" lvl="6" indent="-298450" algn="l">
              <a:lnSpc>
                <a:spcPct val="90000"/>
              </a:lnSpc>
              <a:spcBef>
                <a:spcPts val="400"/>
              </a:spcBef>
              <a:spcAft>
                <a:spcPts val="0"/>
              </a:spcAft>
              <a:buClr>
                <a:schemeClr val="dk1"/>
              </a:buClr>
              <a:buSzPts val="1100"/>
              <a:buChar char="•"/>
              <a:defRPr/>
            </a:lvl7pPr>
            <a:lvl8pPr marL="3657600" lvl="7" indent="-298450" algn="l">
              <a:lnSpc>
                <a:spcPct val="90000"/>
              </a:lnSpc>
              <a:spcBef>
                <a:spcPts val="400"/>
              </a:spcBef>
              <a:spcAft>
                <a:spcPts val="0"/>
              </a:spcAft>
              <a:buClr>
                <a:schemeClr val="dk1"/>
              </a:buClr>
              <a:buSzPts val="1100"/>
              <a:buChar char="•"/>
              <a:defRPr/>
            </a:lvl8pPr>
            <a:lvl9pPr marL="4114800" lvl="8" indent="-298450" algn="l">
              <a:lnSpc>
                <a:spcPct val="90000"/>
              </a:lnSpc>
              <a:spcBef>
                <a:spcPts val="400"/>
              </a:spcBef>
              <a:spcAft>
                <a:spcPts val="0"/>
              </a:spcAft>
              <a:buClr>
                <a:schemeClr val="dk1"/>
              </a:buClr>
              <a:buSzPts val="1100"/>
              <a:buChar char="•"/>
              <a:defRPr/>
            </a:lvl9pPr>
          </a:lstStyle>
          <a:p>
            <a:endParaRPr/>
          </a:p>
        </p:txBody>
      </p:sp>
      <p:sp>
        <p:nvSpPr>
          <p:cNvPr id="82" name="Google Shape;82;p18"/>
          <p:cNvSpPr txBox="1">
            <a:spLocks noGrp="1"/>
          </p:cNvSpPr>
          <p:nvPr>
            <p:ph type="dt" idx="10"/>
          </p:nvPr>
        </p:nvSpPr>
        <p:spPr>
          <a:xfrm>
            <a:off x="628650" y="4767264"/>
            <a:ext cx="2057400" cy="273900"/>
          </a:xfrm>
          <a:prstGeom prst="rect">
            <a:avLst/>
          </a:prstGeom>
          <a:noFill/>
          <a:ln>
            <a:noFill/>
          </a:ln>
        </p:spPr>
        <p:txBody>
          <a:bodyPr spcFirstLastPara="1" wrap="square" lIns="53625" tIns="26800" rIns="53625" bIns="26800" anchor="ctr" anchorCtr="0">
            <a:noAutofit/>
          </a:bodyPr>
          <a:lstStyle>
            <a:lvl1pPr lvl="0" algn="l">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83" name="Google Shape;83;p18"/>
          <p:cNvSpPr txBox="1">
            <a:spLocks noGrp="1"/>
          </p:cNvSpPr>
          <p:nvPr>
            <p:ph type="ftr" idx="11"/>
          </p:nvPr>
        </p:nvSpPr>
        <p:spPr>
          <a:xfrm>
            <a:off x="3028950" y="4767264"/>
            <a:ext cx="3086100" cy="273900"/>
          </a:xfrm>
          <a:prstGeom prst="rect">
            <a:avLst/>
          </a:prstGeom>
          <a:noFill/>
          <a:ln>
            <a:noFill/>
          </a:ln>
        </p:spPr>
        <p:txBody>
          <a:bodyPr spcFirstLastPara="1" wrap="square" lIns="53625" tIns="26800" rIns="53625" bIns="26800" anchor="ctr" anchorCtr="0">
            <a:noAutofit/>
          </a:bodyPr>
          <a:lstStyle>
            <a:lvl1pPr lvl="0" algn="ctr">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84" name="Google Shape;84;p18"/>
          <p:cNvSpPr txBox="1">
            <a:spLocks noGrp="1"/>
          </p:cNvSpPr>
          <p:nvPr>
            <p:ph type="sldNum" idx="12"/>
          </p:nvPr>
        </p:nvSpPr>
        <p:spPr>
          <a:xfrm>
            <a:off x="6457950" y="4767264"/>
            <a:ext cx="2057400" cy="273900"/>
          </a:xfrm>
          <a:prstGeom prst="rect">
            <a:avLst/>
          </a:prstGeom>
          <a:noFill/>
          <a:ln>
            <a:noFill/>
          </a:ln>
        </p:spPr>
        <p:txBody>
          <a:bodyPr spcFirstLastPara="1" wrap="square" lIns="53625" tIns="26800" rIns="53625" bIns="268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629841" y="273845"/>
            <a:ext cx="7886700" cy="994200"/>
          </a:xfrm>
          <a:prstGeom prst="rect">
            <a:avLst/>
          </a:prstGeom>
          <a:noFill/>
          <a:ln>
            <a:noFill/>
          </a:ln>
        </p:spPr>
        <p:txBody>
          <a:bodyPr spcFirstLastPara="1" wrap="square" lIns="53625" tIns="26800" rIns="53625" bIns="26800" anchor="ctr" anchorCtr="0">
            <a:normAutofit/>
          </a:bodyPr>
          <a:lstStyle>
            <a:lvl1pPr lvl="0" algn="l">
              <a:lnSpc>
                <a:spcPct val="90000"/>
              </a:lnSpc>
              <a:spcBef>
                <a:spcPts val="0"/>
              </a:spcBef>
              <a:spcAft>
                <a:spcPts val="0"/>
              </a:spcAft>
              <a:buClr>
                <a:schemeClr val="dk1"/>
              </a:buClr>
              <a:buSzPts val="11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87" name="Google Shape;87;p19"/>
          <p:cNvSpPr txBox="1">
            <a:spLocks noGrp="1"/>
          </p:cNvSpPr>
          <p:nvPr>
            <p:ph type="body" idx="1"/>
          </p:nvPr>
        </p:nvSpPr>
        <p:spPr>
          <a:xfrm>
            <a:off x="629842" y="1260872"/>
            <a:ext cx="3868200" cy="618000"/>
          </a:xfrm>
          <a:prstGeom prst="rect">
            <a:avLst/>
          </a:prstGeom>
          <a:noFill/>
          <a:ln>
            <a:noFill/>
          </a:ln>
        </p:spPr>
        <p:txBody>
          <a:bodyPr spcFirstLastPara="1" wrap="square" lIns="53625" tIns="26800" rIns="53625" bIns="26800" anchor="b" anchorCtr="0">
            <a:normAutofit/>
          </a:bodyPr>
          <a:lstStyle>
            <a:lvl1pPr marL="457200" lvl="0" indent="-228600" algn="l">
              <a:lnSpc>
                <a:spcPct val="90000"/>
              </a:lnSpc>
              <a:spcBef>
                <a:spcPts val="800"/>
              </a:spcBef>
              <a:spcAft>
                <a:spcPts val="0"/>
              </a:spcAft>
              <a:buClr>
                <a:schemeClr val="dk1"/>
              </a:buClr>
              <a:buSzPts val="2000"/>
              <a:buNone/>
              <a:defRPr sz="2000" b="1"/>
            </a:lvl1pPr>
            <a:lvl2pPr marL="914400" lvl="1" indent="-228600" algn="l">
              <a:lnSpc>
                <a:spcPct val="90000"/>
              </a:lnSpc>
              <a:spcBef>
                <a:spcPts val="400"/>
              </a:spcBef>
              <a:spcAft>
                <a:spcPts val="0"/>
              </a:spcAft>
              <a:buClr>
                <a:schemeClr val="dk1"/>
              </a:buClr>
              <a:buSzPts val="1600"/>
              <a:buNone/>
              <a:defRPr sz="1600" b="1"/>
            </a:lvl2pPr>
            <a:lvl3pPr marL="1371600" lvl="2" indent="-228600" algn="l">
              <a:lnSpc>
                <a:spcPct val="90000"/>
              </a:lnSpc>
              <a:spcBef>
                <a:spcPts val="400"/>
              </a:spcBef>
              <a:spcAft>
                <a:spcPts val="0"/>
              </a:spcAft>
              <a:buClr>
                <a:schemeClr val="dk1"/>
              </a:buClr>
              <a:buSzPts val="1500"/>
              <a:buNone/>
              <a:defRPr sz="1500" b="1"/>
            </a:lvl3pPr>
            <a:lvl4pPr marL="1828800" lvl="3" indent="-228600" algn="l">
              <a:lnSpc>
                <a:spcPct val="90000"/>
              </a:lnSpc>
              <a:spcBef>
                <a:spcPts val="400"/>
              </a:spcBef>
              <a:spcAft>
                <a:spcPts val="0"/>
              </a:spcAft>
              <a:buClr>
                <a:schemeClr val="dk1"/>
              </a:buClr>
              <a:buSzPts val="1300"/>
              <a:buNone/>
              <a:defRPr sz="1300" b="1"/>
            </a:lvl4pPr>
            <a:lvl5pPr marL="2286000" lvl="4" indent="-228600" algn="l">
              <a:lnSpc>
                <a:spcPct val="90000"/>
              </a:lnSpc>
              <a:spcBef>
                <a:spcPts val="400"/>
              </a:spcBef>
              <a:spcAft>
                <a:spcPts val="0"/>
              </a:spcAft>
              <a:buClr>
                <a:schemeClr val="dk1"/>
              </a:buClr>
              <a:buSzPts val="1300"/>
              <a:buNone/>
              <a:defRPr sz="1300" b="1"/>
            </a:lvl5pPr>
            <a:lvl6pPr marL="2743200" lvl="5" indent="-228600" algn="l">
              <a:lnSpc>
                <a:spcPct val="90000"/>
              </a:lnSpc>
              <a:spcBef>
                <a:spcPts val="400"/>
              </a:spcBef>
              <a:spcAft>
                <a:spcPts val="0"/>
              </a:spcAft>
              <a:buClr>
                <a:schemeClr val="dk1"/>
              </a:buClr>
              <a:buSzPts val="1300"/>
              <a:buNone/>
              <a:defRPr sz="1300" b="1"/>
            </a:lvl6pPr>
            <a:lvl7pPr marL="3200400" lvl="6" indent="-228600" algn="l">
              <a:lnSpc>
                <a:spcPct val="90000"/>
              </a:lnSpc>
              <a:spcBef>
                <a:spcPts val="400"/>
              </a:spcBef>
              <a:spcAft>
                <a:spcPts val="0"/>
              </a:spcAft>
              <a:buClr>
                <a:schemeClr val="dk1"/>
              </a:buClr>
              <a:buSzPts val="1300"/>
              <a:buNone/>
              <a:defRPr sz="1300" b="1"/>
            </a:lvl7pPr>
            <a:lvl8pPr marL="3657600" lvl="7" indent="-228600" algn="l">
              <a:lnSpc>
                <a:spcPct val="90000"/>
              </a:lnSpc>
              <a:spcBef>
                <a:spcPts val="400"/>
              </a:spcBef>
              <a:spcAft>
                <a:spcPts val="0"/>
              </a:spcAft>
              <a:buClr>
                <a:schemeClr val="dk1"/>
              </a:buClr>
              <a:buSzPts val="1300"/>
              <a:buNone/>
              <a:defRPr sz="1300" b="1"/>
            </a:lvl8pPr>
            <a:lvl9pPr marL="4114800" lvl="8" indent="-228600" algn="l">
              <a:lnSpc>
                <a:spcPct val="90000"/>
              </a:lnSpc>
              <a:spcBef>
                <a:spcPts val="400"/>
              </a:spcBef>
              <a:spcAft>
                <a:spcPts val="0"/>
              </a:spcAft>
              <a:buClr>
                <a:schemeClr val="dk1"/>
              </a:buClr>
              <a:buSzPts val="1300"/>
              <a:buNone/>
              <a:defRPr sz="1300" b="1"/>
            </a:lvl9pPr>
          </a:lstStyle>
          <a:p>
            <a:endParaRPr/>
          </a:p>
        </p:txBody>
      </p:sp>
      <p:sp>
        <p:nvSpPr>
          <p:cNvPr id="88" name="Google Shape;88;p19"/>
          <p:cNvSpPr txBox="1">
            <a:spLocks noGrp="1"/>
          </p:cNvSpPr>
          <p:nvPr>
            <p:ph type="body" idx="2"/>
          </p:nvPr>
        </p:nvSpPr>
        <p:spPr>
          <a:xfrm>
            <a:off x="629842" y="1878806"/>
            <a:ext cx="3868200" cy="2763300"/>
          </a:xfrm>
          <a:prstGeom prst="rect">
            <a:avLst/>
          </a:prstGeom>
          <a:noFill/>
          <a:ln>
            <a:noFill/>
          </a:ln>
        </p:spPr>
        <p:txBody>
          <a:bodyPr spcFirstLastPara="1" wrap="square" lIns="53625" tIns="26800" rIns="53625" bIns="26800" anchor="t" anchorCtr="0">
            <a:normAutofit/>
          </a:bodyPr>
          <a:lstStyle>
            <a:lvl1pPr marL="457200" lvl="0" indent="-298450" algn="l">
              <a:lnSpc>
                <a:spcPct val="90000"/>
              </a:lnSpc>
              <a:spcBef>
                <a:spcPts val="800"/>
              </a:spcBef>
              <a:spcAft>
                <a:spcPts val="0"/>
              </a:spcAft>
              <a:buClr>
                <a:schemeClr val="dk1"/>
              </a:buClr>
              <a:buSzPts val="1100"/>
              <a:buChar char="•"/>
              <a:defRPr/>
            </a:lvl1pPr>
            <a:lvl2pPr marL="914400" lvl="1" indent="-298450" algn="l">
              <a:lnSpc>
                <a:spcPct val="90000"/>
              </a:lnSpc>
              <a:spcBef>
                <a:spcPts val="400"/>
              </a:spcBef>
              <a:spcAft>
                <a:spcPts val="0"/>
              </a:spcAft>
              <a:buClr>
                <a:schemeClr val="dk1"/>
              </a:buClr>
              <a:buSzPts val="1100"/>
              <a:buChar char="•"/>
              <a:defRPr/>
            </a:lvl2pPr>
            <a:lvl3pPr marL="1371600" lvl="2" indent="-298450" algn="l">
              <a:lnSpc>
                <a:spcPct val="90000"/>
              </a:lnSpc>
              <a:spcBef>
                <a:spcPts val="400"/>
              </a:spcBef>
              <a:spcAft>
                <a:spcPts val="0"/>
              </a:spcAft>
              <a:buClr>
                <a:schemeClr val="dk1"/>
              </a:buClr>
              <a:buSzPts val="1100"/>
              <a:buChar char="•"/>
              <a:defRPr/>
            </a:lvl3pPr>
            <a:lvl4pPr marL="1828800" lvl="3" indent="-298450" algn="l">
              <a:lnSpc>
                <a:spcPct val="90000"/>
              </a:lnSpc>
              <a:spcBef>
                <a:spcPts val="400"/>
              </a:spcBef>
              <a:spcAft>
                <a:spcPts val="0"/>
              </a:spcAft>
              <a:buClr>
                <a:schemeClr val="dk1"/>
              </a:buClr>
              <a:buSzPts val="1100"/>
              <a:buChar char="•"/>
              <a:defRPr/>
            </a:lvl4pPr>
            <a:lvl5pPr marL="2286000" lvl="4" indent="-298450" algn="l">
              <a:lnSpc>
                <a:spcPct val="90000"/>
              </a:lnSpc>
              <a:spcBef>
                <a:spcPts val="400"/>
              </a:spcBef>
              <a:spcAft>
                <a:spcPts val="0"/>
              </a:spcAft>
              <a:buClr>
                <a:schemeClr val="dk1"/>
              </a:buClr>
              <a:buSzPts val="1100"/>
              <a:buChar char="•"/>
              <a:defRPr/>
            </a:lvl5pPr>
            <a:lvl6pPr marL="2743200" lvl="5" indent="-298450" algn="l">
              <a:lnSpc>
                <a:spcPct val="90000"/>
              </a:lnSpc>
              <a:spcBef>
                <a:spcPts val="400"/>
              </a:spcBef>
              <a:spcAft>
                <a:spcPts val="0"/>
              </a:spcAft>
              <a:buClr>
                <a:schemeClr val="dk1"/>
              </a:buClr>
              <a:buSzPts val="1100"/>
              <a:buChar char="•"/>
              <a:defRPr/>
            </a:lvl6pPr>
            <a:lvl7pPr marL="3200400" lvl="6" indent="-298450" algn="l">
              <a:lnSpc>
                <a:spcPct val="90000"/>
              </a:lnSpc>
              <a:spcBef>
                <a:spcPts val="400"/>
              </a:spcBef>
              <a:spcAft>
                <a:spcPts val="0"/>
              </a:spcAft>
              <a:buClr>
                <a:schemeClr val="dk1"/>
              </a:buClr>
              <a:buSzPts val="1100"/>
              <a:buChar char="•"/>
              <a:defRPr/>
            </a:lvl7pPr>
            <a:lvl8pPr marL="3657600" lvl="7" indent="-298450" algn="l">
              <a:lnSpc>
                <a:spcPct val="90000"/>
              </a:lnSpc>
              <a:spcBef>
                <a:spcPts val="400"/>
              </a:spcBef>
              <a:spcAft>
                <a:spcPts val="0"/>
              </a:spcAft>
              <a:buClr>
                <a:schemeClr val="dk1"/>
              </a:buClr>
              <a:buSzPts val="1100"/>
              <a:buChar char="•"/>
              <a:defRPr/>
            </a:lvl8pPr>
            <a:lvl9pPr marL="4114800" lvl="8" indent="-298450" algn="l">
              <a:lnSpc>
                <a:spcPct val="90000"/>
              </a:lnSpc>
              <a:spcBef>
                <a:spcPts val="400"/>
              </a:spcBef>
              <a:spcAft>
                <a:spcPts val="0"/>
              </a:spcAft>
              <a:buClr>
                <a:schemeClr val="dk1"/>
              </a:buClr>
              <a:buSzPts val="1100"/>
              <a:buChar char="•"/>
              <a:defRPr/>
            </a:lvl9pPr>
          </a:lstStyle>
          <a:p>
            <a:endParaRPr/>
          </a:p>
        </p:txBody>
      </p:sp>
      <p:sp>
        <p:nvSpPr>
          <p:cNvPr id="89" name="Google Shape;89;p19"/>
          <p:cNvSpPr txBox="1">
            <a:spLocks noGrp="1"/>
          </p:cNvSpPr>
          <p:nvPr>
            <p:ph type="body" idx="3"/>
          </p:nvPr>
        </p:nvSpPr>
        <p:spPr>
          <a:xfrm>
            <a:off x="4629151" y="1260872"/>
            <a:ext cx="3887400" cy="618000"/>
          </a:xfrm>
          <a:prstGeom prst="rect">
            <a:avLst/>
          </a:prstGeom>
          <a:noFill/>
          <a:ln>
            <a:noFill/>
          </a:ln>
        </p:spPr>
        <p:txBody>
          <a:bodyPr spcFirstLastPara="1" wrap="square" lIns="53625" tIns="26800" rIns="53625" bIns="26800" anchor="b" anchorCtr="0">
            <a:normAutofit/>
          </a:bodyPr>
          <a:lstStyle>
            <a:lvl1pPr marL="457200" lvl="0" indent="-228600" algn="l">
              <a:lnSpc>
                <a:spcPct val="90000"/>
              </a:lnSpc>
              <a:spcBef>
                <a:spcPts val="800"/>
              </a:spcBef>
              <a:spcAft>
                <a:spcPts val="0"/>
              </a:spcAft>
              <a:buClr>
                <a:schemeClr val="dk1"/>
              </a:buClr>
              <a:buSzPts val="2000"/>
              <a:buNone/>
              <a:defRPr sz="2000" b="1"/>
            </a:lvl1pPr>
            <a:lvl2pPr marL="914400" lvl="1" indent="-228600" algn="l">
              <a:lnSpc>
                <a:spcPct val="90000"/>
              </a:lnSpc>
              <a:spcBef>
                <a:spcPts val="400"/>
              </a:spcBef>
              <a:spcAft>
                <a:spcPts val="0"/>
              </a:spcAft>
              <a:buClr>
                <a:schemeClr val="dk1"/>
              </a:buClr>
              <a:buSzPts val="1600"/>
              <a:buNone/>
              <a:defRPr sz="1600" b="1"/>
            </a:lvl2pPr>
            <a:lvl3pPr marL="1371600" lvl="2" indent="-228600" algn="l">
              <a:lnSpc>
                <a:spcPct val="90000"/>
              </a:lnSpc>
              <a:spcBef>
                <a:spcPts val="400"/>
              </a:spcBef>
              <a:spcAft>
                <a:spcPts val="0"/>
              </a:spcAft>
              <a:buClr>
                <a:schemeClr val="dk1"/>
              </a:buClr>
              <a:buSzPts val="1500"/>
              <a:buNone/>
              <a:defRPr sz="1500" b="1"/>
            </a:lvl3pPr>
            <a:lvl4pPr marL="1828800" lvl="3" indent="-228600" algn="l">
              <a:lnSpc>
                <a:spcPct val="90000"/>
              </a:lnSpc>
              <a:spcBef>
                <a:spcPts val="400"/>
              </a:spcBef>
              <a:spcAft>
                <a:spcPts val="0"/>
              </a:spcAft>
              <a:buClr>
                <a:schemeClr val="dk1"/>
              </a:buClr>
              <a:buSzPts val="1300"/>
              <a:buNone/>
              <a:defRPr sz="1300" b="1"/>
            </a:lvl4pPr>
            <a:lvl5pPr marL="2286000" lvl="4" indent="-228600" algn="l">
              <a:lnSpc>
                <a:spcPct val="90000"/>
              </a:lnSpc>
              <a:spcBef>
                <a:spcPts val="400"/>
              </a:spcBef>
              <a:spcAft>
                <a:spcPts val="0"/>
              </a:spcAft>
              <a:buClr>
                <a:schemeClr val="dk1"/>
              </a:buClr>
              <a:buSzPts val="1300"/>
              <a:buNone/>
              <a:defRPr sz="1300" b="1"/>
            </a:lvl5pPr>
            <a:lvl6pPr marL="2743200" lvl="5" indent="-228600" algn="l">
              <a:lnSpc>
                <a:spcPct val="90000"/>
              </a:lnSpc>
              <a:spcBef>
                <a:spcPts val="400"/>
              </a:spcBef>
              <a:spcAft>
                <a:spcPts val="0"/>
              </a:spcAft>
              <a:buClr>
                <a:schemeClr val="dk1"/>
              </a:buClr>
              <a:buSzPts val="1300"/>
              <a:buNone/>
              <a:defRPr sz="1300" b="1"/>
            </a:lvl6pPr>
            <a:lvl7pPr marL="3200400" lvl="6" indent="-228600" algn="l">
              <a:lnSpc>
                <a:spcPct val="90000"/>
              </a:lnSpc>
              <a:spcBef>
                <a:spcPts val="400"/>
              </a:spcBef>
              <a:spcAft>
                <a:spcPts val="0"/>
              </a:spcAft>
              <a:buClr>
                <a:schemeClr val="dk1"/>
              </a:buClr>
              <a:buSzPts val="1300"/>
              <a:buNone/>
              <a:defRPr sz="1300" b="1"/>
            </a:lvl7pPr>
            <a:lvl8pPr marL="3657600" lvl="7" indent="-228600" algn="l">
              <a:lnSpc>
                <a:spcPct val="90000"/>
              </a:lnSpc>
              <a:spcBef>
                <a:spcPts val="400"/>
              </a:spcBef>
              <a:spcAft>
                <a:spcPts val="0"/>
              </a:spcAft>
              <a:buClr>
                <a:schemeClr val="dk1"/>
              </a:buClr>
              <a:buSzPts val="1300"/>
              <a:buNone/>
              <a:defRPr sz="1300" b="1"/>
            </a:lvl8pPr>
            <a:lvl9pPr marL="4114800" lvl="8" indent="-228600" algn="l">
              <a:lnSpc>
                <a:spcPct val="90000"/>
              </a:lnSpc>
              <a:spcBef>
                <a:spcPts val="400"/>
              </a:spcBef>
              <a:spcAft>
                <a:spcPts val="0"/>
              </a:spcAft>
              <a:buClr>
                <a:schemeClr val="dk1"/>
              </a:buClr>
              <a:buSzPts val="1300"/>
              <a:buNone/>
              <a:defRPr sz="1300" b="1"/>
            </a:lvl9pPr>
          </a:lstStyle>
          <a:p>
            <a:endParaRPr/>
          </a:p>
        </p:txBody>
      </p:sp>
      <p:sp>
        <p:nvSpPr>
          <p:cNvPr id="90" name="Google Shape;90;p19"/>
          <p:cNvSpPr txBox="1">
            <a:spLocks noGrp="1"/>
          </p:cNvSpPr>
          <p:nvPr>
            <p:ph type="body" idx="4"/>
          </p:nvPr>
        </p:nvSpPr>
        <p:spPr>
          <a:xfrm>
            <a:off x="4629151" y="1878806"/>
            <a:ext cx="3887400" cy="2763300"/>
          </a:xfrm>
          <a:prstGeom prst="rect">
            <a:avLst/>
          </a:prstGeom>
          <a:noFill/>
          <a:ln>
            <a:noFill/>
          </a:ln>
        </p:spPr>
        <p:txBody>
          <a:bodyPr spcFirstLastPara="1" wrap="square" lIns="53625" tIns="26800" rIns="53625" bIns="26800" anchor="t" anchorCtr="0">
            <a:normAutofit/>
          </a:bodyPr>
          <a:lstStyle>
            <a:lvl1pPr marL="457200" lvl="0" indent="-298450" algn="l">
              <a:lnSpc>
                <a:spcPct val="90000"/>
              </a:lnSpc>
              <a:spcBef>
                <a:spcPts val="800"/>
              </a:spcBef>
              <a:spcAft>
                <a:spcPts val="0"/>
              </a:spcAft>
              <a:buClr>
                <a:schemeClr val="dk1"/>
              </a:buClr>
              <a:buSzPts val="1100"/>
              <a:buChar char="•"/>
              <a:defRPr/>
            </a:lvl1pPr>
            <a:lvl2pPr marL="914400" lvl="1" indent="-298450" algn="l">
              <a:lnSpc>
                <a:spcPct val="90000"/>
              </a:lnSpc>
              <a:spcBef>
                <a:spcPts val="400"/>
              </a:spcBef>
              <a:spcAft>
                <a:spcPts val="0"/>
              </a:spcAft>
              <a:buClr>
                <a:schemeClr val="dk1"/>
              </a:buClr>
              <a:buSzPts val="1100"/>
              <a:buChar char="•"/>
              <a:defRPr/>
            </a:lvl2pPr>
            <a:lvl3pPr marL="1371600" lvl="2" indent="-298450" algn="l">
              <a:lnSpc>
                <a:spcPct val="90000"/>
              </a:lnSpc>
              <a:spcBef>
                <a:spcPts val="400"/>
              </a:spcBef>
              <a:spcAft>
                <a:spcPts val="0"/>
              </a:spcAft>
              <a:buClr>
                <a:schemeClr val="dk1"/>
              </a:buClr>
              <a:buSzPts val="1100"/>
              <a:buChar char="•"/>
              <a:defRPr/>
            </a:lvl3pPr>
            <a:lvl4pPr marL="1828800" lvl="3" indent="-298450" algn="l">
              <a:lnSpc>
                <a:spcPct val="90000"/>
              </a:lnSpc>
              <a:spcBef>
                <a:spcPts val="400"/>
              </a:spcBef>
              <a:spcAft>
                <a:spcPts val="0"/>
              </a:spcAft>
              <a:buClr>
                <a:schemeClr val="dk1"/>
              </a:buClr>
              <a:buSzPts val="1100"/>
              <a:buChar char="•"/>
              <a:defRPr/>
            </a:lvl4pPr>
            <a:lvl5pPr marL="2286000" lvl="4" indent="-298450" algn="l">
              <a:lnSpc>
                <a:spcPct val="90000"/>
              </a:lnSpc>
              <a:spcBef>
                <a:spcPts val="400"/>
              </a:spcBef>
              <a:spcAft>
                <a:spcPts val="0"/>
              </a:spcAft>
              <a:buClr>
                <a:schemeClr val="dk1"/>
              </a:buClr>
              <a:buSzPts val="1100"/>
              <a:buChar char="•"/>
              <a:defRPr/>
            </a:lvl5pPr>
            <a:lvl6pPr marL="2743200" lvl="5" indent="-298450" algn="l">
              <a:lnSpc>
                <a:spcPct val="90000"/>
              </a:lnSpc>
              <a:spcBef>
                <a:spcPts val="400"/>
              </a:spcBef>
              <a:spcAft>
                <a:spcPts val="0"/>
              </a:spcAft>
              <a:buClr>
                <a:schemeClr val="dk1"/>
              </a:buClr>
              <a:buSzPts val="1100"/>
              <a:buChar char="•"/>
              <a:defRPr/>
            </a:lvl6pPr>
            <a:lvl7pPr marL="3200400" lvl="6" indent="-298450" algn="l">
              <a:lnSpc>
                <a:spcPct val="90000"/>
              </a:lnSpc>
              <a:spcBef>
                <a:spcPts val="400"/>
              </a:spcBef>
              <a:spcAft>
                <a:spcPts val="0"/>
              </a:spcAft>
              <a:buClr>
                <a:schemeClr val="dk1"/>
              </a:buClr>
              <a:buSzPts val="1100"/>
              <a:buChar char="•"/>
              <a:defRPr/>
            </a:lvl7pPr>
            <a:lvl8pPr marL="3657600" lvl="7" indent="-298450" algn="l">
              <a:lnSpc>
                <a:spcPct val="90000"/>
              </a:lnSpc>
              <a:spcBef>
                <a:spcPts val="400"/>
              </a:spcBef>
              <a:spcAft>
                <a:spcPts val="0"/>
              </a:spcAft>
              <a:buClr>
                <a:schemeClr val="dk1"/>
              </a:buClr>
              <a:buSzPts val="1100"/>
              <a:buChar char="•"/>
              <a:defRPr/>
            </a:lvl8pPr>
            <a:lvl9pPr marL="4114800" lvl="8" indent="-298450" algn="l">
              <a:lnSpc>
                <a:spcPct val="90000"/>
              </a:lnSpc>
              <a:spcBef>
                <a:spcPts val="400"/>
              </a:spcBef>
              <a:spcAft>
                <a:spcPts val="0"/>
              </a:spcAft>
              <a:buClr>
                <a:schemeClr val="dk1"/>
              </a:buClr>
              <a:buSzPts val="1100"/>
              <a:buChar char="•"/>
              <a:defRPr/>
            </a:lvl9pPr>
          </a:lstStyle>
          <a:p>
            <a:endParaRPr/>
          </a:p>
        </p:txBody>
      </p:sp>
      <p:sp>
        <p:nvSpPr>
          <p:cNvPr id="91" name="Google Shape;91;p19"/>
          <p:cNvSpPr txBox="1">
            <a:spLocks noGrp="1"/>
          </p:cNvSpPr>
          <p:nvPr>
            <p:ph type="dt" idx="10"/>
          </p:nvPr>
        </p:nvSpPr>
        <p:spPr>
          <a:xfrm>
            <a:off x="628650" y="4767264"/>
            <a:ext cx="2057400" cy="273900"/>
          </a:xfrm>
          <a:prstGeom prst="rect">
            <a:avLst/>
          </a:prstGeom>
          <a:noFill/>
          <a:ln>
            <a:noFill/>
          </a:ln>
        </p:spPr>
        <p:txBody>
          <a:bodyPr spcFirstLastPara="1" wrap="square" lIns="53625" tIns="26800" rIns="53625" bIns="26800" anchor="ctr" anchorCtr="0">
            <a:noAutofit/>
          </a:bodyPr>
          <a:lstStyle>
            <a:lvl1pPr lvl="0" algn="l">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92" name="Google Shape;92;p19"/>
          <p:cNvSpPr txBox="1">
            <a:spLocks noGrp="1"/>
          </p:cNvSpPr>
          <p:nvPr>
            <p:ph type="ftr" idx="11"/>
          </p:nvPr>
        </p:nvSpPr>
        <p:spPr>
          <a:xfrm>
            <a:off x="3028950" y="4767264"/>
            <a:ext cx="3086100" cy="273900"/>
          </a:xfrm>
          <a:prstGeom prst="rect">
            <a:avLst/>
          </a:prstGeom>
          <a:noFill/>
          <a:ln>
            <a:noFill/>
          </a:ln>
        </p:spPr>
        <p:txBody>
          <a:bodyPr spcFirstLastPara="1" wrap="square" lIns="53625" tIns="26800" rIns="53625" bIns="26800" anchor="ctr" anchorCtr="0">
            <a:noAutofit/>
          </a:bodyPr>
          <a:lstStyle>
            <a:lvl1pPr lvl="0" algn="ctr">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93" name="Google Shape;93;p19"/>
          <p:cNvSpPr txBox="1">
            <a:spLocks noGrp="1"/>
          </p:cNvSpPr>
          <p:nvPr>
            <p:ph type="sldNum" idx="12"/>
          </p:nvPr>
        </p:nvSpPr>
        <p:spPr>
          <a:xfrm>
            <a:off x="6457950" y="4767264"/>
            <a:ext cx="2057400" cy="273900"/>
          </a:xfrm>
          <a:prstGeom prst="rect">
            <a:avLst/>
          </a:prstGeom>
          <a:noFill/>
          <a:ln>
            <a:noFill/>
          </a:ln>
        </p:spPr>
        <p:txBody>
          <a:bodyPr spcFirstLastPara="1" wrap="square" lIns="53625" tIns="26800" rIns="53625" bIns="268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628650" y="273845"/>
            <a:ext cx="7886700" cy="994200"/>
          </a:xfrm>
          <a:prstGeom prst="rect">
            <a:avLst/>
          </a:prstGeom>
          <a:noFill/>
          <a:ln>
            <a:noFill/>
          </a:ln>
        </p:spPr>
        <p:txBody>
          <a:bodyPr spcFirstLastPara="1" wrap="square" lIns="53625" tIns="26800" rIns="53625" bIns="26800" anchor="ctr" anchorCtr="0">
            <a:normAutofit/>
          </a:bodyPr>
          <a:lstStyle>
            <a:lvl1pPr lvl="0" algn="l">
              <a:lnSpc>
                <a:spcPct val="90000"/>
              </a:lnSpc>
              <a:spcBef>
                <a:spcPts val="0"/>
              </a:spcBef>
              <a:spcAft>
                <a:spcPts val="0"/>
              </a:spcAft>
              <a:buClr>
                <a:schemeClr val="dk1"/>
              </a:buClr>
              <a:buSzPts val="11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96" name="Google Shape;96;p20"/>
          <p:cNvSpPr txBox="1">
            <a:spLocks noGrp="1"/>
          </p:cNvSpPr>
          <p:nvPr>
            <p:ph type="dt" idx="10"/>
          </p:nvPr>
        </p:nvSpPr>
        <p:spPr>
          <a:xfrm>
            <a:off x="628650" y="4767264"/>
            <a:ext cx="2057400" cy="273900"/>
          </a:xfrm>
          <a:prstGeom prst="rect">
            <a:avLst/>
          </a:prstGeom>
          <a:noFill/>
          <a:ln>
            <a:noFill/>
          </a:ln>
        </p:spPr>
        <p:txBody>
          <a:bodyPr spcFirstLastPara="1" wrap="square" lIns="53625" tIns="26800" rIns="53625" bIns="26800" anchor="ctr" anchorCtr="0">
            <a:noAutofit/>
          </a:bodyPr>
          <a:lstStyle>
            <a:lvl1pPr lvl="0" algn="l">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97" name="Google Shape;97;p20"/>
          <p:cNvSpPr txBox="1">
            <a:spLocks noGrp="1"/>
          </p:cNvSpPr>
          <p:nvPr>
            <p:ph type="ftr" idx="11"/>
          </p:nvPr>
        </p:nvSpPr>
        <p:spPr>
          <a:xfrm>
            <a:off x="3028950" y="4767264"/>
            <a:ext cx="3086100" cy="273900"/>
          </a:xfrm>
          <a:prstGeom prst="rect">
            <a:avLst/>
          </a:prstGeom>
          <a:noFill/>
          <a:ln>
            <a:noFill/>
          </a:ln>
        </p:spPr>
        <p:txBody>
          <a:bodyPr spcFirstLastPara="1" wrap="square" lIns="53625" tIns="26800" rIns="53625" bIns="26800" anchor="ctr" anchorCtr="0">
            <a:noAutofit/>
          </a:bodyPr>
          <a:lstStyle>
            <a:lvl1pPr lvl="0" algn="ctr">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98" name="Google Shape;98;p20"/>
          <p:cNvSpPr txBox="1">
            <a:spLocks noGrp="1"/>
          </p:cNvSpPr>
          <p:nvPr>
            <p:ph type="sldNum" idx="12"/>
          </p:nvPr>
        </p:nvSpPr>
        <p:spPr>
          <a:xfrm>
            <a:off x="6457950" y="4767264"/>
            <a:ext cx="2057400" cy="273900"/>
          </a:xfrm>
          <a:prstGeom prst="rect">
            <a:avLst/>
          </a:prstGeom>
          <a:noFill/>
          <a:ln>
            <a:noFill/>
          </a:ln>
        </p:spPr>
        <p:txBody>
          <a:bodyPr spcFirstLastPara="1" wrap="square" lIns="53625" tIns="26800" rIns="53625" bIns="268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342900"/>
            <a:ext cx="2949300" cy="1200000"/>
          </a:xfrm>
          <a:prstGeom prst="rect">
            <a:avLst/>
          </a:prstGeom>
          <a:noFill/>
          <a:ln>
            <a:noFill/>
          </a:ln>
        </p:spPr>
        <p:txBody>
          <a:bodyPr spcFirstLastPara="1" wrap="square" lIns="53625" tIns="26800" rIns="53625" bIns="268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01" name="Google Shape;101;p21"/>
          <p:cNvSpPr txBox="1">
            <a:spLocks noGrp="1"/>
          </p:cNvSpPr>
          <p:nvPr>
            <p:ph type="body" idx="1"/>
          </p:nvPr>
        </p:nvSpPr>
        <p:spPr>
          <a:xfrm>
            <a:off x="3887391" y="740570"/>
            <a:ext cx="4629300" cy="3655200"/>
          </a:xfrm>
          <a:prstGeom prst="rect">
            <a:avLst/>
          </a:prstGeom>
          <a:noFill/>
          <a:ln>
            <a:noFill/>
          </a:ln>
        </p:spPr>
        <p:txBody>
          <a:bodyPr spcFirstLastPara="1" wrap="square" lIns="53625" tIns="26800" rIns="53625" bIns="26800" anchor="t" anchorCtr="0">
            <a:normAutofit/>
          </a:bodyPr>
          <a:lstStyle>
            <a:lvl1pPr marL="457200" lvl="0" indent="-393700" algn="l">
              <a:lnSpc>
                <a:spcPct val="90000"/>
              </a:lnSpc>
              <a:spcBef>
                <a:spcPts val="800"/>
              </a:spcBef>
              <a:spcAft>
                <a:spcPts val="0"/>
              </a:spcAft>
              <a:buClr>
                <a:schemeClr val="dk1"/>
              </a:buClr>
              <a:buSzPts val="2600"/>
              <a:buChar char="•"/>
              <a:defRPr sz="2600"/>
            </a:lvl1pPr>
            <a:lvl2pPr marL="914400" lvl="1" indent="-374650" algn="l">
              <a:lnSpc>
                <a:spcPct val="90000"/>
              </a:lnSpc>
              <a:spcBef>
                <a:spcPts val="400"/>
              </a:spcBef>
              <a:spcAft>
                <a:spcPts val="0"/>
              </a:spcAft>
              <a:buClr>
                <a:schemeClr val="dk1"/>
              </a:buClr>
              <a:buSzPts val="2300"/>
              <a:buChar char="•"/>
              <a:defRPr sz="2300"/>
            </a:lvl2pPr>
            <a:lvl3pPr marL="1371600" lvl="2" indent="-355600" algn="l">
              <a:lnSpc>
                <a:spcPct val="90000"/>
              </a:lnSpc>
              <a:spcBef>
                <a:spcPts val="400"/>
              </a:spcBef>
              <a:spcAft>
                <a:spcPts val="0"/>
              </a:spcAft>
              <a:buClr>
                <a:schemeClr val="dk1"/>
              </a:buClr>
              <a:buSzPts val="2000"/>
              <a:buChar char="•"/>
              <a:defRPr sz="2000"/>
            </a:lvl3pPr>
            <a:lvl4pPr marL="1828800" lvl="3" indent="-330200" algn="l">
              <a:lnSpc>
                <a:spcPct val="90000"/>
              </a:lnSpc>
              <a:spcBef>
                <a:spcPts val="400"/>
              </a:spcBef>
              <a:spcAft>
                <a:spcPts val="0"/>
              </a:spcAft>
              <a:buClr>
                <a:schemeClr val="dk1"/>
              </a:buClr>
              <a:buSzPts val="1600"/>
              <a:buChar char="•"/>
              <a:defRPr sz="1600"/>
            </a:lvl4pPr>
            <a:lvl5pPr marL="2286000" lvl="4" indent="-330200" algn="l">
              <a:lnSpc>
                <a:spcPct val="90000"/>
              </a:lnSpc>
              <a:spcBef>
                <a:spcPts val="400"/>
              </a:spcBef>
              <a:spcAft>
                <a:spcPts val="0"/>
              </a:spcAft>
              <a:buClr>
                <a:schemeClr val="dk1"/>
              </a:buClr>
              <a:buSzPts val="1600"/>
              <a:buChar char="•"/>
              <a:defRPr sz="1600"/>
            </a:lvl5pPr>
            <a:lvl6pPr marL="2743200" lvl="5" indent="-330200" algn="l">
              <a:lnSpc>
                <a:spcPct val="90000"/>
              </a:lnSpc>
              <a:spcBef>
                <a:spcPts val="400"/>
              </a:spcBef>
              <a:spcAft>
                <a:spcPts val="0"/>
              </a:spcAft>
              <a:buClr>
                <a:schemeClr val="dk1"/>
              </a:buClr>
              <a:buSzPts val="1600"/>
              <a:buChar char="•"/>
              <a:defRPr sz="1600"/>
            </a:lvl6pPr>
            <a:lvl7pPr marL="3200400" lvl="6" indent="-330200" algn="l">
              <a:lnSpc>
                <a:spcPct val="90000"/>
              </a:lnSpc>
              <a:spcBef>
                <a:spcPts val="400"/>
              </a:spcBef>
              <a:spcAft>
                <a:spcPts val="0"/>
              </a:spcAft>
              <a:buClr>
                <a:schemeClr val="dk1"/>
              </a:buClr>
              <a:buSzPts val="1600"/>
              <a:buChar char="•"/>
              <a:defRPr sz="1600"/>
            </a:lvl7pPr>
            <a:lvl8pPr marL="3657600" lvl="7" indent="-330200" algn="l">
              <a:lnSpc>
                <a:spcPct val="90000"/>
              </a:lnSpc>
              <a:spcBef>
                <a:spcPts val="400"/>
              </a:spcBef>
              <a:spcAft>
                <a:spcPts val="0"/>
              </a:spcAft>
              <a:buClr>
                <a:schemeClr val="dk1"/>
              </a:buClr>
              <a:buSzPts val="1600"/>
              <a:buChar char="•"/>
              <a:defRPr sz="1600"/>
            </a:lvl8pPr>
            <a:lvl9pPr marL="4114800" lvl="8" indent="-330200" algn="l">
              <a:lnSpc>
                <a:spcPct val="90000"/>
              </a:lnSpc>
              <a:spcBef>
                <a:spcPts val="400"/>
              </a:spcBef>
              <a:spcAft>
                <a:spcPts val="0"/>
              </a:spcAft>
              <a:buClr>
                <a:schemeClr val="dk1"/>
              </a:buClr>
              <a:buSzPts val="1600"/>
              <a:buChar char="•"/>
              <a:defRPr sz="1600"/>
            </a:lvl9pPr>
          </a:lstStyle>
          <a:p>
            <a:endParaRPr/>
          </a:p>
        </p:txBody>
      </p:sp>
      <p:sp>
        <p:nvSpPr>
          <p:cNvPr id="102" name="Google Shape;102;p21"/>
          <p:cNvSpPr txBox="1">
            <a:spLocks noGrp="1"/>
          </p:cNvSpPr>
          <p:nvPr>
            <p:ph type="body" idx="2"/>
          </p:nvPr>
        </p:nvSpPr>
        <p:spPr>
          <a:xfrm>
            <a:off x="629841" y="1543050"/>
            <a:ext cx="2949300" cy="2858700"/>
          </a:xfrm>
          <a:prstGeom prst="rect">
            <a:avLst/>
          </a:prstGeom>
          <a:noFill/>
          <a:ln>
            <a:noFill/>
          </a:ln>
        </p:spPr>
        <p:txBody>
          <a:bodyPr spcFirstLastPara="1" wrap="square" lIns="53625" tIns="26800" rIns="53625" bIns="26800" anchor="t" anchorCtr="0">
            <a:normAutofit/>
          </a:bodyPr>
          <a:lstStyle>
            <a:lvl1pPr marL="457200" lvl="0" indent="-228600" algn="l">
              <a:lnSpc>
                <a:spcPct val="90000"/>
              </a:lnSpc>
              <a:spcBef>
                <a:spcPts val="800"/>
              </a:spcBef>
              <a:spcAft>
                <a:spcPts val="0"/>
              </a:spcAft>
              <a:buClr>
                <a:schemeClr val="dk1"/>
              </a:buClr>
              <a:buSzPts val="1300"/>
              <a:buNone/>
              <a:defRPr sz="13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1000"/>
              <a:buNone/>
              <a:defRPr sz="10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28650" y="4767264"/>
            <a:ext cx="2057400" cy="273900"/>
          </a:xfrm>
          <a:prstGeom prst="rect">
            <a:avLst/>
          </a:prstGeom>
          <a:noFill/>
          <a:ln>
            <a:noFill/>
          </a:ln>
        </p:spPr>
        <p:txBody>
          <a:bodyPr spcFirstLastPara="1" wrap="square" lIns="53625" tIns="26800" rIns="53625" bIns="26800" anchor="ctr" anchorCtr="0">
            <a:noAutofit/>
          </a:bodyPr>
          <a:lstStyle>
            <a:lvl1pPr lvl="0" algn="l">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04" name="Google Shape;104;p21"/>
          <p:cNvSpPr txBox="1">
            <a:spLocks noGrp="1"/>
          </p:cNvSpPr>
          <p:nvPr>
            <p:ph type="ftr" idx="11"/>
          </p:nvPr>
        </p:nvSpPr>
        <p:spPr>
          <a:xfrm>
            <a:off x="3028950" y="4767264"/>
            <a:ext cx="3086100" cy="273900"/>
          </a:xfrm>
          <a:prstGeom prst="rect">
            <a:avLst/>
          </a:prstGeom>
          <a:noFill/>
          <a:ln>
            <a:noFill/>
          </a:ln>
        </p:spPr>
        <p:txBody>
          <a:bodyPr spcFirstLastPara="1" wrap="square" lIns="53625" tIns="26800" rIns="53625" bIns="26800" anchor="ctr" anchorCtr="0">
            <a:noAutofit/>
          </a:bodyPr>
          <a:lstStyle>
            <a:lvl1pPr lvl="0" algn="ctr">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05" name="Google Shape;105;p21"/>
          <p:cNvSpPr txBox="1">
            <a:spLocks noGrp="1"/>
          </p:cNvSpPr>
          <p:nvPr>
            <p:ph type="sldNum" idx="12"/>
          </p:nvPr>
        </p:nvSpPr>
        <p:spPr>
          <a:xfrm>
            <a:off x="6457950" y="4767264"/>
            <a:ext cx="2057400" cy="273900"/>
          </a:xfrm>
          <a:prstGeom prst="rect">
            <a:avLst/>
          </a:prstGeom>
          <a:noFill/>
          <a:ln>
            <a:noFill/>
          </a:ln>
        </p:spPr>
        <p:txBody>
          <a:bodyPr spcFirstLastPara="1" wrap="square" lIns="53625" tIns="26800" rIns="53625" bIns="268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342900"/>
            <a:ext cx="2949300" cy="1200000"/>
          </a:xfrm>
          <a:prstGeom prst="rect">
            <a:avLst/>
          </a:prstGeom>
          <a:noFill/>
          <a:ln>
            <a:noFill/>
          </a:ln>
        </p:spPr>
        <p:txBody>
          <a:bodyPr spcFirstLastPara="1" wrap="square" lIns="53625" tIns="26800" rIns="53625" bIns="268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08" name="Google Shape;108;p22"/>
          <p:cNvSpPr>
            <a:spLocks noGrp="1"/>
          </p:cNvSpPr>
          <p:nvPr>
            <p:ph type="pic" idx="2"/>
          </p:nvPr>
        </p:nvSpPr>
        <p:spPr>
          <a:xfrm>
            <a:off x="3887391" y="740570"/>
            <a:ext cx="4629300" cy="3655200"/>
          </a:xfrm>
          <a:prstGeom prst="rect">
            <a:avLst/>
          </a:prstGeom>
          <a:noFill/>
          <a:ln>
            <a:noFill/>
          </a:ln>
        </p:spPr>
      </p:sp>
      <p:sp>
        <p:nvSpPr>
          <p:cNvPr id="109" name="Google Shape;109;p22"/>
          <p:cNvSpPr txBox="1">
            <a:spLocks noGrp="1"/>
          </p:cNvSpPr>
          <p:nvPr>
            <p:ph type="body" idx="1"/>
          </p:nvPr>
        </p:nvSpPr>
        <p:spPr>
          <a:xfrm>
            <a:off x="629841" y="1543050"/>
            <a:ext cx="2949300" cy="2858700"/>
          </a:xfrm>
          <a:prstGeom prst="rect">
            <a:avLst/>
          </a:prstGeom>
          <a:noFill/>
          <a:ln>
            <a:noFill/>
          </a:ln>
        </p:spPr>
        <p:txBody>
          <a:bodyPr spcFirstLastPara="1" wrap="square" lIns="53625" tIns="26800" rIns="53625" bIns="26800" anchor="t" anchorCtr="0">
            <a:normAutofit/>
          </a:bodyPr>
          <a:lstStyle>
            <a:lvl1pPr marL="457200" lvl="0" indent="-228600" algn="l">
              <a:lnSpc>
                <a:spcPct val="90000"/>
              </a:lnSpc>
              <a:spcBef>
                <a:spcPts val="800"/>
              </a:spcBef>
              <a:spcAft>
                <a:spcPts val="0"/>
              </a:spcAft>
              <a:buClr>
                <a:schemeClr val="dk1"/>
              </a:buClr>
              <a:buSzPts val="1300"/>
              <a:buNone/>
              <a:defRPr sz="13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1000"/>
              <a:buNone/>
              <a:defRPr sz="10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28650" y="4767264"/>
            <a:ext cx="2057400" cy="273900"/>
          </a:xfrm>
          <a:prstGeom prst="rect">
            <a:avLst/>
          </a:prstGeom>
          <a:noFill/>
          <a:ln>
            <a:noFill/>
          </a:ln>
        </p:spPr>
        <p:txBody>
          <a:bodyPr spcFirstLastPara="1" wrap="square" lIns="53625" tIns="26800" rIns="53625" bIns="26800" anchor="ctr" anchorCtr="0">
            <a:noAutofit/>
          </a:bodyPr>
          <a:lstStyle>
            <a:lvl1pPr lvl="0" algn="l">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11" name="Google Shape;111;p22"/>
          <p:cNvSpPr txBox="1">
            <a:spLocks noGrp="1"/>
          </p:cNvSpPr>
          <p:nvPr>
            <p:ph type="ftr" idx="11"/>
          </p:nvPr>
        </p:nvSpPr>
        <p:spPr>
          <a:xfrm>
            <a:off x="3028950" y="4767264"/>
            <a:ext cx="3086100" cy="273900"/>
          </a:xfrm>
          <a:prstGeom prst="rect">
            <a:avLst/>
          </a:prstGeom>
          <a:noFill/>
          <a:ln>
            <a:noFill/>
          </a:ln>
        </p:spPr>
        <p:txBody>
          <a:bodyPr spcFirstLastPara="1" wrap="square" lIns="53625" tIns="26800" rIns="53625" bIns="26800" anchor="ctr" anchorCtr="0">
            <a:noAutofit/>
          </a:bodyPr>
          <a:lstStyle>
            <a:lvl1pPr lvl="0" algn="ctr">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12" name="Google Shape;112;p22"/>
          <p:cNvSpPr txBox="1">
            <a:spLocks noGrp="1"/>
          </p:cNvSpPr>
          <p:nvPr>
            <p:ph type="sldNum" idx="12"/>
          </p:nvPr>
        </p:nvSpPr>
        <p:spPr>
          <a:xfrm>
            <a:off x="6457950" y="4767264"/>
            <a:ext cx="2057400" cy="273900"/>
          </a:xfrm>
          <a:prstGeom prst="rect">
            <a:avLst/>
          </a:prstGeom>
          <a:noFill/>
          <a:ln>
            <a:noFill/>
          </a:ln>
        </p:spPr>
        <p:txBody>
          <a:bodyPr spcFirstLastPara="1" wrap="square" lIns="53625" tIns="26800" rIns="53625" bIns="268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273845"/>
            <a:ext cx="7886700" cy="994200"/>
          </a:xfrm>
          <a:prstGeom prst="rect">
            <a:avLst/>
          </a:prstGeom>
          <a:noFill/>
          <a:ln>
            <a:noFill/>
          </a:ln>
        </p:spPr>
        <p:txBody>
          <a:bodyPr spcFirstLastPara="1" wrap="square" lIns="53625" tIns="26800" rIns="53625" bIns="26800" anchor="ctr" anchorCtr="0">
            <a:normAutofit/>
          </a:bodyPr>
          <a:lstStyle>
            <a:lvl1pPr lvl="0" algn="l">
              <a:lnSpc>
                <a:spcPct val="90000"/>
              </a:lnSpc>
              <a:spcBef>
                <a:spcPts val="0"/>
              </a:spcBef>
              <a:spcAft>
                <a:spcPts val="0"/>
              </a:spcAft>
              <a:buClr>
                <a:schemeClr val="dk1"/>
              </a:buClr>
              <a:buSzPts val="11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15" name="Google Shape;115;p23"/>
          <p:cNvSpPr txBox="1">
            <a:spLocks noGrp="1"/>
          </p:cNvSpPr>
          <p:nvPr>
            <p:ph type="body" idx="1"/>
          </p:nvPr>
        </p:nvSpPr>
        <p:spPr>
          <a:xfrm rot="5400000">
            <a:off x="2940300" y="-942432"/>
            <a:ext cx="3263400" cy="7886700"/>
          </a:xfrm>
          <a:prstGeom prst="rect">
            <a:avLst/>
          </a:prstGeom>
          <a:noFill/>
          <a:ln>
            <a:noFill/>
          </a:ln>
        </p:spPr>
        <p:txBody>
          <a:bodyPr spcFirstLastPara="1" wrap="square" lIns="53625" tIns="26800" rIns="53625" bIns="26800" anchor="t" anchorCtr="0">
            <a:normAutofit/>
          </a:bodyPr>
          <a:lstStyle>
            <a:lvl1pPr marL="457200" lvl="0" indent="-298450" algn="l">
              <a:lnSpc>
                <a:spcPct val="90000"/>
              </a:lnSpc>
              <a:spcBef>
                <a:spcPts val="800"/>
              </a:spcBef>
              <a:spcAft>
                <a:spcPts val="0"/>
              </a:spcAft>
              <a:buClr>
                <a:schemeClr val="dk1"/>
              </a:buClr>
              <a:buSzPts val="1100"/>
              <a:buChar char="•"/>
              <a:defRPr/>
            </a:lvl1pPr>
            <a:lvl2pPr marL="914400" lvl="1" indent="-298450" algn="l">
              <a:lnSpc>
                <a:spcPct val="90000"/>
              </a:lnSpc>
              <a:spcBef>
                <a:spcPts val="400"/>
              </a:spcBef>
              <a:spcAft>
                <a:spcPts val="0"/>
              </a:spcAft>
              <a:buClr>
                <a:schemeClr val="dk1"/>
              </a:buClr>
              <a:buSzPts val="1100"/>
              <a:buChar char="•"/>
              <a:defRPr/>
            </a:lvl2pPr>
            <a:lvl3pPr marL="1371600" lvl="2" indent="-298450" algn="l">
              <a:lnSpc>
                <a:spcPct val="90000"/>
              </a:lnSpc>
              <a:spcBef>
                <a:spcPts val="400"/>
              </a:spcBef>
              <a:spcAft>
                <a:spcPts val="0"/>
              </a:spcAft>
              <a:buClr>
                <a:schemeClr val="dk1"/>
              </a:buClr>
              <a:buSzPts val="1100"/>
              <a:buChar char="•"/>
              <a:defRPr/>
            </a:lvl3pPr>
            <a:lvl4pPr marL="1828800" lvl="3" indent="-298450" algn="l">
              <a:lnSpc>
                <a:spcPct val="90000"/>
              </a:lnSpc>
              <a:spcBef>
                <a:spcPts val="400"/>
              </a:spcBef>
              <a:spcAft>
                <a:spcPts val="0"/>
              </a:spcAft>
              <a:buClr>
                <a:schemeClr val="dk1"/>
              </a:buClr>
              <a:buSzPts val="1100"/>
              <a:buChar char="•"/>
              <a:defRPr/>
            </a:lvl4pPr>
            <a:lvl5pPr marL="2286000" lvl="4" indent="-298450" algn="l">
              <a:lnSpc>
                <a:spcPct val="90000"/>
              </a:lnSpc>
              <a:spcBef>
                <a:spcPts val="400"/>
              </a:spcBef>
              <a:spcAft>
                <a:spcPts val="0"/>
              </a:spcAft>
              <a:buClr>
                <a:schemeClr val="dk1"/>
              </a:buClr>
              <a:buSzPts val="1100"/>
              <a:buChar char="•"/>
              <a:defRPr/>
            </a:lvl5pPr>
            <a:lvl6pPr marL="2743200" lvl="5" indent="-298450" algn="l">
              <a:lnSpc>
                <a:spcPct val="90000"/>
              </a:lnSpc>
              <a:spcBef>
                <a:spcPts val="400"/>
              </a:spcBef>
              <a:spcAft>
                <a:spcPts val="0"/>
              </a:spcAft>
              <a:buClr>
                <a:schemeClr val="dk1"/>
              </a:buClr>
              <a:buSzPts val="1100"/>
              <a:buChar char="•"/>
              <a:defRPr/>
            </a:lvl6pPr>
            <a:lvl7pPr marL="3200400" lvl="6" indent="-298450" algn="l">
              <a:lnSpc>
                <a:spcPct val="90000"/>
              </a:lnSpc>
              <a:spcBef>
                <a:spcPts val="400"/>
              </a:spcBef>
              <a:spcAft>
                <a:spcPts val="0"/>
              </a:spcAft>
              <a:buClr>
                <a:schemeClr val="dk1"/>
              </a:buClr>
              <a:buSzPts val="1100"/>
              <a:buChar char="•"/>
              <a:defRPr/>
            </a:lvl7pPr>
            <a:lvl8pPr marL="3657600" lvl="7" indent="-298450" algn="l">
              <a:lnSpc>
                <a:spcPct val="90000"/>
              </a:lnSpc>
              <a:spcBef>
                <a:spcPts val="400"/>
              </a:spcBef>
              <a:spcAft>
                <a:spcPts val="0"/>
              </a:spcAft>
              <a:buClr>
                <a:schemeClr val="dk1"/>
              </a:buClr>
              <a:buSzPts val="1100"/>
              <a:buChar char="•"/>
              <a:defRPr/>
            </a:lvl8pPr>
            <a:lvl9pPr marL="4114800" lvl="8" indent="-298450" algn="l">
              <a:lnSpc>
                <a:spcPct val="90000"/>
              </a:lnSpc>
              <a:spcBef>
                <a:spcPts val="400"/>
              </a:spcBef>
              <a:spcAft>
                <a:spcPts val="0"/>
              </a:spcAft>
              <a:buClr>
                <a:schemeClr val="dk1"/>
              </a:buClr>
              <a:buSzPts val="1100"/>
              <a:buChar char="•"/>
              <a:defRPr/>
            </a:lvl9pPr>
          </a:lstStyle>
          <a:p>
            <a:endParaRPr/>
          </a:p>
        </p:txBody>
      </p:sp>
      <p:sp>
        <p:nvSpPr>
          <p:cNvPr id="116" name="Google Shape;116;p23"/>
          <p:cNvSpPr txBox="1">
            <a:spLocks noGrp="1"/>
          </p:cNvSpPr>
          <p:nvPr>
            <p:ph type="dt" idx="10"/>
          </p:nvPr>
        </p:nvSpPr>
        <p:spPr>
          <a:xfrm>
            <a:off x="628650" y="4767264"/>
            <a:ext cx="2057400" cy="273900"/>
          </a:xfrm>
          <a:prstGeom prst="rect">
            <a:avLst/>
          </a:prstGeom>
          <a:noFill/>
          <a:ln>
            <a:noFill/>
          </a:ln>
        </p:spPr>
        <p:txBody>
          <a:bodyPr spcFirstLastPara="1" wrap="square" lIns="53625" tIns="26800" rIns="53625" bIns="26800" anchor="ctr" anchorCtr="0">
            <a:noAutofit/>
          </a:bodyPr>
          <a:lstStyle>
            <a:lvl1pPr lvl="0" algn="l">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17" name="Google Shape;117;p23"/>
          <p:cNvSpPr txBox="1">
            <a:spLocks noGrp="1"/>
          </p:cNvSpPr>
          <p:nvPr>
            <p:ph type="ftr" idx="11"/>
          </p:nvPr>
        </p:nvSpPr>
        <p:spPr>
          <a:xfrm>
            <a:off x="3028950" y="4767264"/>
            <a:ext cx="3086100" cy="273900"/>
          </a:xfrm>
          <a:prstGeom prst="rect">
            <a:avLst/>
          </a:prstGeom>
          <a:noFill/>
          <a:ln>
            <a:noFill/>
          </a:ln>
        </p:spPr>
        <p:txBody>
          <a:bodyPr spcFirstLastPara="1" wrap="square" lIns="53625" tIns="26800" rIns="53625" bIns="26800" anchor="ctr" anchorCtr="0">
            <a:noAutofit/>
          </a:bodyPr>
          <a:lstStyle>
            <a:lvl1pPr lvl="0" algn="ctr">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18" name="Google Shape;118;p23"/>
          <p:cNvSpPr txBox="1">
            <a:spLocks noGrp="1"/>
          </p:cNvSpPr>
          <p:nvPr>
            <p:ph type="sldNum" idx="12"/>
          </p:nvPr>
        </p:nvSpPr>
        <p:spPr>
          <a:xfrm>
            <a:off x="6457950" y="4767264"/>
            <a:ext cx="2057400" cy="273900"/>
          </a:xfrm>
          <a:prstGeom prst="rect">
            <a:avLst/>
          </a:prstGeom>
          <a:noFill/>
          <a:ln>
            <a:noFill/>
          </a:ln>
        </p:spPr>
        <p:txBody>
          <a:bodyPr spcFirstLastPara="1" wrap="square" lIns="53625" tIns="26800" rIns="53625" bIns="268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5350051" y="1467544"/>
            <a:ext cx="4359000" cy="1971600"/>
          </a:xfrm>
          <a:prstGeom prst="rect">
            <a:avLst/>
          </a:prstGeom>
          <a:noFill/>
          <a:ln>
            <a:noFill/>
          </a:ln>
        </p:spPr>
        <p:txBody>
          <a:bodyPr spcFirstLastPara="1" wrap="square" lIns="53625" tIns="26800" rIns="53625" bIns="26800" anchor="ctr" anchorCtr="0">
            <a:normAutofit/>
          </a:bodyPr>
          <a:lstStyle>
            <a:lvl1pPr lvl="0" algn="l">
              <a:lnSpc>
                <a:spcPct val="90000"/>
              </a:lnSpc>
              <a:spcBef>
                <a:spcPts val="0"/>
              </a:spcBef>
              <a:spcAft>
                <a:spcPts val="0"/>
              </a:spcAft>
              <a:buClr>
                <a:schemeClr val="dk1"/>
              </a:buClr>
              <a:buSzPts val="11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21" name="Google Shape;121;p24"/>
          <p:cNvSpPr txBox="1">
            <a:spLocks noGrp="1"/>
          </p:cNvSpPr>
          <p:nvPr>
            <p:ph type="body" idx="1"/>
          </p:nvPr>
        </p:nvSpPr>
        <p:spPr>
          <a:xfrm rot="5400000">
            <a:off x="1349476" y="-447056"/>
            <a:ext cx="4359000" cy="5800800"/>
          </a:xfrm>
          <a:prstGeom prst="rect">
            <a:avLst/>
          </a:prstGeom>
          <a:noFill/>
          <a:ln>
            <a:noFill/>
          </a:ln>
        </p:spPr>
        <p:txBody>
          <a:bodyPr spcFirstLastPara="1" wrap="square" lIns="53625" tIns="26800" rIns="53625" bIns="26800" anchor="t" anchorCtr="0">
            <a:normAutofit/>
          </a:bodyPr>
          <a:lstStyle>
            <a:lvl1pPr marL="457200" lvl="0" indent="-298450" algn="l">
              <a:lnSpc>
                <a:spcPct val="90000"/>
              </a:lnSpc>
              <a:spcBef>
                <a:spcPts val="800"/>
              </a:spcBef>
              <a:spcAft>
                <a:spcPts val="0"/>
              </a:spcAft>
              <a:buClr>
                <a:schemeClr val="dk1"/>
              </a:buClr>
              <a:buSzPts val="1100"/>
              <a:buChar char="•"/>
              <a:defRPr/>
            </a:lvl1pPr>
            <a:lvl2pPr marL="914400" lvl="1" indent="-298450" algn="l">
              <a:lnSpc>
                <a:spcPct val="90000"/>
              </a:lnSpc>
              <a:spcBef>
                <a:spcPts val="400"/>
              </a:spcBef>
              <a:spcAft>
                <a:spcPts val="0"/>
              </a:spcAft>
              <a:buClr>
                <a:schemeClr val="dk1"/>
              </a:buClr>
              <a:buSzPts val="1100"/>
              <a:buChar char="•"/>
              <a:defRPr/>
            </a:lvl2pPr>
            <a:lvl3pPr marL="1371600" lvl="2" indent="-298450" algn="l">
              <a:lnSpc>
                <a:spcPct val="90000"/>
              </a:lnSpc>
              <a:spcBef>
                <a:spcPts val="400"/>
              </a:spcBef>
              <a:spcAft>
                <a:spcPts val="0"/>
              </a:spcAft>
              <a:buClr>
                <a:schemeClr val="dk1"/>
              </a:buClr>
              <a:buSzPts val="1100"/>
              <a:buChar char="•"/>
              <a:defRPr/>
            </a:lvl3pPr>
            <a:lvl4pPr marL="1828800" lvl="3" indent="-298450" algn="l">
              <a:lnSpc>
                <a:spcPct val="90000"/>
              </a:lnSpc>
              <a:spcBef>
                <a:spcPts val="400"/>
              </a:spcBef>
              <a:spcAft>
                <a:spcPts val="0"/>
              </a:spcAft>
              <a:buClr>
                <a:schemeClr val="dk1"/>
              </a:buClr>
              <a:buSzPts val="1100"/>
              <a:buChar char="•"/>
              <a:defRPr/>
            </a:lvl4pPr>
            <a:lvl5pPr marL="2286000" lvl="4" indent="-298450" algn="l">
              <a:lnSpc>
                <a:spcPct val="90000"/>
              </a:lnSpc>
              <a:spcBef>
                <a:spcPts val="400"/>
              </a:spcBef>
              <a:spcAft>
                <a:spcPts val="0"/>
              </a:spcAft>
              <a:buClr>
                <a:schemeClr val="dk1"/>
              </a:buClr>
              <a:buSzPts val="1100"/>
              <a:buChar char="•"/>
              <a:defRPr/>
            </a:lvl5pPr>
            <a:lvl6pPr marL="2743200" lvl="5" indent="-298450" algn="l">
              <a:lnSpc>
                <a:spcPct val="90000"/>
              </a:lnSpc>
              <a:spcBef>
                <a:spcPts val="400"/>
              </a:spcBef>
              <a:spcAft>
                <a:spcPts val="0"/>
              </a:spcAft>
              <a:buClr>
                <a:schemeClr val="dk1"/>
              </a:buClr>
              <a:buSzPts val="1100"/>
              <a:buChar char="•"/>
              <a:defRPr/>
            </a:lvl6pPr>
            <a:lvl7pPr marL="3200400" lvl="6" indent="-298450" algn="l">
              <a:lnSpc>
                <a:spcPct val="90000"/>
              </a:lnSpc>
              <a:spcBef>
                <a:spcPts val="400"/>
              </a:spcBef>
              <a:spcAft>
                <a:spcPts val="0"/>
              </a:spcAft>
              <a:buClr>
                <a:schemeClr val="dk1"/>
              </a:buClr>
              <a:buSzPts val="1100"/>
              <a:buChar char="•"/>
              <a:defRPr/>
            </a:lvl7pPr>
            <a:lvl8pPr marL="3657600" lvl="7" indent="-298450" algn="l">
              <a:lnSpc>
                <a:spcPct val="90000"/>
              </a:lnSpc>
              <a:spcBef>
                <a:spcPts val="400"/>
              </a:spcBef>
              <a:spcAft>
                <a:spcPts val="0"/>
              </a:spcAft>
              <a:buClr>
                <a:schemeClr val="dk1"/>
              </a:buClr>
              <a:buSzPts val="1100"/>
              <a:buChar char="•"/>
              <a:defRPr/>
            </a:lvl8pPr>
            <a:lvl9pPr marL="4114800" lvl="8" indent="-298450" algn="l">
              <a:lnSpc>
                <a:spcPct val="90000"/>
              </a:lnSpc>
              <a:spcBef>
                <a:spcPts val="400"/>
              </a:spcBef>
              <a:spcAft>
                <a:spcPts val="0"/>
              </a:spcAft>
              <a:buClr>
                <a:schemeClr val="dk1"/>
              </a:buClr>
              <a:buSzPts val="1100"/>
              <a:buChar char="•"/>
              <a:defRPr/>
            </a:lvl9pPr>
          </a:lstStyle>
          <a:p>
            <a:endParaRPr/>
          </a:p>
        </p:txBody>
      </p:sp>
      <p:sp>
        <p:nvSpPr>
          <p:cNvPr id="122" name="Google Shape;122;p24"/>
          <p:cNvSpPr txBox="1">
            <a:spLocks noGrp="1"/>
          </p:cNvSpPr>
          <p:nvPr>
            <p:ph type="dt" idx="10"/>
          </p:nvPr>
        </p:nvSpPr>
        <p:spPr>
          <a:xfrm>
            <a:off x="628650" y="4767264"/>
            <a:ext cx="2057400" cy="273900"/>
          </a:xfrm>
          <a:prstGeom prst="rect">
            <a:avLst/>
          </a:prstGeom>
          <a:noFill/>
          <a:ln>
            <a:noFill/>
          </a:ln>
        </p:spPr>
        <p:txBody>
          <a:bodyPr spcFirstLastPara="1" wrap="square" lIns="53625" tIns="26800" rIns="53625" bIns="26800" anchor="ctr" anchorCtr="0">
            <a:noAutofit/>
          </a:bodyPr>
          <a:lstStyle>
            <a:lvl1pPr lvl="0" algn="l">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23" name="Google Shape;123;p24"/>
          <p:cNvSpPr txBox="1">
            <a:spLocks noGrp="1"/>
          </p:cNvSpPr>
          <p:nvPr>
            <p:ph type="ftr" idx="11"/>
          </p:nvPr>
        </p:nvSpPr>
        <p:spPr>
          <a:xfrm>
            <a:off x="3028950" y="4767264"/>
            <a:ext cx="3086100" cy="273900"/>
          </a:xfrm>
          <a:prstGeom prst="rect">
            <a:avLst/>
          </a:prstGeom>
          <a:noFill/>
          <a:ln>
            <a:noFill/>
          </a:ln>
        </p:spPr>
        <p:txBody>
          <a:bodyPr spcFirstLastPara="1" wrap="square" lIns="53625" tIns="26800" rIns="53625" bIns="26800" anchor="ctr" anchorCtr="0">
            <a:noAutofit/>
          </a:bodyPr>
          <a:lstStyle>
            <a:lvl1pPr lvl="0" algn="ctr">
              <a:lnSpc>
                <a:spcPct val="100000"/>
              </a:lnSpc>
              <a:spcBef>
                <a:spcPts val="0"/>
              </a:spcBef>
              <a:spcAft>
                <a:spcPts val="0"/>
              </a:spcAft>
              <a:buSzPts val="8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24" name="Google Shape;124;p24"/>
          <p:cNvSpPr txBox="1">
            <a:spLocks noGrp="1"/>
          </p:cNvSpPr>
          <p:nvPr>
            <p:ph type="sldNum" idx="12"/>
          </p:nvPr>
        </p:nvSpPr>
        <p:spPr>
          <a:xfrm>
            <a:off x="6457950" y="4767264"/>
            <a:ext cx="2057400" cy="273900"/>
          </a:xfrm>
          <a:prstGeom prst="rect">
            <a:avLst/>
          </a:prstGeom>
          <a:noFill/>
          <a:ln>
            <a:noFill/>
          </a:ln>
        </p:spPr>
        <p:txBody>
          <a:bodyPr spcFirstLastPara="1" wrap="square" lIns="53625" tIns="26800" rIns="53625" bIns="268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200"/>
          </a:xfrm>
          <a:prstGeom prst="rect">
            <a:avLst/>
          </a:prstGeom>
          <a:noFill/>
          <a:ln>
            <a:noFill/>
          </a:ln>
        </p:spPr>
        <p:txBody>
          <a:bodyPr spcFirstLastPara="1" wrap="square" lIns="53625" tIns="26800" rIns="53625" bIns="26800" anchor="ctr" anchorCtr="0">
            <a:normAutofit/>
          </a:bodyPr>
          <a:lstStyle>
            <a:lvl1pPr marR="0" lvl="0" algn="l"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53625" tIns="26800" rIns="53625" bIns="26800" anchor="t" anchorCtr="0">
            <a:normAutofit/>
          </a:bodyPr>
          <a:lstStyle>
            <a:lvl1pPr marL="457200" marR="0" lvl="0" indent="-374650" algn="l" rtl="0">
              <a:lnSpc>
                <a:spcPct val="90000"/>
              </a:lnSpc>
              <a:spcBef>
                <a:spcPts val="800"/>
              </a:spcBef>
              <a:spcAft>
                <a:spcPts val="0"/>
              </a:spcAft>
              <a:buClr>
                <a:schemeClr val="dk1"/>
              </a:buClr>
              <a:buSzPts val="2300"/>
              <a:buFont typeface="Arial"/>
              <a:buChar char="•"/>
              <a:defRPr sz="2300" b="0" i="0" u="none" strike="noStrike" cap="none">
                <a:solidFill>
                  <a:schemeClr val="dk1"/>
                </a:solidFill>
                <a:latin typeface="Calibri"/>
                <a:ea typeface="Calibri"/>
                <a:cs typeface="Calibri"/>
                <a:sym typeface="Calibri"/>
              </a:defRPr>
            </a:lvl1pPr>
            <a:lvl2pPr marL="914400" marR="0" lvl="1"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3pPr>
            <a:lvl4pPr marL="1828800" marR="0" lvl="3"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4"/>
            <a:ext cx="2057400" cy="273900"/>
          </a:xfrm>
          <a:prstGeom prst="rect">
            <a:avLst/>
          </a:prstGeom>
          <a:noFill/>
          <a:ln>
            <a:noFill/>
          </a:ln>
        </p:spPr>
        <p:txBody>
          <a:bodyPr spcFirstLastPara="1" wrap="square" lIns="53625" tIns="26800" rIns="53625" bIns="26800" anchor="ctr" anchorCtr="0">
            <a:noAutofit/>
          </a:bodyPr>
          <a:lstStyle>
            <a:lvl1pPr marR="0" lvl="0" algn="l" rtl="0">
              <a:lnSpc>
                <a:spcPct val="100000"/>
              </a:lnSpc>
              <a:spcBef>
                <a:spcPts val="0"/>
              </a:spcBef>
              <a:spcAft>
                <a:spcPts val="0"/>
              </a:spcAft>
              <a:buClr>
                <a:srgbClr val="000000"/>
              </a:buClr>
              <a:buSzPts val="800"/>
              <a:buFont typeface="Arial"/>
              <a:buNone/>
              <a:defRPr sz="10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800"/>
              <a:buFont typeface="Arial"/>
              <a:buNone/>
              <a:defRPr sz="13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800"/>
              <a:buFont typeface="Arial"/>
              <a:buNone/>
              <a:defRPr sz="13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800"/>
              <a:buFont typeface="Arial"/>
              <a:buNone/>
              <a:defRPr sz="13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800"/>
              <a:buFont typeface="Arial"/>
              <a:buNone/>
              <a:defRPr sz="13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800"/>
              <a:buFont typeface="Arial"/>
              <a:buNone/>
              <a:defRPr sz="13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800"/>
              <a:buFont typeface="Arial"/>
              <a:buNone/>
              <a:defRPr sz="13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800"/>
              <a:buFont typeface="Arial"/>
              <a:buNone/>
              <a:defRPr sz="13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800"/>
              <a:buFont typeface="Arial"/>
              <a:buNone/>
              <a:defRPr sz="13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4"/>
            <a:ext cx="3086100" cy="273900"/>
          </a:xfrm>
          <a:prstGeom prst="rect">
            <a:avLst/>
          </a:prstGeom>
          <a:noFill/>
          <a:ln>
            <a:noFill/>
          </a:ln>
        </p:spPr>
        <p:txBody>
          <a:bodyPr spcFirstLastPara="1" wrap="square" lIns="53625" tIns="26800" rIns="53625" bIns="26800" anchor="ctr" anchorCtr="0">
            <a:noAutofit/>
          </a:bodyPr>
          <a:lstStyle>
            <a:lvl1pPr marR="0" lvl="0" algn="ctr" rtl="0">
              <a:lnSpc>
                <a:spcPct val="100000"/>
              </a:lnSpc>
              <a:spcBef>
                <a:spcPts val="0"/>
              </a:spcBef>
              <a:spcAft>
                <a:spcPts val="0"/>
              </a:spcAft>
              <a:buClr>
                <a:srgbClr val="000000"/>
              </a:buClr>
              <a:buSzPts val="800"/>
              <a:buFont typeface="Arial"/>
              <a:buNone/>
              <a:defRPr sz="10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800"/>
              <a:buFont typeface="Arial"/>
              <a:buNone/>
              <a:defRPr sz="13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800"/>
              <a:buFont typeface="Arial"/>
              <a:buNone/>
              <a:defRPr sz="13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800"/>
              <a:buFont typeface="Arial"/>
              <a:buNone/>
              <a:defRPr sz="13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800"/>
              <a:buFont typeface="Arial"/>
              <a:buNone/>
              <a:defRPr sz="13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800"/>
              <a:buFont typeface="Arial"/>
              <a:buNone/>
              <a:defRPr sz="13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800"/>
              <a:buFont typeface="Arial"/>
              <a:buNone/>
              <a:defRPr sz="13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800"/>
              <a:buFont typeface="Arial"/>
              <a:buNone/>
              <a:defRPr sz="13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800"/>
              <a:buFont typeface="Arial"/>
              <a:buNone/>
              <a:defRPr sz="13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4"/>
            <a:ext cx="2057400" cy="273900"/>
          </a:xfrm>
          <a:prstGeom prst="rect">
            <a:avLst/>
          </a:prstGeom>
          <a:noFill/>
          <a:ln>
            <a:noFill/>
          </a:ln>
        </p:spPr>
        <p:txBody>
          <a:bodyPr spcFirstLastPara="1" wrap="square" lIns="53625" tIns="26800" rIns="53625" bIns="268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53.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57.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6.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31.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70.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32.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33.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79.pn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83.png"/><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notesSlide" Target="../notesSlides/notesSlide36.xml"/><Relationship Id="rId1" Type="http://schemas.openxmlformats.org/officeDocument/2006/relationships/slideLayout" Target="../slideLayouts/slideLayout3.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37.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image" Target="../media/image92.png"/><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38.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image" Target="../media/image96.png"/><Relationship Id="rId2" Type="http://schemas.openxmlformats.org/officeDocument/2006/relationships/notesSlide" Target="../notesSlides/notesSlide38.xml"/><Relationship Id="rId1" Type="http://schemas.openxmlformats.org/officeDocument/2006/relationships/slideLayout" Target="../slideLayouts/slideLayout3.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39.xml.rels><?xml version="1.0" encoding="UTF-8" standalone="yes"?>
<Relationships xmlns="http://schemas.openxmlformats.org/package/2006/relationships"><Relationship Id="rId3" Type="http://schemas.openxmlformats.org/officeDocument/2006/relationships/image" Target="../media/image97.png"/><Relationship Id="rId7" Type="http://schemas.openxmlformats.org/officeDocument/2006/relationships/image" Target="../media/image101.png"/><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s>
</file>

<file path=ppt/slides/_rels/slide40.xml.rels><?xml version="1.0" encoding="UTF-8" standalone="yes"?>
<Relationships xmlns="http://schemas.openxmlformats.org/package/2006/relationships"><Relationship Id="rId3" Type="http://schemas.openxmlformats.org/officeDocument/2006/relationships/image" Target="../media/image97.png"/><Relationship Id="rId7" Type="http://schemas.openxmlformats.org/officeDocument/2006/relationships/image" Target="../media/image105.png"/><Relationship Id="rId2" Type="http://schemas.openxmlformats.org/officeDocument/2006/relationships/notesSlide" Target="../notesSlides/notesSlide40.xml"/><Relationship Id="rId1" Type="http://schemas.openxmlformats.org/officeDocument/2006/relationships/slideLayout" Target="../slideLayouts/slideLayout3.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png"/></Relationships>
</file>

<file path=ppt/slides/_rels/slide41.xml.rels><?xml version="1.0" encoding="UTF-8" standalone="yes"?>
<Relationships xmlns="http://schemas.openxmlformats.org/package/2006/relationships"><Relationship Id="rId3" Type="http://schemas.openxmlformats.org/officeDocument/2006/relationships/image" Target="../media/image97.png"/><Relationship Id="rId7" Type="http://schemas.openxmlformats.org/officeDocument/2006/relationships/image" Target="../media/image109.png"/><Relationship Id="rId2" Type="http://schemas.openxmlformats.org/officeDocument/2006/relationships/notesSlide" Target="../notesSlides/notesSlide41.xml"/><Relationship Id="rId1" Type="http://schemas.openxmlformats.org/officeDocument/2006/relationships/slideLayout" Target="../slideLayouts/slideLayout3.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42.xml.rels><?xml version="1.0" encoding="UTF-8" standalone="yes"?>
<Relationships xmlns="http://schemas.openxmlformats.org/package/2006/relationships"><Relationship Id="rId3" Type="http://schemas.openxmlformats.org/officeDocument/2006/relationships/image" Target="../media/image110.png"/><Relationship Id="rId7" Type="http://schemas.openxmlformats.org/officeDocument/2006/relationships/image" Target="../media/image114.png"/><Relationship Id="rId2" Type="http://schemas.openxmlformats.org/officeDocument/2006/relationships/notesSlide" Target="../notesSlides/notesSlide42.xml"/><Relationship Id="rId1" Type="http://schemas.openxmlformats.org/officeDocument/2006/relationships/slideLayout" Target="../slideLayouts/slideLayout3.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43.xml.rels><?xml version="1.0" encoding="UTF-8" standalone="yes"?>
<Relationships xmlns="http://schemas.openxmlformats.org/package/2006/relationships"><Relationship Id="rId3" Type="http://schemas.openxmlformats.org/officeDocument/2006/relationships/image" Target="../media/image110.png"/><Relationship Id="rId7" Type="http://schemas.openxmlformats.org/officeDocument/2006/relationships/image" Target="../media/image118.png"/><Relationship Id="rId2" Type="http://schemas.openxmlformats.org/officeDocument/2006/relationships/notesSlide" Target="../notesSlides/notesSlide43.xml"/><Relationship Id="rId1" Type="http://schemas.openxmlformats.org/officeDocument/2006/relationships/slideLayout" Target="../slideLayouts/slideLayout3.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image" Target="../media/image115.png"/></Relationships>
</file>

<file path=ppt/slides/_rels/slide44.xml.rels><?xml version="1.0" encoding="UTF-8" standalone="yes"?>
<Relationships xmlns="http://schemas.openxmlformats.org/package/2006/relationships"><Relationship Id="rId3" Type="http://schemas.openxmlformats.org/officeDocument/2006/relationships/image" Target="../media/image110.png"/><Relationship Id="rId7" Type="http://schemas.openxmlformats.org/officeDocument/2006/relationships/image" Target="../media/image122.png"/><Relationship Id="rId2" Type="http://schemas.openxmlformats.org/officeDocument/2006/relationships/notesSlide" Target="../notesSlides/notesSlide44.xml"/><Relationship Id="rId1" Type="http://schemas.openxmlformats.org/officeDocument/2006/relationships/slideLayout" Target="../slideLayouts/slideLayout3.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45.xml.rels><?xml version="1.0" encoding="UTF-8" standalone="yes"?>
<Relationships xmlns="http://schemas.openxmlformats.org/package/2006/relationships"><Relationship Id="rId3" Type="http://schemas.openxmlformats.org/officeDocument/2006/relationships/image" Target="../media/image123.png"/><Relationship Id="rId7" Type="http://schemas.openxmlformats.org/officeDocument/2006/relationships/image" Target="../media/image127.png"/><Relationship Id="rId2" Type="http://schemas.openxmlformats.org/officeDocument/2006/relationships/notesSlide" Target="../notesSlides/notesSlide45.xml"/><Relationship Id="rId1" Type="http://schemas.openxmlformats.org/officeDocument/2006/relationships/slideLayout" Target="../slideLayouts/slideLayout3.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46.xml.rels><?xml version="1.0" encoding="UTF-8" standalone="yes"?>
<Relationships xmlns="http://schemas.openxmlformats.org/package/2006/relationships"><Relationship Id="rId3" Type="http://schemas.openxmlformats.org/officeDocument/2006/relationships/image" Target="../media/image123.png"/><Relationship Id="rId7" Type="http://schemas.openxmlformats.org/officeDocument/2006/relationships/image" Target="../media/image131.png"/><Relationship Id="rId2" Type="http://schemas.openxmlformats.org/officeDocument/2006/relationships/notesSlide" Target="../notesSlides/notesSlide46.xml"/><Relationship Id="rId1" Type="http://schemas.openxmlformats.org/officeDocument/2006/relationships/slideLayout" Target="../slideLayouts/slideLayout3.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28.png"/></Relationships>
</file>

<file path=ppt/slides/_rels/slide47.xml.rels><?xml version="1.0" encoding="UTF-8" standalone="yes"?>
<Relationships xmlns="http://schemas.openxmlformats.org/package/2006/relationships"><Relationship Id="rId3" Type="http://schemas.openxmlformats.org/officeDocument/2006/relationships/image" Target="../media/image123.png"/><Relationship Id="rId7" Type="http://schemas.openxmlformats.org/officeDocument/2006/relationships/image" Target="../media/image135.png"/><Relationship Id="rId2" Type="http://schemas.openxmlformats.org/officeDocument/2006/relationships/notesSlide" Target="../notesSlides/notesSlide47.xml"/><Relationship Id="rId1" Type="http://schemas.openxmlformats.org/officeDocument/2006/relationships/slideLayout" Target="../slideLayouts/slideLayout3.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5"/>
          <p:cNvSpPr txBox="1"/>
          <p:nvPr/>
        </p:nvSpPr>
        <p:spPr>
          <a:xfrm>
            <a:off x="0" y="1919339"/>
            <a:ext cx="9085800" cy="738900"/>
          </a:xfrm>
          <a:prstGeom prst="rect">
            <a:avLst/>
          </a:prstGeom>
          <a:solidFill>
            <a:schemeClr val="lt2"/>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600">
                <a:solidFill>
                  <a:schemeClr val="dk2"/>
                </a:solidFill>
              </a:rPr>
              <a:t>sBCMA_Peptides</a:t>
            </a:r>
            <a:endParaRPr sz="36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6"/>
          <p:cNvSpPr/>
          <p:nvPr/>
        </p:nvSpPr>
        <p:spPr>
          <a:xfrm>
            <a:off x="5331873" y="832150"/>
            <a:ext cx="3705900" cy="2811000"/>
          </a:xfrm>
          <a:prstGeom prst="rect">
            <a:avLst/>
          </a:prstGeom>
          <a:solidFill>
            <a:srgbClr val="EEEEEE">
              <a:alpha val="7532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aphicFrame>
        <p:nvGraphicFramePr>
          <p:cNvPr id="135" name="Google Shape;135;p26"/>
          <p:cNvGraphicFramePr/>
          <p:nvPr>
            <p:extLst>
              <p:ext uri="{D42A27DB-BD31-4B8C-83A1-F6EECF244321}">
                <p14:modId xmlns:p14="http://schemas.microsoft.com/office/powerpoint/2010/main" val="2762624330"/>
              </p:ext>
            </p:extLst>
          </p:nvPr>
        </p:nvGraphicFramePr>
        <p:xfrm>
          <a:off x="681130" y="810099"/>
          <a:ext cx="4255025" cy="2912350"/>
        </p:xfrm>
        <a:graphic>
          <a:graphicData uri="http://schemas.openxmlformats.org/drawingml/2006/table">
            <a:tbl>
              <a:tblPr>
                <a:noFill/>
                <a:tableStyleId>{DE8A7476-831A-4AAE-9332-451681489929}</a:tableStyleId>
              </a:tblPr>
              <a:tblGrid>
                <a:gridCol w="539000">
                  <a:extLst>
                    <a:ext uri="{9D8B030D-6E8A-4147-A177-3AD203B41FA5}">
                      <a16:colId xmlns:a16="http://schemas.microsoft.com/office/drawing/2014/main" val="20000"/>
                    </a:ext>
                  </a:extLst>
                </a:gridCol>
                <a:gridCol w="2106625">
                  <a:extLst>
                    <a:ext uri="{9D8B030D-6E8A-4147-A177-3AD203B41FA5}">
                      <a16:colId xmlns:a16="http://schemas.microsoft.com/office/drawing/2014/main" val="20001"/>
                    </a:ext>
                  </a:extLst>
                </a:gridCol>
                <a:gridCol w="420900">
                  <a:extLst>
                    <a:ext uri="{9D8B030D-6E8A-4147-A177-3AD203B41FA5}">
                      <a16:colId xmlns:a16="http://schemas.microsoft.com/office/drawing/2014/main" val="20002"/>
                    </a:ext>
                  </a:extLst>
                </a:gridCol>
                <a:gridCol w="420900">
                  <a:extLst>
                    <a:ext uri="{9D8B030D-6E8A-4147-A177-3AD203B41FA5}">
                      <a16:colId xmlns:a16="http://schemas.microsoft.com/office/drawing/2014/main" val="20003"/>
                    </a:ext>
                  </a:extLst>
                </a:gridCol>
                <a:gridCol w="767600">
                  <a:extLst>
                    <a:ext uri="{9D8B030D-6E8A-4147-A177-3AD203B41FA5}">
                      <a16:colId xmlns:a16="http://schemas.microsoft.com/office/drawing/2014/main" val="20004"/>
                    </a:ext>
                  </a:extLst>
                </a:gridCol>
              </a:tblGrid>
              <a:tr h="507875">
                <a:tc>
                  <a:txBody>
                    <a:bodyPr/>
                    <a:lstStyle/>
                    <a:p>
                      <a:pPr marL="0" marR="0" lvl="0" indent="0" algn="ctr" rtl="0">
                        <a:lnSpc>
                          <a:spcPct val="100000"/>
                        </a:lnSpc>
                        <a:spcBef>
                          <a:spcPts val="0"/>
                        </a:spcBef>
                        <a:spcAft>
                          <a:spcPts val="0"/>
                        </a:spcAft>
                        <a:buClr>
                          <a:srgbClr val="000000"/>
                        </a:buClr>
                        <a:buSzPts val="700"/>
                        <a:buFont typeface="Arial"/>
                        <a:buNone/>
                      </a:pPr>
                      <a:r>
                        <a:rPr lang="en" sz="800" b="1" u="none" strike="noStrike" cap="none">
                          <a:latin typeface="Courier New"/>
                          <a:ea typeface="Courier New"/>
                          <a:cs typeface="Courier New"/>
                          <a:sym typeface="Courier New"/>
                        </a:rPr>
                        <a:t>Name</a:t>
                      </a:r>
                      <a:endParaRPr sz="800" u="none" strike="noStrike" cap="none"/>
                    </a:p>
                  </a:txBody>
                  <a:tcPr marL="20400" marR="20400" marT="6300" marB="63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D0E0E3"/>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800" b="1" u="none" strike="noStrike" cap="none">
                          <a:latin typeface="Courier New"/>
                          <a:ea typeface="Courier New"/>
                          <a:cs typeface="Courier New"/>
                          <a:sym typeface="Courier New"/>
                        </a:rPr>
                        <a:t>Sequence</a:t>
                      </a:r>
                      <a:endParaRPr sz="800" u="none" strike="noStrike" cap="none"/>
                    </a:p>
                  </a:txBody>
                  <a:tcPr marL="20400" marR="20400" marT="6300" marB="63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D0E0E3"/>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800" b="1" u="none" strike="noStrike" cap="none">
                          <a:latin typeface="Courier New"/>
                          <a:ea typeface="Courier New"/>
                          <a:cs typeface="Courier New"/>
                          <a:sym typeface="Courier New"/>
                        </a:rPr>
                        <a:t>Length</a:t>
                      </a:r>
                      <a:endParaRPr sz="800" u="none" strike="noStrike" cap="none"/>
                    </a:p>
                  </a:txBody>
                  <a:tcPr marL="20400" marR="20400" marT="6300" marB="63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D0E0E3"/>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800" b="1" u="none" strike="noStrike" cap="none">
                          <a:latin typeface="Courier New"/>
                          <a:ea typeface="Courier New"/>
                          <a:cs typeface="Courier New"/>
                          <a:sym typeface="Courier New"/>
                        </a:rPr>
                        <a:t>pTM Score</a:t>
                      </a:r>
                      <a:endParaRPr sz="800" b="1" u="none" strike="noStrike" cap="none">
                        <a:latin typeface="Courier New"/>
                        <a:ea typeface="Courier New"/>
                        <a:cs typeface="Courier New"/>
                        <a:sym typeface="Courier New"/>
                      </a:endParaRPr>
                    </a:p>
                  </a:txBody>
                  <a:tcPr marL="20400" marR="20400" marT="6300" marB="63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D0E0E3"/>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800" b="1" u="none" strike="noStrike" cap="none">
                          <a:latin typeface="Courier New"/>
                          <a:ea typeface="Courier New"/>
                          <a:cs typeface="Courier New"/>
                          <a:sym typeface="Courier New"/>
                        </a:rPr>
                        <a:t> ΔG KCal/mol (Binding Energy)</a:t>
                      </a:r>
                      <a:endParaRPr sz="800" b="1" u="none" strike="noStrike" cap="none">
                        <a:latin typeface="Courier New"/>
                        <a:ea typeface="Courier New"/>
                        <a:cs typeface="Courier New"/>
                        <a:sym typeface="Courier New"/>
                      </a:endParaRPr>
                    </a:p>
                  </a:txBody>
                  <a:tcPr marL="20400" marR="20400" marT="6300" marB="63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D0E0E3"/>
                    </a:solidFill>
                  </a:tcPr>
                </a:tc>
                <a:extLst>
                  <a:ext uri="{0D108BD9-81ED-4DB2-BD59-A6C34878D82A}">
                    <a16:rowId xmlns:a16="http://schemas.microsoft.com/office/drawing/2014/main" val="10000"/>
                  </a:ext>
                </a:extLst>
              </a:tr>
              <a:tr h="601775">
                <a:tc>
                  <a:txBody>
                    <a:bodyPr/>
                    <a:lstStyle/>
                    <a:p>
                      <a:pPr marL="0" marR="0" lvl="0" indent="0" algn="ctr" defTabSz="914400" rtl="0" eaLnBrk="1" fontAlgn="auto" latinLnBrk="0" hangingPunct="1">
                        <a:lnSpc>
                          <a:spcPct val="100000"/>
                        </a:lnSpc>
                        <a:spcBef>
                          <a:spcPts val="0"/>
                        </a:spcBef>
                        <a:spcAft>
                          <a:spcPts val="0"/>
                        </a:spcAft>
                        <a:buClr>
                          <a:srgbClr val="000000"/>
                        </a:buClr>
                        <a:buSzPts val="700"/>
                        <a:buFont typeface="Arial"/>
                        <a:buNone/>
                        <a:tabLst/>
                        <a:defRPr/>
                      </a:pPr>
                      <a:r>
                        <a:rPr lang="en-GB" sz="800" b="1" dirty="0">
                          <a:solidFill>
                            <a:schemeClr val="dk1"/>
                          </a:solidFill>
                        </a:rPr>
                        <a:t>sBCMA_P1_WT</a:t>
                      </a:r>
                    </a:p>
                    <a:p>
                      <a:pPr marL="0" marR="0" lvl="0" indent="0" algn="ctr" rtl="0">
                        <a:lnSpc>
                          <a:spcPct val="100000"/>
                        </a:lnSpc>
                        <a:spcBef>
                          <a:spcPts val="0"/>
                        </a:spcBef>
                        <a:spcAft>
                          <a:spcPts val="0"/>
                        </a:spcAft>
                        <a:buClr>
                          <a:srgbClr val="000000"/>
                        </a:buClr>
                        <a:buSzPts val="700"/>
                        <a:buFont typeface="Arial"/>
                        <a:buNone/>
                      </a:pPr>
                      <a:endParaRPr sz="800" b="1" u="none" strike="noStrike" cap="none" dirty="0">
                        <a:solidFill>
                          <a:schemeClr val="dk1"/>
                        </a:solidFill>
                      </a:endParaRPr>
                    </a:p>
                  </a:txBody>
                  <a:tcPr marL="20400" marR="20400" marT="6300" marB="63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D0E0E3"/>
                    </a:solidFill>
                  </a:tcPr>
                </a:tc>
                <a:tc>
                  <a:txBody>
                    <a:bodyPr/>
                    <a:lstStyle/>
                    <a:p>
                      <a:pPr marL="0" marR="0" lvl="0" indent="0" algn="ctr" rtl="0">
                        <a:lnSpc>
                          <a:spcPct val="100000"/>
                        </a:lnSpc>
                        <a:spcBef>
                          <a:spcPts val="0"/>
                        </a:spcBef>
                        <a:spcAft>
                          <a:spcPts val="0"/>
                        </a:spcAft>
                        <a:buClr>
                          <a:srgbClr val="000000"/>
                        </a:buClr>
                        <a:buSzPts val="600"/>
                        <a:buFont typeface="Arial"/>
                        <a:buNone/>
                      </a:pPr>
                      <a:r>
                        <a:rPr lang="en" sz="800" u="none" strike="noStrike" cap="none">
                          <a:latin typeface="Courier"/>
                          <a:ea typeface="Courier"/>
                          <a:cs typeface="Courier"/>
                          <a:sym typeface="Courier"/>
                        </a:rPr>
                        <a:t>GRADFLAAVIAAMAIYEKAPAEIIEAAAKAVDLLEPLSPEGKRVAELAIKIAAGEANEEEILEAAELAKELAKRAAEEGAVTEEQAQAVIDAIEEGLLK</a:t>
                      </a:r>
                      <a:endParaRPr sz="800" u="none" strike="noStrike" cap="none">
                        <a:latin typeface="Courier"/>
                        <a:ea typeface="Courier"/>
                        <a:cs typeface="Courier"/>
                        <a:sym typeface="Courier"/>
                      </a:endParaRPr>
                    </a:p>
                  </a:txBody>
                  <a:tcPr marL="20400" marR="20400" marT="6300" marB="63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800" u="none" strike="noStrike" cap="none">
                          <a:latin typeface="Courier New"/>
                          <a:ea typeface="Courier New"/>
                          <a:cs typeface="Courier New"/>
                          <a:sym typeface="Courier New"/>
                        </a:rPr>
                        <a:t>99</a:t>
                      </a:r>
                      <a:endParaRPr sz="800" u="none" strike="noStrike" cap="none"/>
                    </a:p>
                  </a:txBody>
                  <a:tcPr marL="20400" marR="20400" marT="6300" marB="63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800" u="none" strike="noStrike" cap="none">
                          <a:latin typeface="Courier New"/>
                          <a:ea typeface="Courier New"/>
                          <a:cs typeface="Courier New"/>
                          <a:sym typeface="Courier New"/>
                        </a:rPr>
                        <a:t>0.89</a:t>
                      </a:r>
                      <a:endParaRPr sz="800" u="none" strike="noStrike" cap="none">
                        <a:latin typeface="Courier New"/>
                        <a:ea typeface="Courier New"/>
                        <a:cs typeface="Courier New"/>
                        <a:sym typeface="Courier New"/>
                      </a:endParaRPr>
                    </a:p>
                  </a:txBody>
                  <a:tcPr marL="20400" marR="20400" marT="6300" marB="63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800" u="none" strike="noStrike" cap="none">
                          <a:latin typeface="Courier New"/>
                          <a:ea typeface="Courier New"/>
                          <a:cs typeface="Courier New"/>
                          <a:sym typeface="Courier New"/>
                        </a:rPr>
                        <a:t>-8.33</a:t>
                      </a:r>
                      <a:endParaRPr sz="800" u="none" strike="noStrike" cap="none">
                        <a:latin typeface="Courier New"/>
                        <a:ea typeface="Courier New"/>
                        <a:cs typeface="Courier New"/>
                        <a:sym typeface="Courier New"/>
                      </a:endParaRPr>
                    </a:p>
                  </a:txBody>
                  <a:tcPr marL="20400" marR="20400" marT="6300" marB="63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498550">
                <a:tc>
                  <a:txBody>
                    <a:bodyPr/>
                    <a:lstStyle/>
                    <a:p>
                      <a:pPr marL="0" marR="0" lvl="0" indent="0" algn="ctr" defTabSz="914400" rtl="0" eaLnBrk="1" fontAlgn="auto" latinLnBrk="0" hangingPunct="1">
                        <a:lnSpc>
                          <a:spcPct val="100000"/>
                        </a:lnSpc>
                        <a:spcBef>
                          <a:spcPts val="0"/>
                        </a:spcBef>
                        <a:spcAft>
                          <a:spcPts val="0"/>
                        </a:spcAft>
                        <a:buClr>
                          <a:srgbClr val="000000"/>
                        </a:buClr>
                        <a:buSzPts val="700"/>
                        <a:buFont typeface="Arial"/>
                        <a:buNone/>
                        <a:tabLst/>
                        <a:defRPr/>
                      </a:pPr>
                      <a:r>
                        <a:rPr lang="en-GB" sz="800" b="1" dirty="0">
                          <a:solidFill>
                            <a:schemeClr val="dk1"/>
                          </a:solidFill>
                        </a:rPr>
                        <a:t>sBCMA_P2_WT</a:t>
                      </a:r>
                    </a:p>
                    <a:p>
                      <a:pPr marL="0" marR="0" lvl="0" indent="0" algn="ctr" rtl="0">
                        <a:lnSpc>
                          <a:spcPct val="100000"/>
                        </a:lnSpc>
                        <a:spcBef>
                          <a:spcPts val="0"/>
                        </a:spcBef>
                        <a:spcAft>
                          <a:spcPts val="0"/>
                        </a:spcAft>
                        <a:buClr>
                          <a:srgbClr val="000000"/>
                        </a:buClr>
                        <a:buSzPts val="700"/>
                        <a:buFont typeface="Arial"/>
                        <a:buNone/>
                      </a:pPr>
                      <a:endParaRPr sz="800" b="1" u="none" strike="noStrike" cap="none" dirty="0">
                        <a:solidFill>
                          <a:schemeClr val="dk1"/>
                        </a:solidFill>
                      </a:endParaRPr>
                    </a:p>
                  </a:txBody>
                  <a:tcPr marL="20400" marR="20400" marT="6300" marB="63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D0E0E3"/>
                    </a:solidFill>
                  </a:tcPr>
                </a:tc>
                <a:tc>
                  <a:txBody>
                    <a:bodyPr/>
                    <a:lstStyle/>
                    <a:p>
                      <a:pPr marL="0" marR="0" lvl="0" indent="0" algn="ctr" rtl="0">
                        <a:lnSpc>
                          <a:spcPct val="100000"/>
                        </a:lnSpc>
                        <a:spcBef>
                          <a:spcPts val="0"/>
                        </a:spcBef>
                        <a:spcAft>
                          <a:spcPts val="0"/>
                        </a:spcAft>
                        <a:buClr>
                          <a:srgbClr val="000000"/>
                        </a:buClr>
                        <a:buSzPts val="600"/>
                        <a:buFont typeface="Arial"/>
                        <a:buNone/>
                      </a:pPr>
                      <a:r>
                        <a:rPr lang="en" sz="800" u="none" strike="noStrike" cap="none">
                          <a:latin typeface="Courier"/>
                          <a:ea typeface="Courier"/>
                          <a:cs typeface="Courier"/>
                          <a:sym typeface="Courier"/>
                        </a:rPr>
                        <a:t>SLAETLAAQAASTAAAKAALKARGWEVAIAEAQELIKLAEEVEKKATAAAEKLGDEETIKEIKASAEKVKEKAQKIKDEAEKALAAEKAA</a:t>
                      </a:r>
                      <a:endParaRPr sz="800" u="none" strike="noStrike" cap="none">
                        <a:latin typeface="Courier"/>
                        <a:ea typeface="Courier"/>
                        <a:cs typeface="Courier"/>
                        <a:sym typeface="Courier"/>
                      </a:endParaRPr>
                    </a:p>
                  </a:txBody>
                  <a:tcPr marL="20400" marR="20400" marT="6300" marB="63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800" u="none" strike="noStrike" cap="none">
                          <a:latin typeface="Courier New"/>
                          <a:ea typeface="Courier New"/>
                          <a:cs typeface="Courier New"/>
                          <a:sym typeface="Courier New"/>
                        </a:rPr>
                        <a:t>90</a:t>
                      </a:r>
                      <a:endParaRPr sz="800" u="none" strike="noStrike" cap="none"/>
                    </a:p>
                  </a:txBody>
                  <a:tcPr marL="20400" marR="20400" marT="6300" marB="63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800" u="none" strike="noStrike" cap="none">
                          <a:latin typeface="Courier New"/>
                          <a:ea typeface="Courier New"/>
                          <a:cs typeface="Courier New"/>
                          <a:sym typeface="Courier New"/>
                        </a:rPr>
                        <a:t>0.74</a:t>
                      </a:r>
                      <a:endParaRPr sz="800" u="none" strike="noStrike" cap="none">
                        <a:latin typeface="Courier New"/>
                        <a:ea typeface="Courier New"/>
                        <a:cs typeface="Courier New"/>
                        <a:sym typeface="Courier New"/>
                      </a:endParaRPr>
                    </a:p>
                  </a:txBody>
                  <a:tcPr marL="20400" marR="20400" marT="6300" marB="63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800" u="none" strike="noStrike" cap="none">
                          <a:latin typeface="Courier New"/>
                          <a:ea typeface="Courier New"/>
                          <a:cs typeface="Courier New"/>
                          <a:sym typeface="Courier New"/>
                        </a:rPr>
                        <a:t>-6.7</a:t>
                      </a:r>
                      <a:endParaRPr sz="800" u="none" strike="noStrike" cap="none">
                        <a:latin typeface="Courier New"/>
                        <a:ea typeface="Courier New"/>
                        <a:cs typeface="Courier New"/>
                        <a:sym typeface="Courier New"/>
                      </a:endParaRPr>
                    </a:p>
                  </a:txBody>
                  <a:tcPr marL="20400" marR="20400" marT="6300" marB="63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498550">
                <a:tc>
                  <a:txBody>
                    <a:bodyPr/>
                    <a:lstStyle/>
                    <a:p>
                      <a:pPr marL="0" marR="0" lvl="0" indent="0" algn="ctr" defTabSz="914400" rtl="0" eaLnBrk="1" fontAlgn="auto" latinLnBrk="0" hangingPunct="1">
                        <a:lnSpc>
                          <a:spcPct val="100000"/>
                        </a:lnSpc>
                        <a:spcBef>
                          <a:spcPts val="0"/>
                        </a:spcBef>
                        <a:spcAft>
                          <a:spcPts val="0"/>
                        </a:spcAft>
                        <a:buClr>
                          <a:srgbClr val="000000"/>
                        </a:buClr>
                        <a:buSzPts val="700"/>
                        <a:buFont typeface="Arial"/>
                        <a:buNone/>
                        <a:tabLst/>
                        <a:defRPr/>
                      </a:pPr>
                      <a:r>
                        <a:rPr lang="en-GB" sz="800" b="1" dirty="0">
                          <a:solidFill>
                            <a:schemeClr val="dk1"/>
                          </a:solidFill>
                        </a:rPr>
                        <a:t>sBCMA_P3_WT</a:t>
                      </a:r>
                    </a:p>
                    <a:p>
                      <a:pPr marL="0" marR="0" lvl="0" indent="0" algn="ctr" rtl="0">
                        <a:lnSpc>
                          <a:spcPct val="100000"/>
                        </a:lnSpc>
                        <a:spcBef>
                          <a:spcPts val="0"/>
                        </a:spcBef>
                        <a:spcAft>
                          <a:spcPts val="0"/>
                        </a:spcAft>
                        <a:buClr>
                          <a:srgbClr val="000000"/>
                        </a:buClr>
                        <a:buSzPts val="700"/>
                        <a:buFont typeface="Arial"/>
                        <a:buNone/>
                      </a:pPr>
                      <a:endParaRPr sz="800" b="1" u="none" strike="noStrike" cap="none" dirty="0">
                        <a:solidFill>
                          <a:schemeClr val="dk1"/>
                        </a:solidFill>
                      </a:endParaRPr>
                    </a:p>
                  </a:txBody>
                  <a:tcPr marL="20400" marR="20400" marT="6300" marB="63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D0E0E3"/>
                    </a:solidFill>
                  </a:tcPr>
                </a:tc>
                <a:tc>
                  <a:txBody>
                    <a:bodyPr/>
                    <a:lstStyle/>
                    <a:p>
                      <a:pPr marL="0" marR="0" lvl="0" indent="0" algn="ctr" rtl="0">
                        <a:lnSpc>
                          <a:spcPct val="100000"/>
                        </a:lnSpc>
                        <a:spcBef>
                          <a:spcPts val="0"/>
                        </a:spcBef>
                        <a:spcAft>
                          <a:spcPts val="0"/>
                        </a:spcAft>
                        <a:buClr>
                          <a:srgbClr val="000000"/>
                        </a:buClr>
                        <a:buSzPts val="600"/>
                        <a:buFont typeface="Arial"/>
                        <a:buNone/>
                      </a:pPr>
                      <a:r>
                        <a:rPr lang="en" sz="800" u="none" strike="noStrike" cap="none">
                          <a:latin typeface="Courier"/>
                          <a:ea typeface="Courier"/>
                          <a:cs typeface="Courier"/>
                          <a:sym typeface="Courier"/>
                        </a:rPr>
                        <a:t>GEAVSAATLAALERARARGASPEVLAAGEQAAKNAPEMVKYAEEAHRALNVDKDPLAAARAIAKVYELIGSPEAKRNAAQARAFI</a:t>
                      </a:r>
                      <a:endParaRPr sz="800" u="none" strike="noStrike" cap="none">
                        <a:latin typeface="Courier"/>
                        <a:ea typeface="Courier"/>
                        <a:cs typeface="Courier"/>
                        <a:sym typeface="Courier"/>
                      </a:endParaRPr>
                    </a:p>
                  </a:txBody>
                  <a:tcPr marL="20400" marR="20400" marT="6300" marB="63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800" u="none" strike="noStrike" cap="none">
                          <a:latin typeface="Courier New"/>
                          <a:ea typeface="Courier New"/>
                          <a:cs typeface="Courier New"/>
                          <a:sym typeface="Courier New"/>
                        </a:rPr>
                        <a:t>85</a:t>
                      </a:r>
                      <a:endParaRPr sz="800" u="none" strike="noStrike" cap="none"/>
                    </a:p>
                  </a:txBody>
                  <a:tcPr marL="20400" marR="20400" marT="6300" marB="63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800" u="none" strike="noStrike" cap="none">
                          <a:latin typeface="Courier New"/>
                          <a:ea typeface="Courier New"/>
                          <a:cs typeface="Courier New"/>
                          <a:sym typeface="Courier New"/>
                        </a:rPr>
                        <a:t>0.62</a:t>
                      </a:r>
                      <a:endParaRPr sz="800" u="none" strike="noStrike" cap="none">
                        <a:latin typeface="Courier New"/>
                        <a:ea typeface="Courier New"/>
                        <a:cs typeface="Courier New"/>
                        <a:sym typeface="Courier New"/>
                      </a:endParaRPr>
                    </a:p>
                  </a:txBody>
                  <a:tcPr marL="20400" marR="20400" marT="6300" marB="63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800" u="none" strike="noStrike" cap="none">
                          <a:latin typeface="Courier New"/>
                          <a:ea typeface="Courier New"/>
                          <a:cs typeface="Courier New"/>
                          <a:sym typeface="Courier New"/>
                        </a:rPr>
                        <a:t>-7.8</a:t>
                      </a:r>
                      <a:endParaRPr sz="800" u="none" strike="noStrike" cap="none">
                        <a:latin typeface="Courier New"/>
                        <a:ea typeface="Courier New"/>
                        <a:cs typeface="Courier New"/>
                        <a:sym typeface="Courier New"/>
                      </a:endParaRPr>
                    </a:p>
                  </a:txBody>
                  <a:tcPr marL="20400" marR="20400" marT="6300" marB="63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384100">
                <a:tc>
                  <a:txBody>
                    <a:bodyPr/>
                    <a:lstStyle/>
                    <a:p>
                      <a:pPr marL="0" marR="0" lvl="0" indent="0" algn="ctr" defTabSz="914400" rtl="0" eaLnBrk="1" fontAlgn="auto" latinLnBrk="0" hangingPunct="1">
                        <a:lnSpc>
                          <a:spcPct val="100000"/>
                        </a:lnSpc>
                        <a:spcBef>
                          <a:spcPts val="0"/>
                        </a:spcBef>
                        <a:spcAft>
                          <a:spcPts val="0"/>
                        </a:spcAft>
                        <a:buClr>
                          <a:srgbClr val="000000"/>
                        </a:buClr>
                        <a:buSzPts val="700"/>
                        <a:buFont typeface="Arial"/>
                        <a:buNone/>
                        <a:tabLst/>
                        <a:defRPr/>
                      </a:pPr>
                      <a:r>
                        <a:rPr lang="en-GB" sz="800" b="1" dirty="0">
                          <a:solidFill>
                            <a:schemeClr val="dk1"/>
                          </a:solidFill>
                        </a:rPr>
                        <a:t>sBCMA_P4_WT</a:t>
                      </a:r>
                    </a:p>
                    <a:p>
                      <a:pPr marL="0" marR="0" lvl="0" indent="0" algn="ctr" rtl="0">
                        <a:lnSpc>
                          <a:spcPct val="100000"/>
                        </a:lnSpc>
                        <a:spcBef>
                          <a:spcPts val="0"/>
                        </a:spcBef>
                        <a:spcAft>
                          <a:spcPts val="0"/>
                        </a:spcAft>
                        <a:buClr>
                          <a:srgbClr val="000000"/>
                        </a:buClr>
                        <a:buSzPts val="700"/>
                        <a:buFont typeface="Arial"/>
                        <a:buNone/>
                      </a:pPr>
                      <a:endParaRPr sz="800" b="1" u="none" strike="noStrike" cap="none" dirty="0">
                        <a:solidFill>
                          <a:schemeClr val="dk1"/>
                        </a:solidFill>
                      </a:endParaRPr>
                    </a:p>
                  </a:txBody>
                  <a:tcPr marL="20400" marR="20400" marT="6300" marB="63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D0E0E3"/>
                    </a:solidFill>
                  </a:tcPr>
                </a:tc>
                <a:tc>
                  <a:txBody>
                    <a:bodyPr/>
                    <a:lstStyle/>
                    <a:p>
                      <a:pPr marL="0" marR="0" lvl="0" indent="0" algn="ctr" rtl="0">
                        <a:lnSpc>
                          <a:spcPct val="100000"/>
                        </a:lnSpc>
                        <a:spcBef>
                          <a:spcPts val="0"/>
                        </a:spcBef>
                        <a:spcAft>
                          <a:spcPts val="0"/>
                        </a:spcAft>
                        <a:buClr>
                          <a:srgbClr val="000000"/>
                        </a:buClr>
                        <a:buSzPts val="600"/>
                        <a:buFont typeface="Arial"/>
                        <a:buNone/>
                      </a:pPr>
                      <a:r>
                        <a:rPr lang="en" sz="800" u="none" strike="noStrike" cap="none" dirty="0">
                          <a:latin typeface="Courier"/>
                          <a:ea typeface="Courier"/>
                          <a:cs typeface="Courier"/>
                          <a:sym typeface="Courier"/>
                        </a:rPr>
                        <a:t>AEAKIEEVAEKLREDIKPINPEDAERLAEALRLFMRDPANAPVLQAAMKAASPEAAAIARKYVHEAAKAVREA</a:t>
                      </a:r>
                      <a:endParaRPr sz="800" u="none" strike="noStrike" cap="none" dirty="0">
                        <a:latin typeface="Courier"/>
                        <a:ea typeface="Courier"/>
                        <a:cs typeface="Courier"/>
                        <a:sym typeface="Courier"/>
                      </a:endParaRPr>
                    </a:p>
                  </a:txBody>
                  <a:tcPr marL="20400" marR="20400" marT="6300" marB="63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800" u="none" strike="noStrike" cap="none">
                          <a:latin typeface="Courier New"/>
                          <a:ea typeface="Courier New"/>
                          <a:cs typeface="Courier New"/>
                          <a:sym typeface="Courier New"/>
                        </a:rPr>
                        <a:t>73</a:t>
                      </a:r>
                      <a:endParaRPr sz="800" u="none" strike="noStrike" cap="none"/>
                    </a:p>
                  </a:txBody>
                  <a:tcPr marL="20400" marR="20400" marT="6300" marB="63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800" u="none" strike="noStrike" cap="none">
                          <a:latin typeface="Courier New"/>
                          <a:ea typeface="Courier New"/>
                          <a:cs typeface="Courier New"/>
                          <a:sym typeface="Courier New"/>
                        </a:rPr>
                        <a:t>0.84</a:t>
                      </a:r>
                      <a:endParaRPr sz="800" u="none" strike="noStrike" cap="none">
                        <a:latin typeface="Courier New"/>
                        <a:ea typeface="Courier New"/>
                        <a:cs typeface="Courier New"/>
                        <a:sym typeface="Courier New"/>
                      </a:endParaRPr>
                    </a:p>
                  </a:txBody>
                  <a:tcPr marL="20400" marR="20400" marT="6300" marB="63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800" u="none" strike="noStrike" cap="none">
                          <a:latin typeface="Courier New"/>
                          <a:ea typeface="Courier New"/>
                          <a:cs typeface="Courier New"/>
                          <a:sym typeface="Courier New"/>
                        </a:rPr>
                        <a:t>-7.1</a:t>
                      </a:r>
                      <a:endParaRPr sz="800" u="none" strike="noStrike" cap="none">
                        <a:latin typeface="Courier New"/>
                        <a:ea typeface="Courier New"/>
                        <a:cs typeface="Courier New"/>
                        <a:sym typeface="Courier New"/>
                      </a:endParaRPr>
                    </a:p>
                  </a:txBody>
                  <a:tcPr marL="20400" marR="20400" marT="6300" marB="63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421500">
                <a:tc>
                  <a:txBody>
                    <a:bodyPr/>
                    <a:lstStyle/>
                    <a:p>
                      <a:pPr marL="0" marR="0" lvl="0" indent="0" algn="ctr" defTabSz="914400" rtl="0" eaLnBrk="1" fontAlgn="auto" latinLnBrk="0" hangingPunct="1">
                        <a:lnSpc>
                          <a:spcPct val="100000"/>
                        </a:lnSpc>
                        <a:spcBef>
                          <a:spcPts val="0"/>
                        </a:spcBef>
                        <a:spcAft>
                          <a:spcPts val="0"/>
                        </a:spcAft>
                        <a:buClr>
                          <a:srgbClr val="000000"/>
                        </a:buClr>
                        <a:buSzPts val="700"/>
                        <a:buFont typeface="Arial"/>
                        <a:buNone/>
                        <a:tabLst/>
                        <a:defRPr/>
                      </a:pPr>
                      <a:r>
                        <a:rPr lang="en-GB" sz="800" b="1" dirty="0">
                          <a:solidFill>
                            <a:schemeClr val="dk1"/>
                          </a:solidFill>
                        </a:rPr>
                        <a:t>sBCMA_P5_WT</a:t>
                      </a:r>
                    </a:p>
                    <a:p>
                      <a:pPr marL="0" marR="0" lvl="0" indent="0" algn="ctr" rtl="0">
                        <a:lnSpc>
                          <a:spcPct val="100000"/>
                        </a:lnSpc>
                        <a:spcBef>
                          <a:spcPts val="0"/>
                        </a:spcBef>
                        <a:spcAft>
                          <a:spcPts val="0"/>
                        </a:spcAft>
                        <a:buClr>
                          <a:srgbClr val="000000"/>
                        </a:buClr>
                        <a:buSzPts val="700"/>
                        <a:buFont typeface="Arial"/>
                        <a:buNone/>
                      </a:pPr>
                      <a:endParaRPr sz="800" b="1" u="none" strike="noStrike" cap="none" dirty="0">
                        <a:solidFill>
                          <a:schemeClr val="dk1"/>
                        </a:solidFill>
                      </a:endParaRPr>
                    </a:p>
                  </a:txBody>
                  <a:tcPr marL="20400" marR="20400" marT="6300" marB="63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solidFill>
                      <a:srgbClr val="D0E0E3"/>
                    </a:solidFill>
                  </a:tcPr>
                </a:tc>
                <a:tc>
                  <a:txBody>
                    <a:bodyPr/>
                    <a:lstStyle/>
                    <a:p>
                      <a:pPr marL="0" marR="0" lvl="0" indent="0" algn="ctr" rtl="0">
                        <a:lnSpc>
                          <a:spcPct val="100000"/>
                        </a:lnSpc>
                        <a:spcBef>
                          <a:spcPts val="0"/>
                        </a:spcBef>
                        <a:spcAft>
                          <a:spcPts val="0"/>
                        </a:spcAft>
                        <a:buClr>
                          <a:srgbClr val="000000"/>
                        </a:buClr>
                        <a:buSzPts val="600"/>
                        <a:buFont typeface="Arial"/>
                        <a:buNone/>
                      </a:pPr>
                      <a:r>
                        <a:rPr lang="en" sz="800" u="none" strike="noStrike" cap="none">
                          <a:latin typeface="Courier"/>
                          <a:ea typeface="Courier"/>
                          <a:cs typeface="Courier"/>
                          <a:sym typeface="Courier"/>
                        </a:rPr>
                        <a:t>AAEFEAKKKTIKETTAKLVAASTNPADKAKITAEGERSLAALEALAKAE</a:t>
                      </a:r>
                      <a:endParaRPr sz="800" u="none" strike="noStrike" cap="none">
                        <a:latin typeface="Courier"/>
                        <a:ea typeface="Courier"/>
                        <a:cs typeface="Courier"/>
                        <a:sym typeface="Courier"/>
                      </a:endParaRPr>
                    </a:p>
                  </a:txBody>
                  <a:tcPr marL="20400" marR="20400" marT="6300" marB="630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800" u="none" strike="noStrike" cap="none">
                          <a:latin typeface="Courier New"/>
                          <a:ea typeface="Courier New"/>
                          <a:cs typeface="Courier New"/>
                          <a:sym typeface="Courier New"/>
                        </a:rPr>
                        <a:t>49</a:t>
                      </a:r>
                      <a:endParaRPr sz="800" u="none" strike="noStrike" cap="none">
                        <a:latin typeface="Courier New"/>
                        <a:ea typeface="Courier New"/>
                        <a:cs typeface="Courier New"/>
                        <a:sym typeface="Courier New"/>
                      </a:endParaRPr>
                    </a:p>
                  </a:txBody>
                  <a:tcPr marL="65325" marR="65325" marT="15125" marB="151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700"/>
                        <a:buFont typeface="Arial"/>
                        <a:buNone/>
                      </a:pPr>
                      <a:r>
                        <a:rPr lang="en" sz="800" u="none" strike="noStrike" cap="none">
                          <a:latin typeface="Courier New"/>
                          <a:ea typeface="Courier New"/>
                          <a:cs typeface="Courier New"/>
                          <a:sym typeface="Courier New"/>
                        </a:rPr>
                        <a:t>0.71</a:t>
                      </a:r>
                      <a:endParaRPr sz="800" u="none" strike="noStrike" cap="none">
                        <a:latin typeface="Courier New"/>
                        <a:ea typeface="Courier New"/>
                        <a:cs typeface="Courier New"/>
                        <a:sym typeface="Courier New"/>
                      </a:endParaRPr>
                    </a:p>
                  </a:txBody>
                  <a:tcPr marL="65325" marR="65325" marT="15125" marB="151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700"/>
                        <a:buFont typeface="Arial"/>
                        <a:buNone/>
                      </a:pPr>
                      <a:r>
                        <a:rPr lang="en" sz="800" u="none" strike="noStrike" cap="none" dirty="0">
                          <a:latin typeface="Courier New"/>
                          <a:ea typeface="Courier New"/>
                          <a:cs typeface="Courier New"/>
                          <a:sym typeface="Courier New"/>
                        </a:rPr>
                        <a:t>-9.3</a:t>
                      </a:r>
                      <a:endParaRPr sz="800" u="none" strike="noStrike" cap="none" dirty="0">
                        <a:latin typeface="Courier New"/>
                        <a:ea typeface="Courier New"/>
                        <a:cs typeface="Courier New"/>
                        <a:sym typeface="Courier New"/>
                      </a:endParaRPr>
                    </a:p>
                  </a:txBody>
                  <a:tcPr marL="65325" marR="65325" marT="15125" marB="151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136" name="Google Shape;136;p26"/>
          <p:cNvSpPr txBox="1"/>
          <p:nvPr/>
        </p:nvSpPr>
        <p:spPr>
          <a:xfrm>
            <a:off x="48375" y="29025"/>
            <a:ext cx="9042300" cy="537000"/>
          </a:xfrm>
          <a:prstGeom prst="rect">
            <a:avLst/>
          </a:prstGeom>
          <a:solidFill>
            <a:srgbClr val="CFE2F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rgbClr val="4C1130"/>
                </a:solidFill>
              </a:rPr>
              <a:t>Sequences of all five peptides along with their Binding Energy</a:t>
            </a:r>
            <a:endParaRPr sz="1800">
              <a:solidFill>
                <a:srgbClr val="4C1130"/>
              </a:solidFill>
            </a:endParaRPr>
          </a:p>
        </p:txBody>
      </p:sp>
      <p:sp>
        <p:nvSpPr>
          <p:cNvPr id="137" name="Google Shape;137;p26"/>
          <p:cNvSpPr/>
          <p:nvPr/>
        </p:nvSpPr>
        <p:spPr>
          <a:xfrm>
            <a:off x="5032250" y="1921850"/>
            <a:ext cx="720900" cy="135600"/>
          </a:xfrm>
          <a:prstGeom prst="rightArrow">
            <a:avLst>
              <a:gd name="adj1" fmla="val 50000"/>
              <a:gd name="adj2" fmla="val 50000"/>
            </a:avLst>
          </a:prstGeom>
          <a:solidFill>
            <a:srgbClr val="B45F0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8" name="Google Shape;138;p26"/>
          <p:cNvSpPr txBox="1"/>
          <p:nvPr/>
        </p:nvSpPr>
        <p:spPr>
          <a:xfrm>
            <a:off x="5520300" y="866200"/>
            <a:ext cx="3478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CC0000"/>
                </a:solidFill>
              </a:rPr>
              <a:t>Selection of Priority Peptide Candidates</a:t>
            </a:r>
            <a:endParaRPr>
              <a:solidFill>
                <a:srgbClr val="CC0000"/>
              </a:solidFill>
            </a:endParaRPr>
          </a:p>
        </p:txBody>
      </p:sp>
      <p:grpSp>
        <p:nvGrpSpPr>
          <p:cNvPr id="139" name="Google Shape;139;p26"/>
          <p:cNvGrpSpPr/>
          <p:nvPr/>
        </p:nvGrpSpPr>
        <p:grpSpPr>
          <a:xfrm>
            <a:off x="5772630" y="1353412"/>
            <a:ext cx="3115800" cy="1477500"/>
            <a:chOff x="5849250" y="1121200"/>
            <a:chExt cx="3115800" cy="1477500"/>
          </a:xfrm>
        </p:grpSpPr>
        <p:sp>
          <p:nvSpPr>
            <p:cNvPr id="140" name="Google Shape;140;p26"/>
            <p:cNvSpPr/>
            <p:nvPr/>
          </p:nvSpPr>
          <p:spPr>
            <a:xfrm>
              <a:off x="5849250" y="1121200"/>
              <a:ext cx="3081900" cy="266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300"/>
            </a:p>
          </p:txBody>
        </p:sp>
        <p:sp>
          <p:nvSpPr>
            <p:cNvPr id="141" name="Google Shape;141;p26"/>
            <p:cNvSpPr/>
            <p:nvPr/>
          </p:nvSpPr>
          <p:spPr>
            <a:xfrm>
              <a:off x="5849250" y="1561450"/>
              <a:ext cx="3081900" cy="295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300"/>
            </a:p>
          </p:txBody>
        </p:sp>
        <p:sp>
          <p:nvSpPr>
            <p:cNvPr id="142" name="Google Shape;142;p26"/>
            <p:cNvSpPr/>
            <p:nvPr/>
          </p:nvSpPr>
          <p:spPr>
            <a:xfrm>
              <a:off x="5849250" y="1921850"/>
              <a:ext cx="3081900" cy="266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300"/>
            </a:p>
          </p:txBody>
        </p:sp>
        <p:sp>
          <p:nvSpPr>
            <p:cNvPr id="143" name="Google Shape;143;p26"/>
            <p:cNvSpPr/>
            <p:nvPr/>
          </p:nvSpPr>
          <p:spPr>
            <a:xfrm>
              <a:off x="5849250" y="2329350"/>
              <a:ext cx="3081900" cy="234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300"/>
            </a:p>
          </p:txBody>
        </p:sp>
        <p:sp>
          <p:nvSpPr>
            <p:cNvPr id="144" name="Google Shape;144;p26"/>
            <p:cNvSpPr txBox="1"/>
            <p:nvPr/>
          </p:nvSpPr>
          <p:spPr>
            <a:xfrm>
              <a:off x="5849250" y="1121200"/>
              <a:ext cx="3115800" cy="1477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a:t>5 Initial Peptide Hits</a:t>
              </a:r>
              <a:endParaRPr sz="1200"/>
            </a:p>
            <a:p>
              <a:pPr marL="0" lvl="0" indent="0" algn="ctr" rtl="0">
                <a:spcBef>
                  <a:spcPts val="0"/>
                </a:spcBef>
                <a:spcAft>
                  <a:spcPts val="0"/>
                </a:spcAft>
                <a:buNone/>
              </a:pPr>
              <a:r>
                <a:rPr lang="en" sz="1200"/>
                <a:t>        ↓</a:t>
              </a:r>
              <a:endParaRPr sz="1200"/>
            </a:p>
            <a:p>
              <a:pPr marL="0" lvl="0" indent="0" algn="ctr" rtl="0">
                <a:spcBef>
                  <a:spcPts val="0"/>
                </a:spcBef>
                <a:spcAft>
                  <a:spcPts val="0"/>
                </a:spcAft>
                <a:buNone/>
              </a:pPr>
              <a:r>
                <a:rPr lang="en" sz="1200"/>
                <a:t>Binding Energy Ranking</a:t>
              </a:r>
              <a:endParaRPr sz="1200"/>
            </a:p>
            <a:p>
              <a:pPr marL="0" lvl="0" indent="0" algn="ctr" rtl="0">
                <a:spcBef>
                  <a:spcPts val="0"/>
                </a:spcBef>
                <a:spcAft>
                  <a:spcPts val="0"/>
                </a:spcAft>
                <a:buNone/>
              </a:pPr>
              <a:r>
                <a:rPr lang="en" sz="1200"/>
                <a:t>        ↓</a:t>
              </a:r>
              <a:endParaRPr sz="1200"/>
            </a:p>
            <a:p>
              <a:pPr marL="0" lvl="0" indent="0" algn="ctr" rtl="0">
                <a:spcBef>
                  <a:spcPts val="0"/>
                </a:spcBef>
                <a:spcAft>
                  <a:spcPts val="0"/>
                </a:spcAft>
                <a:buNone/>
              </a:pPr>
              <a:r>
                <a:rPr lang="en" sz="1200"/>
                <a:t>Top 3 Peptides Selected</a:t>
              </a:r>
              <a:endParaRPr sz="1200"/>
            </a:p>
            <a:p>
              <a:pPr marL="0" lvl="0" indent="0" algn="ctr" rtl="0">
                <a:spcBef>
                  <a:spcPts val="0"/>
                </a:spcBef>
                <a:spcAft>
                  <a:spcPts val="0"/>
                </a:spcAft>
                <a:buNone/>
              </a:pPr>
              <a:r>
                <a:rPr lang="en" sz="1200"/>
                <a:t>        ↓</a:t>
              </a:r>
              <a:endParaRPr sz="1200"/>
            </a:p>
            <a:p>
              <a:pPr marL="0" lvl="0" indent="0" algn="ctr" rtl="0">
                <a:spcBef>
                  <a:spcPts val="0"/>
                </a:spcBef>
                <a:spcAft>
                  <a:spcPts val="0"/>
                </a:spcAft>
                <a:buNone/>
              </a:pPr>
              <a:r>
                <a:rPr lang="en" sz="1200"/>
                <a:t>Detailed Analysis &amp; Affinity Maturation</a:t>
              </a:r>
              <a:endParaRPr sz="1200"/>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7"/>
          <p:cNvSpPr txBox="1"/>
          <p:nvPr/>
        </p:nvSpPr>
        <p:spPr>
          <a:xfrm>
            <a:off x="33850" y="77400"/>
            <a:ext cx="9081000" cy="440400"/>
          </a:xfrm>
          <a:prstGeom prst="rect">
            <a:avLst/>
          </a:prstGeom>
          <a:solidFill>
            <a:srgbClr val="A2C4C9">
              <a:alpha val="39240"/>
            </a:srgbClr>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300" b="1">
                <a:solidFill>
                  <a:schemeClr val="dk1"/>
                </a:solidFill>
                <a:latin typeface="Calibri"/>
                <a:ea typeface="Calibri"/>
                <a:cs typeface="Calibri"/>
                <a:sym typeface="Calibri"/>
              </a:rPr>
              <a:t>Variant Generation Strategy</a:t>
            </a:r>
            <a:endParaRPr sz="2300" b="1">
              <a:solidFill>
                <a:schemeClr val="dk1"/>
              </a:solidFill>
              <a:latin typeface="Calibri"/>
              <a:ea typeface="Calibri"/>
              <a:cs typeface="Calibri"/>
              <a:sym typeface="Calibri"/>
            </a:endParaRPr>
          </a:p>
        </p:txBody>
      </p:sp>
      <p:grpSp>
        <p:nvGrpSpPr>
          <p:cNvPr id="150" name="Google Shape;150;p27"/>
          <p:cNvGrpSpPr/>
          <p:nvPr/>
        </p:nvGrpSpPr>
        <p:grpSpPr>
          <a:xfrm>
            <a:off x="1263752" y="589727"/>
            <a:ext cx="6616487" cy="4410982"/>
            <a:chOff x="33850" y="584875"/>
            <a:chExt cx="5880799" cy="3920525"/>
          </a:xfrm>
        </p:grpSpPr>
        <p:sp>
          <p:nvSpPr>
            <p:cNvPr id="151" name="Google Shape;151;p27"/>
            <p:cNvSpPr txBox="1"/>
            <p:nvPr/>
          </p:nvSpPr>
          <p:spPr>
            <a:xfrm>
              <a:off x="256425" y="798275"/>
              <a:ext cx="2680200" cy="488700"/>
            </a:xfrm>
            <a:prstGeom prst="rect">
              <a:avLst/>
            </a:prstGeom>
            <a:noFill/>
            <a:ln>
              <a:noFill/>
            </a:ln>
          </p:spPr>
          <p:txBody>
            <a:bodyPr spcFirstLastPara="1" wrap="square" lIns="102850" tIns="102850" rIns="102850" bIns="102850" anchor="t" anchorCtr="0">
              <a:noAutofit/>
            </a:bodyPr>
            <a:lstStyle/>
            <a:p>
              <a:pPr marL="0" lvl="0" indent="0" algn="l" rtl="0">
                <a:spcBef>
                  <a:spcPts val="0"/>
                </a:spcBef>
                <a:spcAft>
                  <a:spcPts val="0"/>
                </a:spcAft>
                <a:buNone/>
              </a:pPr>
              <a:endParaRPr sz="2588">
                <a:solidFill>
                  <a:schemeClr val="dk1"/>
                </a:solidFill>
                <a:latin typeface="Calibri"/>
                <a:ea typeface="Calibri"/>
                <a:cs typeface="Calibri"/>
                <a:sym typeface="Calibri"/>
              </a:endParaRPr>
            </a:p>
          </p:txBody>
        </p:sp>
        <p:pic>
          <p:nvPicPr>
            <p:cNvPr id="152" name="Google Shape;152;p27" title="ChatGPT Image Jun 18, 2026, 03_23_33 PM.png"/>
            <p:cNvPicPr preferRelativeResize="0"/>
            <p:nvPr/>
          </p:nvPicPr>
          <p:blipFill>
            <a:blip r:embed="rId3">
              <a:alphaModFix/>
            </a:blip>
            <a:stretch>
              <a:fillRect/>
            </a:stretch>
          </p:blipFill>
          <p:spPr>
            <a:xfrm>
              <a:off x="33850" y="584875"/>
              <a:ext cx="5880799" cy="3920525"/>
            </a:xfrm>
            <a:prstGeom prst="rect">
              <a:avLst/>
            </a:prstGeom>
            <a:noFill/>
            <a:ln>
              <a:noFill/>
            </a:ln>
          </p:spPr>
        </p:pic>
        <p:sp>
          <p:nvSpPr>
            <p:cNvPr id="153" name="Google Shape;153;p27"/>
            <p:cNvSpPr/>
            <p:nvPr/>
          </p:nvSpPr>
          <p:spPr>
            <a:xfrm>
              <a:off x="657975" y="4078500"/>
              <a:ext cx="4068900" cy="338700"/>
            </a:xfrm>
            <a:prstGeom prst="rect">
              <a:avLst/>
            </a:prstGeom>
            <a:solidFill>
              <a:schemeClr val="lt1"/>
            </a:solidFill>
            <a:ln>
              <a:noFill/>
            </a:ln>
          </p:spPr>
          <p:txBody>
            <a:bodyPr spcFirstLastPara="1" wrap="square" lIns="102850" tIns="102850" rIns="102850" bIns="102850" anchor="ctr" anchorCtr="0">
              <a:noAutofit/>
            </a:bodyPr>
            <a:lstStyle/>
            <a:p>
              <a:pPr marL="0" lvl="0" indent="0" algn="ctr" rtl="0">
                <a:spcBef>
                  <a:spcPts val="0"/>
                </a:spcBef>
                <a:spcAft>
                  <a:spcPts val="0"/>
                </a:spcAft>
                <a:buNone/>
              </a:pPr>
              <a:endParaRPr sz="1575">
                <a:highlight>
                  <a:schemeClr val="lt1"/>
                </a:highlight>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8"/>
          <p:cNvSpPr/>
          <p:nvPr/>
        </p:nvSpPr>
        <p:spPr>
          <a:xfrm>
            <a:off x="-23900" y="26850"/>
            <a:ext cx="9090900" cy="5089800"/>
          </a:xfrm>
          <a:prstGeom prst="rect">
            <a:avLst/>
          </a:prstGeom>
          <a:solidFill>
            <a:srgbClr val="EEEEEE">
              <a:alpha val="8101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700"/>
              <a:buFont typeface="Arial"/>
              <a:buNone/>
            </a:pPr>
            <a:endParaRPr/>
          </a:p>
        </p:txBody>
      </p:sp>
      <p:sp>
        <p:nvSpPr>
          <p:cNvPr id="159" name="Google Shape;159;p28"/>
          <p:cNvSpPr txBox="1"/>
          <p:nvPr/>
        </p:nvSpPr>
        <p:spPr>
          <a:xfrm>
            <a:off x="2491750" y="1186325"/>
            <a:ext cx="2020800" cy="3009600"/>
          </a:xfrm>
          <a:prstGeom prst="rect">
            <a:avLst/>
          </a:prstGeom>
          <a:solidFill>
            <a:srgbClr val="D0E0E3">
              <a:alpha val="44300"/>
            </a:srgbClr>
          </a:solidFill>
          <a:ln w="8125" cap="flat" cmpd="sng">
            <a:solidFill>
              <a:srgbClr val="000000"/>
            </a:solidFill>
            <a:prstDash val="solid"/>
            <a:round/>
            <a:headEnd type="none" w="sm" len="sm"/>
            <a:tailEnd type="none" w="sm" len="sm"/>
          </a:ln>
        </p:spPr>
        <p:txBody>
          <a:bodyPr spcFirstLastPara="1" wrap="square" lIns="77925" tIns="77925" rIns="77925" bIns="77925" anchor="t" anchorCtr="0">
            <a:spAutoFit/>
          </a:bodyPr>
          <a:lstStyle/>
          <a:p>
            <a:pPr marL="0" lvl="0" indent="0" algn="l" rtl="0">
              <a:spcBef>
                <a:spcPts val="0"/>
              </a:spcBef>
              <a:spcAft>
                <a:spcPts val="0"/>
              </a:spcAft>
              <a:buNone/>
            </a:pPr>
            <a:endParaRPr sz="682"/>
          </a:p>
          <a:p>
            <a:pPr marL="0" lvl="0" indent="0" algn="l" rtl="0">
              <a:spcBef>
                <a:spcPts val="0"/>
              </a:spcBef>
              <a:spcAft>
                <a:spcPts val="0"/>
              </a:spcAft>
              <a:buNone/>
            </a:pPr>
            <a:endParaRPr sz="682"/>
          </a:p>
          <a:p>
            <a:pPr marL="0" lvl="0" indent="0" algn="l" rtl="0">
              <a:spcBef>
                <a:spcPts val="0"/>
              </a:spcBef>
              <a:spcAft>
                <a:spcPts val="0"/>
              </a:spcAft>
              <a:buNone/>
            </a:pPr>
            <a:endParaRPr sz="682"/>
          </a:p>
          <a:p>
            <a:pPr marL="0" lvl="0" indent="0" algn="l" rtl="0">
              <a:spcBef>
                <a:spcPts val="0"/>
              </a:spcBef>
              <a:spcAft>
                <a:spcPts val="0"/>
              </a:spcAft>
              <a:buNone/>
            </a:pPr>
            <a:endParaRPr sz="682"/>
          </a:p>
          <a:p>
            <a:pPr marL="0" lvl="0" indent="0" algn="l" rtl="0">
              <a:spcBef>
                <a:spcPts val="0"/>
              </a:spcBef>
              <a:spcAft>
                <a:spcPts val="0"/>
              </a:spcAft>
              <a:buNone/>
            </a:pPr>
            <a:endParaRPr sz="682"/>
          </a:p>
          <a:p>
            <a:pPr marL="0" lvl="0" indent="0" algn="l" rtl="0">
              <a:spcBef>
                <a:spcPts val="0"/>
              </a:spcBef>
              <a:spcAft>
                <a:spcPts val="0"/>
              </a:spcAft>
              <a:buNone/>
            </a:pPr>
            <a:endParaRPr sz="682"/>
          </a:p>
          <a:p>
            <a:pPr marL="0" lvl="0" indent="0" algn="ctr" rtl="0">
              <a:spcBef>
                <a:spcPts val="0"/>
              </a:spcBef>
              <a:spcAft>
                <a:spcPts val="0"/>
              </a:spcAft>
              <a:buNone/>
            </a:pPr>
            <a:r>
              <a:rPr lang="en" sz="682" b="1">
                <a:solidFill>
                  <a:schemeClr val="dk1"/>
                </a:solidFill>
              </a:rPr>
              <a:t>Initial Peptide</a:t>
            </a:r>
            <a:endParaRPr sz="682" b="1">
              <a:solidFill>
                <a:schemeClr val="dk1"/>
              </a:solidFill>
            </a:endParaRPr>
          </a:p>
          <a:p>
            <a:pPr marL="0" lvl="0" indent="0" algn="ctr" rtl="0">
              <a:spcBef>
                <a:spcPts val="0"/>
              </a:spcBef>
              <a:spcAft>
                <a:spcPts val="0"/>
              </a:spcAft>
              <a:buNone/>
            </a:pPr>
            <a:r>
              <a:rPr lang="en" sz="682" b="1">
                <a:solidFill>
                  <a:schemeClr val="dk1"/>
                </a:solidFill>
              </a:rPr>
              <a:t>      ↓</a:t>
            </a:r>
            <a:endParaRPr sz="682" b="1">
              <a:solidFill>
                <a:schemeClr val="dk1"/>
              </a:solidFill>
            </a:endParaRPr>
          </a:p>
          <a:p>
            <a:pPr marL="0" lvl="0" indent="0" algn="ctr" rtl="0">
              <a:spcBef>
                <a:spcPts val="0"/>
              </a:spcBef>
              <a:spcAft>
                <a:spcPts val="0"/>
              </a:spcAft>
              <a:buNone/>
            </a:pPr>
            <a:r>
              <a:rPr lang="en" sz="682" b="1">
                <a:solidFill>
                  <a:srgbClr val="FF0000"/>
                </a:solidFill>
              </a:rPr>
              <a:t>589 </a:t>
            </a:r>
            <a:r>
              <a:rPr lang="en" sz="682" b="1">
                <a:solidFill>
                  <a:schemeClr val="dk1"/>
                </a:solidFill>
              </a:rPr>
              <a:t>single Mutants Generated</a:t>
            </a:r>
            <a:endParaRPr sz="682" b="1">
              <a:solidFill>
                <a:schemeClr val="dk1"/>
              </a:solidFill>
            </a:endParaRPr>
          </a:p>
          <a:p>
            <a:pPr marL="0" lvl="0" indent="0" algn="ctr" rtl="0">
              <a:spcBef>
                <a:spcPts val="0"/>
              </a:spcBef>
              <a:spcAft>
                <a:spcPts val="0"/>
              </a:spcAft>
              <a:buNone/>
            </a:pPr>
            <a:r>
              <a:rPr lang="en" sz="682" b="1">
                <a:solidFill>
                  <a:schemeClr val="dk1"/>
                </a:solidFill>
              </a:rPr>
              <a:t>      ↓</a:t>
            </a:r>
            <a:endParaRPr sz="682" b="1">
              <a:solidFill>
                <a:schemeClr val="dk1"/>
              </a:solidFill>
            </a:endParaRPr>
          </a:p>
          <a:p>
            <a:pPr marL="0" lvl="0" indent="0" algn="ctr" rtl="0">
              <a:spcBef>
                <a:spcPts val="0"/>
              </a:spcBef>
              <a:spcAft>
                <a:spcPts val="0"/>
              </a:spcAft>
              <a:buNone/>
            </a:pPr>
            <a:r>
              <a:rPr lang="en" sz="682" b="1">
                <a:solidFill>
                  <a:srgbClr val="FF0000"/>
                </a:solidFill>
              </a:rPr>
              <a:t>189</a:t>
            </a:r>
            <a:r>
              <a:rPr lang="en" sz="682" b="1">
                <a:solidFill>
                  <a:schemeClr val="dk1"/>
                </a:solidFill>
              </a:rPr>
              <a:t> Stable Variants</a:t>
            </a:r>
            <a:endParaRPr sz="682" b="1">
              <a:solidFill>
                <a:schemeClr val="dk1"/>
              </a:solidFill>
            </a:endParaRPr>
          </a:p>
          <a:p>
            <a:pPr marL="0" lvl="0" indent="0" algn="ctr" rtl="0">
              <a:spcBef>
                <a:spcPts val="0"/>
              </a:spcBef>
              <a:spcAft>
                <a:spcPts val="0"/>
              </a:spcAft>
              <a:buNone/>
            </a:pPr>
            <a:r>
              <a:rPr lang="en" sz="682" b="1">
                <a:solidFill>
                  <a:schemeClr val="dk1"/>
                </a:solidFill>
              </a:rPr>
              <a:t>(ΔΔG Filter)</a:t>
            </a:r>
            <a:endParaRPr sz="682" b="1">
              <a:solidFill>
                <a:schemeClr val="dk1"/>
              </a:solidFill>
            </a:endParaRPr>
          </a:p>
          <a:p>
            <a:pPr marL="0" lvl="0" indent="0" algn="ctr" rtl="0">
              <a:spcBef>
                <a:spcPts val="0"/>
              </a:spcBef>
              <a:spcAft>
                <a:spcPts val="0"/>
              </a:spcAft>
              <a:buNone/>
            </a:pPr>
            <a:r>
              <a:rPr lang="en" sz="682" b="1">
                <a:solidFill>
                  <a:schemeClr val="dk1"/>
                </a:solidFill>
              </a:rPr>
              <a:t>      ↓</a:t>
            </a:r>
            <a:endParaRPr sz="682" b="1">
              <a:solidFill>
                <a:schemeClr val="dk1"/>
              </a:solidFill>
            </a:endParaRPr>
          </a:p>
          <a:p>
            <a:pPr marL="0" lvl="0" indent="0" algn="ctr" rtl="0">
              <a:spcBef>
                <a:spcPts val="0"/>
              </a:spcBef>
              <a:spcAft>
                <a:spcPts val="0"/>
              </a:spcAft>
              <a:buNone/>
            </a:pPr>
            <a:r>
              <a:rPr lang="en" sz="682" b="1">
                <a:solidFill>
                  <a:schemeClr val="dk1"/>
                </a:solidFill>
              </a:rPr>
              <a:t>Using 189 single mutants we generate combination mutation of two;three and four </a:t>
            </a:r>
            <a:endParaRPr sz="682" b="1">
              <a:solidFill>
                <a:schemeClr val="dk1"/>
              </a:solidFill>
            </a:endParaRPr>
          </a:p>
          <a:p>
            <a:pPr marL="0" lvl="0" indent="0" algn="ctr" rtl="0">
              <a:spcBef>
                <a:spcPts val="0"/>
              </a:spcBef>
              <a:spcAft>
                <a:spcPts val="0"/>
              </a:spcAft>
              <a:buNone/>
            </a:pPr>
            <a:r>
              <a:rPr lang="en" sz="682" b="1">
                <a:solidFill>
                  <a:schemeClr val="dk1"/>
                </a:solidFill>
              </a:rPr>
              <a:t>      ↓</a:t>
            </a:r>
            <a:endParaRPr sz="682" b="1">
              <a:solidFill>
                <a:schemeClr val="dk1"/>
              </a:solidFill>
            </a:endParaRPr>
          </a:p>
          <a:p>
            <a:pPr marL="0" lvl="0" indent="0" algn="ctr" rtl="0">
              <a:spcBef>
                <a:spcPts val="0"/>
              </a:spcBef>
              <a:spcAft>
                <a:spcPts val="0"/>
              </a:spcAft>
              <a:buNone/>
            </a:pPr>
            <a:r>
              <a:rPr lang="en" sz="682" b="1">
                <a:solidFill>
                  <a:schemeClr val="dk1"/>
                </a:solidFill>
              </a:rPr>
              <a:t>Top 2 Selected</a:t>
            </a:r>
            <a:endParaRPr sz="682" b="1">
              <a:solidFill>
                <a:srgbClr val="FF0000"/>
              </a:solidFill>
            </a:endParaRPr>
          </a:p>
          <a:p>
            <a:pPr marL="0" lvl="0" indent="0" algn="ctr" rtl="0">
              <a:spcBef>
                <a:spcPts val="0"/>
              </a:spcBef>
              <a:spcAft>
                <a:spcPts val="0"/>
              </a:spcAft>
              <a:buNone/>
            </a:pPr>
            <a:r>
              <a:rPr lang="en" sz="682" b="1">
                <a:solidFill>
                  <a:schemeClr val="dk1"/>
                </a:solidFill>
              </a:rPr>
              <a:t>      ↓</a:t>
            </a:r>
            <a:endParaRPr sz="682" b="1">
              <a:solidFill>
                <a:schemeClr val="dk1"/>
              </a:solidFill>
            </a:endParaRPr>
          </a:p>
          <a:p>
            <a:pPr marL="0" lvl="0" indent="0" algn="ctr" rtl="0">
              <a:spcBef>
                <a:spcPts val="0"/>
              </a:spcBef>
              <a:spcAft>
                <a:spcPts val="0"/>
              </a:spcAft>
              <a:buNone/>
            </a:pPr>
            <a:r>
              <a:rPr lang="en" sz="682" b="1">
                <a:solidFill>
                  <a:schemeClr val="dk1"/>
                </a:solidFill>
              </a:rPr>
              <a:t>MD Simulation</a:t>
            </a:r>
            <a:endParaRPr sz="682" b="1">
              <a:solidFill>
                <a:schemeClr val="dk1"/>
              </a:solidFill>
            </a:endParaRPr>
          </a:p>
          <a:p>
            <a:pPr marL="0" lvl="0" indent="0" algn="ctr" rtl="0">
              <a:spcBef>
                <a:spcPts val="0"/>
              </a:spcBef>
              <a:spcAft>
                <a:spcPts val="0"/>
              </a:spcAft>
              <a:buNone/>
            </a:pPr>
            <a:r>
              <a:rPr lang="en" sz="682" b="1">
                <a:solidFill>
                  <a:schemeClr val="dk1"/>
                </a:solidFill>
              </a:rPr>
              <a:t>      ↓</a:t>
            </a:r>
            <a:endParaRPr sz="682" b="1">
              <a:solidFill>
                <a:schemeClr val="dk1"/>
              </a:solidFill>
            </a:endParaRPr>
          </a:p>
          <a:p>
            <a:pPr marL="0" lvl="0" indent="0" algn="ctr" rtl="0">
              <a:spcBef>
                <a:spcPts val="0"/>
              </a:spcBef>
              <a:spcAft>
                <a:spcPts val="0"/>
              </a:spcAft>
              <a:buNone/>
            </a:pPr>
            <a:r>
              <a:rPr lang="en" sz="682" b="1">
                <a:solidFill>
                  <a:schemeClr val="dk1"/>
                </a:solidFill>
              </a:rPr>
              <a:t>Final Lead</a:t>
            </a:r>
            <a:endParaRPr sz="682" b="1">
              <a:solidFill>
                <a:schemeClr val="dk1"/>
              </a:solidFill>
            </a:endParaRPr>
          </a:p>
          <a:p>
            <a:pPr marL="0" lvl="0" indent="0" algn="l" rtl="0">
              <a:spcBef>
                <a:spcPts val="0"/>
              </a:spcBef>
              <a:spcAft>
                <a:spcPts val="0"/>
              </a:spcAft>
              <a:buNone/>
            </a:pPr>
            <a:r>
              <a:rPr lang="en" sz="682" b="1"/>
              <a:t>                                </a:t>
            </a:r>
            <a:r>
              <a:rPr lang="en" sz="800" b="1">
                <a:solidFill>
                  <a:srgbClr val="FF0000"/>
                </a:solidFill>
              </a:rPr>
              <a:t>A88H</a:t>
            </a:r>
            <a:endParaRPr sz="800" b="1">
              <a:solidFill>
                <a:srgbClr val="FF0000"/>
              </a:solidFill>
            </a:endParaRPr>
          </a:p>
          <a:p>
            <a:pPr marL="0" lvl="0" indent="0" algn="l" rtl="0">
              <a:spcBef>
                <a:spcPts val="0"/>
              </a:spcBef>
              <a:spcAft>
                <a:spcPts val="0"/>
              </a:spcAft>
              <a:buNone/>
            </a:pPr>
            <a:endParaRPr sz="682" b="1"/>
          </a:p>
          <a:p>
            <a:pPr marL="0" lvl="0" indent="0" algn="l" rtl="0">
              <a:spcBef>
                <a:spcPts val="0"/>
              </a:spcBef>
              <a:spcAft>
                <a:spcPts val="0"/>
              </a:spcAft>
              <a:buNone/>
            </a:pPr>
            <a:endParaRPr sz="682" b="1"/>
          </a:p>
          <a:p>
            <a:pPr marL="0" lvl="0" indent="0" algn="l" rtl="0">
              <a:spcBef>
                <a:spcPts val="0"/>
              </a:spcBef>
              <a:spcAft>
                <a:spcPts val="0"/>
              </a:spcAft>
              <a:buNone/>
            </a:pPr>
            <a:endParaRPr sz="682" b="1"/>
          </a:p>
          <a:p>
            <a:pPr marL="0" lvl="0" indent="0" algn="l" rtl="0">
              <a:spcBef>
                <a:spcPts val="0"/>
              </a:spcBef>
              <a:spcAft>
                <a:spcPts val="0"/>
              </a:spcAft>
              <a:buNone/>
            </a:pPr>
            <a:endParaRPr sz="682" b="1"/>
          </a:p>
          <a:p>
            <a:pPr marL="0" lvl="0" indent="0" algn="l" rtl="0">
              <a:spcBef>
                <a:spcPts val="0"/>
              </a:spcBef>
              <a:spcAft>
                <a:spcPts val="0"/>
              </a:spcAft>
              <a:buNone/>
            </a:pPr>
            <a:endParaRPr sz="682"/>
          </a:p>
        </p:txBody>
      </p:sp>
      <p:sp>
        <p:nvSpPr>
          <p:cNvPr id="160" name="Google Shape;160;p28"/>
          <p:cNvSpPr txBox="1"/>
          <p:nvPr/>
        </p:nvSpPr>
        <p:spPr>
          <a:xfrm>
            <a:off x="4623825" y="1207675"/>
            <a:ext cx="2088300" cy="2940900"/>
          </a:xfrm>
          <a:prstGeom prst="rect">
            <a:avLst/>
          </a:prstGeom>
          <a:solidFill>
            <a:srgbClr val="D0E0E3">
              <a:alpha val="44300"/>
            </a:srgbClr>
          </a:solidFill>
          <a:ln w="8125" cap="flat" cmpd="sng">
            <a:solidFill>
              <a:srgbClr val="000000"/>
            </a:solidFill>
            <a:prstDash val="solid"/>
            <a:round/>
            <a:headEnd type="none" w="sm" len="sm"/>
            <a:tailEnd type="none" w="sm" len="sm"/>
          </a:ln>
        </p:spPr>
        <p:txBody>
          <a:bodyPr spcFirstLastPara="1" wrap="square" lIns="77925" tIns="77925" rIns="77925" bIns="77925" anchor="t" anchorCtr="0">
            <a:spAutoFit/>
          </a:bodyPr>
          <a:lstStyle/>
          <a:p>
            <a:pPr marL="0" lvl="0" indent="0" algn="l" rtl="0">
              <a:spcBef>
                <a:spcPts val="0"/>
              </a:spcBef>
              <a:spcAft>
                <a:spcPts val="0"/>
              </a:spcAft>
              <a:buNone/>
            </a:pPr>
            <a:endParaRPr sz="682">
              <a:solidFill>
                <a:schemeClr val="dk1"/>
              </a:solidFill>
            </a:endParaRPr>
          </a:p>
          <a:p>
            <a:pPr marL="0" lvl="0" indent="0" algn="l" rtl="0">
              <a:spcBef>
                <a:spcPts val="0"/>
              </a:spcBef>
              <a:spcAft>
                <a:spcPts val="0"/>
              </a:spcAft>
              <a:buNone/>
            </a:pPr>
            <a:endParaRPr sz="682">
              <a:solidFill>
                <a:schemeClr val="dk1"/>
              </a:solidFill>
            </a:endParaRPr>
          </a:p>
          <a:p>
            <a:pPr marL="0" lvl="0" indent="0" algn="l" rtl="0">
              <a:spcBef>
                <a:spcPts val="0"/>
              </a:spcBef>
              <a:spcAft>
                <a:spcPts val="0"/>
              </a:spcAft>
              <a:buNone/>
            </a:pPr>
            <a:endParaRPr sz="682">
              <a:solidFill>
                <a:schemeClr val="dk1"/>
              </a:solidFill>
            </a:endParaRPr>
          </a:p>
          <a:p>
            <a:pPr marL="0" lvl="0" indent="0" algn="l" rtl="0">
              <a:spcBef>
                <a:spcPts val="0"/>
              </a:spcBef>
              <a:spcAft>
                <a:spcPts val="0"/>
              </a:spcAft>
              <a:buNone/>
            </a:pPr>
            <a:endParaRPr sz="682">
              <a:solidFill>
                <a:schemeClr val="dk1"/>
              </a:solidFill>
            </a:endParaRPr>
          </a:p>
          <a:p>
            <a:pPr marL="0" lvl="0" indent="0" algn="l" rtl="0">
              <a:spcBef>
                <a:spcPts val="0"/>
              </a:spcBef>
              <a:spcAft>
                <a:spcPts val="0"/>
              </a:spcAft>
              <a:buNone/>
            </a:pPr>
            <a:endParaRPr sz="682">
              <a:solidFill>
                <a:schemeClr val="dk1"/>
              </a:solidFill>
            </a:endParaRPr>
          </a:p>
          <a:p>
            <a:pPr marL="0" lvl="0" indent="0" algn="ctr" rtl="0">
              <a:spcBef>
                <a:spcPts val="0"/>
              </a:spcBef>
              <a:spcAft>
                <a:spcPts val="0"/>
              </a:spcAft>
              <a:buNone/>
            </a:pPr>
            <a:endParaRPr sz="682">
              <a:solidFill>
                <a:schemeClr val="dk1"/>
              </a:solidFill>
            </a:endParaRPr>
          </a:p>
          <a:p>
            <a:pPr marL="0" lvl="0" indent="0" algn="ctr" rtl="0">
              <a:spcBef>
                <a:spcPts val="0"/>
              </a:spcBef>
              <a:spcAft>
                <a:spcPts val="0"/>
              </a:spcAft>
              <a:buNone/>
            </a:pPr>
            <a:r>
              <a:rPr lang="en" sz="682" b="1">
                <a:solidFill>
                  <a:schemeClr val="dk1"/>
                </a:solidFill>
              </a:rPr>
              <a:t> Initial Peptide</a:t>
            </a:r>
            <a:endParaRPr sz="682" b="1">
              <a:solidFill>
                <a:schemeClr val="dk1"/>
              </a:solidFill>
            </a:endParaRPr>
          </a:p>
          <a:p>
            <a:pPr marL="0" lvl="0" indent="0" algn="ctr" rtl="0">
              <a:spcBef>
                <a:spcPts val="0"/>
              </a:spcBef>
              <a:spcAft>
                <a:spcPts val="0"/>
              </a:spcAft>
              <a:buNone/>
            </a:pPr>
            <a:r>
              <a:rPr lang="en" sz="682" b="1">
                <a:solidFill>
                  <a:schemeClr val="dk1"/>
                </a:solidFill>
              </a:rPr>
              <a:t>      ↓</a:t>
            </a:r>
            <a:endParaRPr sz="682" b="1">
              <a:solidFill>
                <a:schemeClr val="dk1"/>
              </a:solidFill>
            </a:endParaRPr>
          </a:p>
          <a:p>
            <a:pPr marL="0" lvl="0" indent="0" algn="ctr" rtl="0">
              <a:spcBef>
                <a:spcPts val="0"/>
              </a:spcBef>
              <a:spcAft>
                <a:spcPts val="0"/>
              </a:spcAft>
              <a:buNone/>
            </a:pPr>
            <a:r>
              <a:rPr lang="en" sz="682" b="1">
                <a:solidFill>
                  <a:srgbClr val="FF0000"/>
                </a:solidFill>
              </a:rPr>
              <a:t>419</a:t>
            </a:r>
            <a:r>
              <a:rPr lang="en" sz="682" b="1">
                <a:solidFill>
                  <a:schemeClr val="dk1"/>
                </a:solidFill>
              </a:rPr>
              <a:t> single Mutants Generated</a:t>
            </a:r>
            <a:endParaRPr sz="682" b="1">
              <a:solidFill>
                <a:schemeClr val="dk1"/>
              </a:solidFill>
            </a:endParaRPr>
          </a:p>
          <a:p>
            <a:pPr marL="0" lvl="0" indent="0" algn="ctr" rtl="0">
              <a:spcBef>
                <a:spcPts val="0"/>
              </a:spcBef>
              <a:spcAft>
                <a:spcPts val="0"/>
              </a:spcAft>
              <a:buNone/>
            </a:pPr>
            <a:r>
              <a:rPr lang="en" sz="682" b="1">
                <a:solidFill>
                  <a:schemeClr val="dk1"/>
                </a:solidFill>
              </a:rPr>
              <a:t>      ↓</a:t>
            </a:r>
            <a:endParaRPr sz="682" b="1">
              <a:solidFill>
                <a:schemeClr val="dk1"/>
              </a:solidFill>
            </a:endParaRPr>
          </a:p>
          <a:p>
            <a:pPr marL="0" lvl="0" indent="0" algn="ctr" rtl="0">
              <a:spcBef>
                <a:spcPts val="0"/>
              </a:spcBef>
              <a:spcAft>
                <a:spcPts val="0"/>
              </a:spcAft>
              <a:buNone/>
            </a:pPr>
            <a:r>
              <a:rPr lang="en" sz="682" b="1">
                <a:solidFill>
                  <a:srgbClr val="FF0000"/>
                </a:solidFill>
              </a:rPr>
              <a:t>61</a:t>
            </a:r>
            <a:r>
              <a:rPr lang="en" sz="682" b="1">
                <a:solidFill>
                  <a:schemeClr val="dk1"/>
                </a:solidFill>
              </a:rPr>
              <a:t> Stable Variants</a:t>
            </a:r>
            <a:endParaRPr sz="682" b="1">
              <a:solidFill>
                <a:schemeClr val="dk1"/>
              </a:solidFill>
            </a:endParaRPr>
          </a:p>
          <a:p>
            <a:pPr marL="0" lvl="0" indent="0" algn="ctr" rtl="0">
              <a:spcBef>
                <a:spcPts val="0"/>
              </a:spcBef>
              <a:spcAft>
                <a:spcPts val="0"/>
              </a:spcAft>
              <a:buNone/>
            </a:pPr>
            <a:r>
              <a:rPr lang="en" sz="682" b="1">
                <a:solidFill>
                  <a:schemeClr val="dk1"/>
                </a:solidFill>
              </a:rPr>
              <a:t>(ΔΔG Filter)</a:t>
            </a:r>
            <a:endParaRPr sz="682" b="1">
              <a:solidFill>
                <a:schemeClr val="dk1"/>
              </a:solidFill>
            </a:endParaRPr>
          </a:p>
          <a:p>
            <a:pPr marL="0" lvl="0" indent="0" algn="ctr" rtl="0">
              <a:spcBef>
                <a:spcPts val="0"/>
              </a:spcBef>
              <a:spcAft>
                <a:spcPts val="0"/>
              </a:spcAft>
              <a:buNone/>
            </a:pPr>
            <a:r>
              <a:rPr lang="en" sz="682" b="1">
                <a:solidFill>
                  <a:schemeClr val="dk1"/>
                </a:solidFill>
              </a:rPr>
              <a:t>      ↓</a:t>
            </a:r>
            <a:endParaRPr sz="682" b="1">
              <a:solidFill>
                <a:schemeClr val="dk1"/>
              </a:solidFill>
            </a:endParaRPr>
          </a:p>
          <a:p>
            <a:pPr marL="0" lvl="0" indent="0" algn="ctr" rtl="0">
              <a:spcBef>
                <a:spcPts val="0"/>
              </a:spcBef>
              <a:spcAft>
                <a:spcPts val="0"/>
              </a:spcAft>
              <a:buNone/>
            </a:pPr>
            <a:r>
              <a:rPr lang="en" sz="682" b="1">
                <a:solidFill>
                  <a:schemeClr val="dk1"/>
                </a:solidFill>
              </a:rPr>
              <a:t>Using 61 single mutants we </a:t>
            </a:r>
            <a:endParaRPr sz="682" b="1">
              <a:solidFill>
                <a:schemeClr val="dk1"/>
              </a:solidFill>
            </a:endParaRPr>
          </a:p>
          <a:p>
            <a:pPr marL="0" lvl="0" indent="0" algn="ctr" rtl="0">
              <a:spcBef>
                <a:spcPts val="0"/>
              </a:spcBef>
              <a:spcAft>
                <a:spcPts val="0"/>
              </a:spcAft>
              <a:buNone/>
            </a:pPr>
            <a:r>
              <a:rPr lang="en" sz="682" b="1">
                <a:solidFill>
                  <a:schemeClr val="dk1"/>
                </a:solidFill>
              </a:rPr>
              <a:t>generate combination mutation of two;</a:t>
            </a:r>
            <a:endParaRPr sz="682" b="1">
              <a:solidFill>
                <a:schemeClr val="dk1"/>
              </a:solidFill>
            </a:endParaRPr>
          </a:p>
          <a:p>
            <a:pPr marL="0" lvl="0" indent="0" algn="ctr" rtl="0">
              <a:spcBef>
                <a:spcPts val="0"/>
              </a:spcBef>
              <a:spcAft>
                <a:spcPts val="0"/>
              </a:spcAft>
              <a:buNone/>
            </a:pPr>
            <a:r>
              <a:rPr lang="en" sz="682" b="1">
                <a:solidFill>
                  <a:schemeClr val="dk1"/>
                </a:solidFill>
              </a:rPr>
              <a:t>three and four </a:t>
            </a:r>
            <a:endParaRPr sz="682" b="1">
              <a:solidFill>
                <a:schemeClr val="dk1"/>
              </a:solidFill>
            </a:endParaRPr>
          </a:p>
          <a:p>
            <a:pPr marL="0" lvl="0" indent="0" algn="ctr" rtl="0">
              <a:spcBef>
                <a:spcPts val="0"/>
              </a:spcBef>
              <a:spcAft>
                <a:spcPts val="0"/>
              </a:spcAft>
              <a:buNone/>
            </a:pPr>
            <a:r>
              <a:rPr lang="en" sz="682" b="1">
                <a:solidFill>
                  <a:schemeClr val="dk1"/>
                </a:solidFill>
              </a:rPr>
              <a:t>      ↓</a:t>
            </a:r>
            <a:endParaRPr sz="682" b="1">
              <a:solidFill>
                <a:schemeClr val="dk1"/>
              </a:solidFill>
            </a:endParaRPr>
          </a:p>
          <a:p>
            <a:pPr marL="0" lvl="0" indent="0" algn="ctr" rtl="0">
              <a:spcBef>
                <a:spcPts val="0"/>
              </a:spcBef>
              <a:spcAft>
                <a:spcPts val="0"/>
              </a:spcAft>
              <a:buNone/>
            </a:pPr>
            <a:r>
              <a:rPr lang="en" sz="682" b="1">
                <a:solidFill>
                  <a:schemeClr val="dk1"/>
                </a:solidFill>
              </a:rPr>
              <a:t>Top 4 Selected</a:t>
            </a:r>
            <a:endParaRPr sz="682" b="1">
              <a:solidFill>
                <a:srgbClr val="FF0000"/>
              </a:solidFill>
            </a:endParaRPr>
          </a:p>
          <a:p>
            <a:pPr marL="0" lvl="0" indent="0" algn="ctr" rtl="0">
              <a:spcBef>
                <a:spcPts val="0"/>
              </a:spcBef>
              <a:spcAft>
                <a:spcPts val="0"/>
              </a:spcAft>
              <a:buNone/>
            </a:pPr>
            <a:endParaRPr sz="682" b="1">
              <a:solidFill>
                <a:schemeClr val="dk1"/>
              </a:solidFill>
            </a:endParaRPr>
          </a:p>
          <a:p>
            <a:pPr marL="0" lvl="0" indent="0" algn="ctr" rtl="0">
              <a:spcBef>
                <a:spcPts val="0"/>
              </a:spcBef>
              <a:spcAft>
                <a:spcPts val="0"/>
              </a:spcAft>
              <a:buNone/>
            </a:pPr>
            <a:r>
              <a:rPr lang="en" sz="682" b="1">
                <a:solidFill>
                  <a:schemeClr val="dk1"/>
                </a:solidFill>
              </a:rPr>
              <a:t>      ↓</a:t>
            </a:r>
            <a:endParaRPr sz="682" b="1">
              <a:solidFill>
                <a:schemeClr val="dk1"/>
              </a:solidFill>
            </a:endParaRPr>
          </a:p>
          <a:p>
            <a:pPr marL="0" lvl="0" indent="0" algn="ctr" rtl="0">
              <a:spcBef>
                <a:spcPts val="0"/>
              </a:spcBef>
              <a:spcAft>
                <a:spcPts val="0"/>
              </a:spcAft>
              <a:buNone/>
            </a:pPr>
            <a:r>
              <a:rPr lang="en" sz="682" b="1">
                <a:solidFill>
                  <a:schemeClr val="dk1"/>
                </a:solidFill>
              </a:rPr>
              <a:t>MD Simulation</a:t>
            </a:r>
            <a:endParaRPr sz="682" b="1">
              <a:solidFill>
                <a:schemeClr val="dk1"/>
              </a:solidFill>
            </a:endParaRPr>
          </a:p>
          <a:p>
            <a:pPr marL="0" lvl="0" indent="0" algn="ctr" rtl="0">
              <a:spcBef>
                <a:spcPts val="0"/>
              </a:spcBef>
              <a:spcAft>
                <a:spcPts val="0"/>
              </a:spcAft>
              <a:buNone/>
            </a:pPr>
            <a:r>
              <a:rPr lang="en" sz="682" b="1">
                <a:solidFill>
                  <a:schemeClr val="dk1"/>
                </a:solidFill>
              </a:rPr>
              <a:t>      ↓</a:t>
            </a:r>
            <a:endParaRPr sz="682" b="1">
              <a:solidFill>
                <a:schemeClr val="dk1"/>
              </a:solidFill>
            </a:endParaRPr>
          </a:p>
          <a:p>
            <a:pPr marL="0" lvl="0" indent="0" algn="ctr" rtl="0">
              <a:spcBef>
                <a:spcPts val="0"/>
              </a:spcBef>
              <a:spcAft>
                <a:spcPts val="0"/>
              </a:spcAft>
              <a:buNone/>
            </a:pPr>
            <a:r>
              <a:rPr lang="en" sz="682" b="1">
                <a:solidFill>
                  <a:schemeClr val="dk1"/>
                </a:solidFill>
              </a:rPr>
              <a:t>Final Lead</a:t>
            </a:r>
            <a:endParaRPr sz="682" b="1">
              <a:solidFill>
                <a:schemeClr val="dk1"/>
              </a:solidFill>
            </a:endParaRPr>
          </a:p>
          <a:p>
            <a:pPr marL="0" lvl="0" indent="0" algn="ctr" rtl="0">
              <a:spcBef>
                <a:spcPts val="0"/>
              </a:spcBef>
              <a:spcAft>
                <a:spcPts val="0"/>
              </a:spcAft>
              <a:buNone/>
            </a:pPr>
            <a:r>
              <a:rPr lang="en" sz="800" b="1">
                <a:solidFill>
                  <a:srgbClr val="FF0000"/>
                </a:solidFill>
              </a:rPr>
              <a:t>L18M_L45F_I11L</a:t>
            </a:r>
            <a:endParaRPr sz="800" b="1">
              <a:solidFill>
                <a:srgbClr val="FF0000"/>
              </a:solidFill>
            </a:endParaRPr>
          </a:p>
          <a:p>
            <a:pPr marL="0" lvl="0" indent="0" algn="ctr" rtl="0">
              <a:spcBef>
                <a:spcPts val="0"/>
              </a:spcBef>
              <a:spcAft>
                <a:spcPts val="0"/>
              </a:spcAft>
              <a:buNone/>
            </a:pPr>
            <a:r>
              <a:rPr lang="en" sz="800" b="1">
                <a:solidFill>
                  <a:srgbClr val="FF0000"/>
                </a:solidFill>
              </a:rPr>
              <a:t>L45W_I11N</a:t>
            </a:r>
            <a:endParaRPr sz="800" b="1">
              <a:solidFill>
                <a:srgbClr val="FF0000"/>
              </a:solidFill>
            </a:endParaRPr>
          </a:p>
          <a:p>
            <a:pPr marL="0" lvl="0" indent="0" algn="ctr" rtl="0">
              <a:spcBef>
                <a:spcPts val="0"/>
              </a:spcBef>
              <a:spcAft>
                <a:spcPts val="0"/>
              </a:spcAft>
              <a:buNone/>
            </a:pPr>
            <a:r>
              <a:rPr lang="en" sz="800" b="1">
                <a:solidFill>
                  <a:srgbClr val="FF0000"/>
                </a:solidFill>
              </a:rPr>
              <a:t>I11N</a:t>
            </a:r>
            <a:endParaRPr sz="682">
              <a:solidFill>
                <a:schemeClr val="dk1"/>
              </a:solidFill>
            </a:endParaRPr>
          </a:p>
        </p:txBody>
      </p:sp>
      <p:sp>
        <p:nvSpPr>
          <p:cNvPr id="161" name="Google Shape;161;p28"/>
          <p:cNvSpPr txBox="1"/>
          <p:nvPr/>
        </p:nvSpPr>
        <p:spPr>
          <a:xfrm>
            <a:off x="2491750" y="1196525"/>
            <a:ext cx="2020800" cy="352800"/>
          </a:xfrm>
          <a:prstGeom prst="rect">
            <a:avLst/>
          </a:prstGeom>
          <a:solidFill>
            <a:srgbClr val="073763"/>
          </a:solidFill>
          <a:ln w="8125" cap="flat" cmpd="sng">
            <a:solidFill>
              <a:srgbClr val="000000"/>
            </a:solidFill>
            <a:prstDash val="solid"/>
            <a:round/>
            <a:headEnd type="none" w="sm" len="sm"/>
            <a:tailEnd type="none" w="sm" len="sm"/>
          </a:ln>
        </p:spPr>
        <p:txBody>
          <a:bodyPr spcFirstLastPara="1" wrap="square" lIns="77925" tIns="77925" rIns="77925" bIns="77925" anchor="t" anchorCtr="0">
            <a:noAutofit/>
          </a:bodyPr>
          <a:lstStyle/>
          <a:p>
            <a:pPr marL="0" lvl="0" indent="0" algn="ctr" rtl="0">
              <a:spcBef>
                <a:spcPts val="0"/>
              </a:spcBef>
              <a:spcAft>
                <a:spcPts val="0"/>
              </a:spcAft>
              <a:buNone/>
            </a:pPr>
            <a:r>
              <a:rPr lang="en" sz="1023" b="1">
                <a:solidFill>
                  <a:schemeClr val="lt1"/>
                </a:solidFill>
              </a:rPr>
              <a:t>PEPTIDE 1</a:t>
            </a:r>
            <a:endParaRPr sz="1023" b="1">
              <a:solidFill>
                <a:schemeClr val="lt1"/>
              </a:solidFill>
            </a:endParaRPr>
          </a:p>
        </p:txBody>
      </p:sp>
      <p:sp>
        <p:nvSpPr>
          <p:cNvPr id="162" name="Google Shape;162;p28"/>
          <p:cNvSpPr txBox="1"/>
          <p:nvPr/>
        </p:nvSpPr>
        <p:spPr>
          <a:xfrm>
            <a:off x="4623825" y="1207675"/>
            <a:ext cx="2088300" cy="352800"/>
          </a:xfrm>
          <a:prstGeom prst="rect">
            <a:avLst/>
          </a:prstGeom>
          <a:solidFill>
            <a:srgbClr val="073763"/>
          </a:solidFill>
          <a:ln w="8125" cap="flat" cmpd="sng">
            <a:solidFill>
              <a:srgbClr val="000000"/>
            </a:solidFill>
            <a:prstDash val="solid"/>
            <a:round/>
            <a:headEnd type="none" w="sm" len="sm"/>
            <a:tailEnd type="none" w="sm" len="sm"/>
          </a:ln>
        </p:spPr>
        <p:txBody>
          <a:bodyPr spcFirstLastPara="1" wrap="square" lIns="77925" tIns="77925" rIns="77925" bIns="77925" anchor="t" anchorCtr="0">
            <a:noAutofit/>
          </a:bodyPr>
          <a:lstStyle/>
          <a:p>
            <a:pPr marL="0" lvl="0" indent="0" algn="ctr" rtl="0">
              <a:spcBef>
                <a:spcPts val="0"/>
              </a:spcBef>
              <a:spcAft>
                <a:spcPts val="0"/>
              </a:spcAft>
              <a:buNone/>
            </a:pPr>
            <a:r>
              <a:rPr lang="en" sz="1023" b="1">
                <a:solidFill>
                  <a:schemeClr val="lt1"/>
                </a:solidFill>
              </a:rPr>
              <a:t>PEPTIDE 5</a:t>
            </a:r>
            <a:endParaRPr sz="1023" b="1">
              <a:solidFill>
                <a:schemeClr val="lt1"/>
              </a:solidFill>
            </a:endParaRPr>
          </a:p>
        </p:txBody>
      </p:sp>
      <p:sp>
        <p:nvSpPr>
          <p:cNvPr id="163" name="Google Shape;163;p28"/>
          <p:cNvSpPr txBox="1"/>
          <p:nvPr/>
        </p:nvSpPr>
        <p:spPr>
          <a:xfrm>
            <a:off x="-2350" y="48375"/>
            <a:ext cx="9144000" cy="435600"/>
          </a:xfrm>
          <a:prstGeom prst="rect">
            <a:avLst/>
          </a:prstGeom>
          <a:solidFill>
            <a:srgbClr val="C9DAF8"/>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rgbClr val="980000"/>
                </a:solidFill>
              </a:rPr>
              <a:t>Optimization Workflow for Priority Peptide Candidates</a:t>
            </a:r>
            <a:endParaRPr sz="1800" b="1">
              <a:solidFill>
                <a:srgbClr val="980000"/>
              </a:solidFill>
            </a:endParaRPr>
          </a:p>
        </p:txBody>
      </p:sp>
      <p:pic>
        <p:nvPicPr>
          <p:cNvPr id="164" name="Google Shape;164;p28" title="p5-removebg-preview.png"/>
          <p:cNvPicPr preferRelativeResize="0"/>
          <p:nvPr/>
        </p:nvPicPr>
        <p:blipFill rotWithShape="1">
          <a:blip r:embed="rId3">
            <a:alphaModFix/>
          </a:blip>
          <a:srcRect l="37758" t="1350" r="28142" b="13739"/>
          <a:stretch/>
        </p:blipFill>
        <p:spPr>
          <a:xfrm rot="5400000">
            <a:off x="361049" y="3263401"/>
            <a:ext cx="1180000" cy="1793500"/>
          </a:xfrm>
          <a:prstGeom prst="rect">
            <a:avLst/>
          </a:prstGeom>
          <a:noFill/>
          <a:ln>
            <a:noFill/>
          </a:ln>
        </p:spPr>
      </p:pic>
      <p:pic>
        <p:nvPicPr>
          <p:cNvPr id="165" name="Google Shape;165;p28" title="P1-removebg-preview.png"/>
          <p:cNvPicPr preferRelativeResize="0"/>
          <p:nvPr/>
        </p:nvPicPr>
        <p:blipFill rotWithShape="1">
          <a:blip r:embed="rId4">
            <a:alphaModFix/>
          </a:blip>
          <a:srcRect l="27261" t="3173" r="14553" b="968"/>
          <a:stretch/>
        </p:blipFill>
        <p:spPr>
          <a:xfrm rot="2377092">
            <a:off x="86788" y="477835"/>
            <a:ext cx="1407968" cy="1415652"/>
          </a:xfrm>
          <a:prstGeom prst="rect">
            <a:avLst/>
          </a:prstGeom>
          <a:noFill/>
          <a:ln>
            <a:noFill/>
          </a:ln>
        </p:spPr>
      </p:pic>
      <p:sp>
        <p:nvSpPr>
          <p:cNvPr id="166" name="Google Shape;166;p28"/>
          <p:cNvSpPr txBox="1"/>
          <p:nvPr/>
        </p:nvSpPr>
        <p:spPr>
          <a:xfrm>
            <a:off x="285450" y="3667275"/>
            <a:ext cx="1635300" cy="17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chemeClr val="dk2"/>
              </a:solidFill>
            </a:endParaRPr>
          </a:p>
        </p:txBody>
      </p:sp>
      <p:sp>
        <p:nvSpPr>
          <p:cNvPr id="167" name="Google Shape;167;p28"/>
          <p:cNvSpPr txBox="1"/>
          <p:nvPr/>
        </p:nvSpPr>
        <p:spPr>
          <a:xfrm>
            <a:off x="6862500" y="1186325"/>
            <a:ext cx="1745400" cy="3034200"/>
          </a:xfrm>
          <a:prstGeom prst="rect">
            <a:avLst/>
          </a:prstGeom>
          <a:solidFill>
            <a:srgbClr val="D0E0E3">
              <a:alpha val="44300"/>
            </a:srgbClr>
          </a:solidFill>
          <a:ln w="6875" cap="flat" cmpd="sng">
            <a:solidFill>
              <a:srgbClr val="000000"/>
            </a:solidFill>
            <a:prstDash val="solid"/>
            <a:round/>
            <a:headEnd type="none" w="sm" len="sm"/>
            <a:tailEnd type="none" w="sm" len="sm"/>
          </a:ln>
        </p:spPr>
        <p:txBody>
          <a:bodyPr spcFirstLastPara="1" wrap="square" lIns="65950" tIns="65950" rIns="65950" bIns="65950" anchor="t" anchorCtr="0">
            <a:spAutoFit/>
          </a:bodyPr>
          <a:lstStyle/>
          <a:p>
            <a:pPr marL="0" lvl="0" indent="0" algn="l" rtl="0">
              <a:spcBef>
                <a:spcPts val="0"/>
              </a:spcBef>
              <a:spcAft>
                <a:spcPts val="0"/>
              </a:spcAft>
              <a:buNone/>
            </a:pPr>
            <a:endParaRPr sz="577">
              <a:solidFill>
                <a:schemeClr val="dk1"/>
              </a:solidFill>
            </a:endParaRPr>
          </a:p>
          <a:p>
            <a:pPr marL="0" lvl="0" indent="0" algn="l" rtl="0">
              <a:spcBef>
                <a:spcPts val="0"/>
              </a:spcBef>
              <a:spcAft>
                <a:spcPts val="0"/>
              </a:spcAft>
              <a:buNone/>
            </a:pPr>
            <a:endParaRPr sz="577">
              <a:solidFill>
                <a:schemeClr val="dk1"/>
              </a:solidFill>
            </a:endParaRPr>
          </a:p>
          <a:p>
            <a:pPr marL="0" lvl="0" indent="0" algn="l" rtl="0">
              <a:spcBef>
                <a:spcPts val="0"/>
              </a:spcBef>
              <a:spcAft>
                <a:spcPts val="0"/>
              </a:spcAft>
              <a:buNone/>
            </a:pPr>
            <a:endParaRPr sz="577">
              <a:solidFill>
                <a:schemeClr val="dk1"/>
              </a:solidFill>
            </a:endParaRPr>
          </a:p>
          <a:p>
            <a:pPr marL="0" lvl="0" indent="0" algn="l" rtl="0">
              <a:spcBef>
                <a:spcPts val="0"/>
              </a:spcBef>
              <a:spcAft>
                <a:spcPts val="0"/>
              </a:spcAft>
              <a:buNone/>
            </a:pPr>
            <a:endParaRPr sz="577">
              <a:solidFill>
                <a:schemeClr val="dk1"/>
              </a:solidFill>
            </a:endParaRPr>
          </a:p>
          <a:p>
            <a:pPr marL="0" lvl="0" indent="0" algn="l" rtl="0">
              <a:spcBef>
                <a:spcPts val="0"/>
              </a:spcBef>
              <a:spcAft>
                <a:spcPts val="0"/>
              </a:spcAft>
              <a:buNone/>
            </a:pPr>
            <a:endParaRPr sz="577">
              <a:solidFill>
                <a:schemeClr val="dk1"/>
              </a:solidFill>
            </a:endParaRPr>
          </a:p>
          <a:p>
            <a:pPr marL="0" lvl="0" indent="0" algn="ctr" rtl="0">
              <a:spcBef>
                <a:spcPts val="0"/>
              </a:spcBef>
              <a:spcAft>
                <a:spcPts val="0"/>
              </a:spcAft>
              <a:buNone/>
            </a:pPr>
            <a:endParaRPr sz="577">
              <a:solidFill>
                <a:schemeClr val="dk1"/>
              </a:solidFill>
            </a:endParaRPr>
          </a:p>
          <a:p>
            <a:pPr marL="0" lvl="0" indent="0" algn="ctr" rtl="0">
              <a:spcBef>
                <a:spcPts val="0"/>
              </a:spcBef>
              <a:spcAft>
                <a:spcPts val="0"/>
              </a:spcAft>
              <a:buClr>
                <a:schemeClr val="dk1"/>
              </a:buClr>
              <a:buSzPts val="1100"/>
              <a:buFont typeface="Arial"/>
              <a:buNone/>
            </a:pPr>
            <a:endParaRPr sz="682">
              <a:solidFill>
                <a:schemeClr val="dk1"/>
              </a:solidFill>
            </a:endParaRPr>
          </a:p>
          <a:p>
            <a:pPr marL="0" lvl="0" indent="0" algn="ctr" rtl="0">
              <a:spcBef>
                <a:spcPts val="0"/>
              </a:spcBef>
              <a:spcAft>
                <a:spcPts val="0"/>
              </a:spcAft>
              <a:buClr>
                <a:schemeClr val="dk1"/>
              </a:buClr>
              <a:buSzPts val="1100"/>
              <a:buFont typeface="Arial"/>
              <a:buNone/>
            </a:pPr>
            <a:r>
              <a:rPr lang="en" sz="682" b="1">
                <a:solidFill>
                  <a:schemeClr val="dk1"/>
                </a:solidFill>
              </a:rPr>
              <a:t> Initial Peptide</a:t>
            </a:r>
            <a:endParaRPr sz="682" b="1">
              <a:solidFill>
                <a:schemeClr val="dk1"/>
              </a:solidFill>
            </a:endParaRPr>
          </a:p>
          <a:p>
            <a:pPr marL="0" lvl="0" indent="0" algn="ctr" rtl="0">
              <a:spcBef>
                <a:spcPts val="0"/>
              </a:spcBef>
              <a:spcAft>
                <a:spcPts val="0"/>
              </a:spcAft>
              <a:buClr>
                <a:schemeClr val="dk1"/>
              </a:buClr>
              <a:buSzPts val="1100"/>
              <a:buFont typeface="Arial"/>
              <a:buNone/>
            </a:pPr>
            <a:r>
              <a:rPr lang="en" sz="682" b="1">
                <a:solidFill>
                  <a:schemeClr val="dk1"/>
                </a:solidFill>
              </a:rPr>
              <a:t>      ↓</a:t>
            </a:r>
            <a:endParaRPr sz="682" b="1">
              <a:solidFill>
                <a:schemeClr val="dk1"/>
              </a:solidFill>
            </a:endParaRPr>
          </a:p>
          <a:p>
            <a:pPr marL="0" lvl="0" indent="0" algn="ctr" rtl="0">
              <a:spcBef>
                <a:spcPts val="0"/>
              </a:spcBef>
              <a:spcAft>
                <a:spcPts val="0"/>
              </a:spcAft>
              <a:buClr>
                <a:schemeClr val="dk1"/>
              </a:buClr>
              <a:buSzPts val="1100"/>
              <a:buFont typeface="Arial"/>
              <a:buNone/>
            </a:pPr>
            <a:r>
              <a:rPr lang="en" sz="682" b="1">
                <a:solidFill>
                  <a:srgbClr val="FF0000"/>
                </a:solidFill>
              </a:rPr>
              <a:t>419</a:t>
            </a:r>
            <a:r>
              <a:rPr lang="en" sz="682" b="1">
                <a:solidFill>
                  <a:schemeClr val="dk1"/>
                </a:solidFill>
              </a:rPr>
              <a:t> single Mutants Generated</a:t>
            </a:r>
            <a:endParaRPr sz="682" b="1">
              <a:solidFill>
                <a:schemeClr val="dk1"/>
              </a:solidFill>
            </a:endParaRPr>
          </a:p>
          <a:p>
            <a:pPr marL="0" lvl="0" indent="0" algn="ctr" rtl="0">
              <a:spcBef>
                <a:spcPts val="0"/>
              </a:spcBef>
              <a:spcAft>
                <a:spcPts val="0"/>
              </a:spcAft>
              <a:buClr>
                <a:schemeClr val="dk1"/>
              </a:buClr>
              <a:buSzPts val="1100"/>
              <a:buFont typeface="Arial"/>
              <a:buNone/>
            </a:pPr>
            <a:r>
              <a:rPr lang="en" sz="682" b="1">
                <a:solidFill>
                  <a:schemeClr val="dk1"/>
                </a:solidFill>
              </a:rPr>
              <a:t>      ↓</a:t>
            </a:r>
            <a:endParaRPr sz="682" b="1">
              <a:solidFill>
                <a:schemeClr val="dk1"/>
              </a:solidFill>
            </a:endParaRPr>
          </a:p>
          <a:p>
            <a:pPr marL="0" lvl="0" indent="0" algn="ctr" rtl="0">
              <a:spcBef>
                <a:spcPts val="0"/>
              </a:spcBef>
              <a:spcAft>
                <a:spcPts val="0"/>
              </a:spcAft>
              <a:buClr>
                <a:schemeClr val="dk1"/>
              </a:buClr>
              <a:buSzPts val="1100"/>
              <a:buFont typeface="Arial"/>
              <a:buNone/>
            </a:pPr>
            <a:r>
              <a:rPr lang="en" sz="682" b="1">
                <a:solidFill>
                  <a:srgbClr val="FF0000"/>
                </a:solidFill>
              </a:rPr>
              <a:t>61</a:t>
            </a:r>
            <a:r>
              <a:rPr lang="en" sz="682" b="1">
                <a:solidFill>
                  <a:schemeClr val="dk1"/>
                </a:solidFill>
              </a:rPr>
              <a:t> Stable Variants</a:t>
            </a:r>
            <a:endParaRPr sz="682" b="1">
              <a:solidFill>
                <a:schemeClr val="dk1"/>
              </a:solidFill>
            </a:endParaRPr>
          </a:p>
          <a:p>
            <a:pPr marL="0" lvl="0" indent="0" algn="ctr" rtl="0">
              <a:spcBef>
                <a:spcPts val="0"/>
              </a:spcBef>
              <a:spcAft>
                <a:spcPts val="0"/>
              </a:spcAft>
              <a:buClr>
                <a:schemeClr val="dk1"/>
              </a:buClr>
              <a:buSzPts val="1100"/>
              <a:buFont typeface="Arial"/>
              <a:buNone/>
            </a:pPr>
            <a:r>
              <a:rPr lang="en" sz="682" b="1">
                <a:solidFill>
                  <a:schemeClr val="dk1"/>
                </a:solidFill>
              </a:rPr>
              <a:t>(ΔΔG Filter)</a:t>
            </a:r>
            <a:endParaRPr sz="682" b="1">
              <a:solidFill>
                <a:schemeClr val="dk1"/>
              </a:solidFill>
            </a:endParaRPr>
          </a:p>
          <a:p>
            <a:pPr marL="0" lvl="0" indent="0" algn="ctr" rtl="0">
              <a:spcBef>
                <a:spcPts val="0"/>
              </a:spcBef>
              <a:spcAft>
                <a:spcPts val="0"/>
              </a:spcAft>
              <a:buClr>
                <a:schemeClr val="dk1"/>
              </a:buClr>
              <a:buSzPts val="1100"/>
              <a:buFont typeface="Arial"/>
              <a:buNone/>
            </a:pPr>
            <a:r>
              <a:rPr lang="en" sz="682" b="1">
                <a:solidFill>
                  <a:schemeClr val="dk1"/>
                </a:solidFill>
              </a:rPr>
              <a:t>      ↓</a:t>
            </a:r>
            <a:endParaRPr sz="682" b="1">
              <a:solidFill>
                <a:schemeClr val="dk1"/>
              </a:solidFill>
            </a:endParaRPr>
          </a:p>
          <a:p>
            <a:pPr marL="0" lvl="0" indent="0" algn="ctr" rtl="0">
              <a:spcBef>
                <a:spcPts val="0"/>
              </a:spcBef>
              <a:spcAft>
                <a:spcPts val="0"/>
              </a:spcAft>
              <a:buClr>
                <a:schemeClr val="dk1"/>
              </a:buClr>
              <a:buSzPts val="1100"/>
              <a:buFont typeface="Arial"/>
              <a:buNone/>
            </a:pPr>
            <a:r>
              <a:rPr lang="en" sz="682" b="1">
                <a:solidFill>
                  <a:schemeClr val="dk1"/>
                </a:solidFill>
              </a:rPr>
              <a:t>Using 61 single mutants we </a:t>
            </a:r>
            <a:endParaRPr sz="682" b="1">
              <a:solidFill>
                <a:schemeClr val="dk1"/>
              </a:solidFill>
            </a:endParaRPr>
          </a:p>
          <a:p>
            <a:pPr marL="0" lvl="0" indent="0" algn="ctr" rtl="0">
              <a:spcBef>
                <a:spcPts val="0"/>
              </a:spcBef>
              <a:spcAft>
                <a:spcPts val="0"/>
              </a:spcAft>
              <a:buClr>
                <a:schemeClr val="dk1"/>
              </a:buClr>
              <a:buSzPts val="1100"/>
              <a:buFont typeface="Arial"/>
              <a:buNone/>
            </a:pPr>
            <a:r>
              <a:rPr lang="en" sz="682" b="1">
                <a:solidFill>
                  <a:schemeClr val="dk1"/>
                </a:solidFill>
              </a:rPr>
              <a:t>generate combination mutation of two;</a:t>
            </a:r>
            <a:endParaRPr sz="682" b="1">
              <a:solidFill>
                <a:schemeClr val="dk1"/>
              </a:solidFill>
            </a:endParaRPr>
          </a:p>
          <a:p>
            <a:pPr marL="0" lvl="0" indent="0" algn="ctr" rtl="0">
              <a:spcBef>
                <a:spcPts val="0"/>
              </a:spcBef>
              <a:spcAft>
                <a:spcPts val="0"/>
              </a:spcAft>
              <a:buClr>
                <a:schemeClr val="dk1"/>
              </a:buClr>
              <a:buSzPts val="1100"/>
              <a:buFont typeface="Arial"/>
              <a:buNone/>
            </a:pPr>
            <a:r>
              <a:rPr lang="en" sz="682" b="1">
                <a:solidFill>
                  <a:schemeClr val="dk1"/>
                </a:solidFill>
              </a:rPr>
              <a:t>three and four </a:t>
            </a:r>
            <a:endParaRPr sz="682" b="1">
              <a:solidFill>
                <a:schemeClr val="dk1"/>
              </a:solidFill>
            </a:endParaRPr>
          </a:p>
          <a:p>
            <a:pPr marL="0" lvl="0" indent="0" algn="ctr" rtl="0">
              <a:spcBef>
                <a:spcPts val="0"/>
              </a:spcBef>
              <a:spcAft>
                <a:spcPts val="0"/>
              </a:spcAft>
              <a:buClr>
                <a:schemeClr val="dk1"/>
              </a:buClr>
              <a:buSzPts val="1100"/>
              <a:buFont typeface="Arial"/>
              <a:buNone/>
            </a:pPr>
            <a:r>
              <a:rPr lang="en" sz="682" b="1">
                <a:solidFill>
                  <a:schemeClr val="dk1"/>
                </a:solidFill>
              </a:rPr>
              <a:t>      ↓</a:t>
            </a:r>
            <a:endParaRPr sz="682" b="1">
              <a:solidFill>
                <a:schemeClr val="dk1"/>
              </a:solidFill>
            </a:endParaRPr>
          </a:p>
          <a:p>
            <a:pPr marL="0" lvl="0" indent="0" algn="ctr" rtl="0">
              <a:spcBef>
                <a:spcPts val="0"/>
              </a:spcBef>
              <a:spcAft>
                <a:spcPts val="0"/>
              </a:spcAft>
              <a:buClr>
                <a:schemeClr val="dk1"/>
              </a:buClr>
              <a:buSzPts val="1100"/>
              <a:buFont typeface="Arial"/>
              <a:buNone/>
            </a:pPr>
            <a:r>
              <a:rPr lang="en" sz="682" b="1">
                <a:solidFill>
                  <a:schemeClr val="dk1"/>
                </a:solidFill>
              </a:rPr>
              <a:t>Top 5 Selected</a:t>
            </a:r>
            <a:endParaRPr sz="682" b="1">
              <a:solidFill>
                <a:srgbClr val="FF0000"/>
              </a:solidFill>
            </a:endParaRPr>
          </a:p>
          <a:p>
            <a:pPr marL="0" lvl="0" indent="0" algn="ctr" rtl="0">
              <a:spcBef>
                <a:spcPts val="0"/>
              </a:spcBef>
              <a:spcAft>
                <a:spcPts val="0"/>
              </a:spcAft>
              <a:buClr>
                <a:schemeClr val="dk1"/>
              </a:buClr>
              <a:buSzPts val="1100"/>
              <a:buFont typeface="Arial"/>
              <a:buNone/>
            </a:pPr>
            <a:endParaRPr sz="682" b="1">
              <a:solidFill>
                <a:schemeClr val="dk1"/>
              </a:solidFill>
            </a:endParaRPr>
          </a:p>
          <a:p>
            <a:pPr marL="0" lvl="0" indent="0" algn="ctr" rtl="0">
              <a:spcBef>
                <a:spcPts val="0"/>
              </a:spcBef>
              <a:spcAft>
                <a:spcPts val="0"/>
              </a:spcAft>
              <a:buClr>
                <a:schemeClr val="dk1"/>
              </a:buClr>
              <a:buSzPts val="1100"/>
              <a:buFont typeface="Arial"/>
              <a:buNone/>
            </a:pPr>
            <a:r>
              <a:rPr lang="en" sz="682" b="1">
                <a:solidFill>
                  <a:schemeClr val="dk1"/>
                </a:solidFill>
              </a:rPr>
              <a:t>      ↓</a:t>
            </a:r>
            <a:endParaRPr sz="682" b="1">
              <a:solidFill>
                <a:schemeClr val="dk1"/>
              </a:solidFill>
            </a:endParaRPr>
          </a:p>
          <a:p>
            <a:pPr marL="0" lvl="0" indent="0" algn="ctr" rtl="0">
              <a:spcBef>
                <a:spcPts val="0"/>
              </a:spcBef>
              <a:spcAft>
                <a:spcPts val="0"/>
              </a:spcAft>
              <a:buClr>
                <a:schemeClr val="dk1"/>
              </a:buClr>
              <a:buSzPts val="1100"/>
              <a:buFont typeface="Arial"/>
              <a:buNone/>
            </a:pPr>
            <a:r>
              <a:rPr lang="en" sz="682" b="1">
                <a:solidFill>
                  <a:schemeClr val="dk1"/>
                </a:solidFill>
              </a:rPr>
              <a:t>MD Simulation</a:t>
            </a:r>
            <a:endParaRPr sz="682" b="1">
              <a:solidFill>
                <a:schemeClr val="dk1"/>
              </a:solidFill>
            </a:endParaRPr>
          </a:p>
          <a:p>
            <a:pPr marL="0" lvl="0" indent="0" algn="ctr" rtl="0">
              <a:spcBef>
                <a:spcPts val="0"/>
              </a:spcBef>
              <a:spcAft>
                <a:spcPts val="0"/>
              </a:spcAft>
              <a:buClr>
                <a:schemeClr val="dk1"/>
              </a:buClr>
              <a:buSzPts val="1100"/>
              <a:buFont typeface="Arial"/>
              <a:buNone/>
            </a:pPr>
            <a:r>
              <a:rPr lang="en" sz="682" b="1">
                <a:solidFill>
                  <a:schemeClr val="dk1"/>
                </a:solidFill>
              </a:rPr>
              <a:t>      ↓</a:t>
            </a:r>
            <a:endParaRPr sz="682" b="1">
              <a:solidFill>
                <a:schemeClr val="dk1"/>
              </a:solidFill>
            </a:endParaRPr>
          </a:p>
          <a:p>
            <a:pPr marL="0" lvl="0" indent="0" algn="ctr" rtl="0">
              <a:spcBef>
                <a:spcPts val="0"/>
              </a:spcBef>
              <a:spcAft>
                <a:spcPts val="0"/>
              </a:spcAft>
              <a:buNone/>
            </a:pPr>
            <a:r>
              <a:rPr lang="en" sz="682" b="1">
                <a:solidFill>
                  <a:schemeClr val="dk1"/>
                </a:solidFill>
              </a:rPr>
              <a:t>Final Lead</a:t>
            </a:r>
            <a:endParaRPr sz="577">
              <a:solidFill>
                <a:schemeClr val="dk1"/>
              </a:solidFill>
            </a:endParaRPr>
          </a:p>
          <a:p>
            <a:pPr marL="0" lvl="0" indent="0" algn="l" rtl="0">
              <a:spcBef>
                <a:spcPts val="0"/>
              </a:spcBef>
              <a:spcAft>
                <a:spcPts val="0"/>
              </a:spcAft>
              <a:buNone/>
            </a:pPr>
            <a:endParaRPr sz="577">
              <a:solidFill>
                <a:schemeClr val="dk1"/>
              </a:solidFill>
            </a:endParaRPr>
          </a:p>
          <a:p>
            <a:pPr marL="0" lvl="0" indent="0" algn="ctr" rtl="0">
              <a:spcBef>
                <a:spcPts val="0"/>
              </a:spcBef>
              <a:spcAft>
                <a:spcPts val="0"/>
              </a:spcAft>
              <a:buClr>
                <a:schemeClr val="dk1"/>
              </a:buClr>
              <a:buSzPts val="1100"/>
              <a:buFont typeface="Arial"/>
              <a:buNone/>
            </a:pPr>
            <a:r>
              <a:rPr lang="en" sz="800" b="1">
                <a:solidFill>
                  <a:srgbClr val="FF0000"/>
                </a:solidFill>
              </a:rPr>
              <a:t>N77I_A15W</a:t>
            </a:r>
            <a:endParaRPr sz="800">
              <a:solidFill>
                <a:srgbClr val="FF0000"/>
              </a:solidFill>
            </a:endParaRPr>
          </a:p>
          <a:p>
            <a:pPr marL="0" lvl="0" indent="0" algn="l" rtl="0">
              <a:spcBef>
                <a:spcPts val="0"/>
              </a:spcBef>
              <a:spcAft>
                <a:spcPts val="0"/>
              </a:spcAft>
              <a:buNone/>
            </a:pPr>
            <a:endParaRPr sz="577">
              <a:solidFill>
                <a:schemeClr val="dk1"/>
              </a:solidFill>
            </a:endParaRPr>
          </a:p>
          <a:p>
            <a:pPr marL="0" lvl="0" indent="0" algn="l" rtl="0">
              <a:spcBef>
                <a:spcPts val="0"/>
              </a:spcBef>
              <a:spcAft>
                <a:spcPts val="0"/>
              </a:spcAft>
              <a:buNone/>
            </a:pPr>
            <a:endParaRPr sz="577">
              <a:solidFill>
                <a:schemeClr val="dk1"/>
              </a:solidFill>
            </a:endParaRPr>
          </a:p>
          <a:p>
            <a:pPr marL="0" lvl="0" indent="0" algn="l" rtl="0">
              <a:spcBef>
                <a:spcPts val="0"/>
              </a:spcBef>
              <a:spcAft>
                <a:spcPts val="0"/>
              </a:spcAft>
              <a:buNone/>
            </a:pPr>
            <a:endParaRPr sz="577">
              <a:solidFill>
                <a:schemeClr val="dk1"/>
              </a:solidFill>
            </a:endParaRPr>
          </a:p>
        </p:txBody>
      </p:sp>
      <p:sp>
        <p:nvSpPr>
          <p:cNvPr id="168" name="Google Shape;168;p28"/>
          <p:cNvSpPr txBox="1"/>
          <p:nvPr/>
        </p:nvSpPr>
        <p:spPr>
          <a:xfrm>
            <a:off x="6862501" y="1186325"/>
            <a:ext cx="1745400" cy="298500"/>
          </a:xfrm>
          <a:prstGeom prst="rect">
            <a:avLst/>
          </a:prstGeom>
          <a:solidFill>
            <a:srgbClr val="073763"/>
          </a:solidFill>
          <a:ln w="6875" cap="flat" cmpd="sng">
            <a:solidFill>
              <a:srgbClr val="000000"/>
            </a:solidFill>
            <a:prstDash val="solid"/>
            <a:round/>
            <a:headEnd type="none" w="sm" len="sm"/>
            <a:tailEnd type="none" w="sm" len="sm"/>
          </a:ln>
        </p:spPr>
        <p:txBody>
          <a:bodyPr spcFirstLastPara="1" wrap="square" lIns="65950" tIns="65950" rIns="65950" bIns="65950" anchor="t" anchorCtr="0">
            <a:noAutofit/>
          </a:bodyPr>
          <a:lstStyle/>
          <a:p>
            <a:pPr marL="0" lvl="0" indent="0" algn="ctr" rtl="0">
              <a:spcBef>
                <a:spcPts val="0"/>
              </a:spcBef>
              <a:spcAft>
                <a:spcPts val="0"/>
              </a:spcAft>
              <a:buNone/>
            </a:pPr>
            <a:r>
              <a:rPr lang="en" sz="866" b="1">
                <a:solidFill>
                  <a:schemeClr val="lt1"/>
                </a:solidFill>
              </a:rPr>
              <a:t>PEPTIDE 3</a:t>
            </a:r>
            <a:endParaRPr sz="866" b="1">
              <a:solidFill>
                <a:schemeClr val="lt1"/>
              </a:solidFill>
            </a:endParaRPr>
          </a:p>
        </p:txBody>
      </p:sp>
      <p:pic>
        <p:nvPicPr>
          <p:cNvPr id="169" name="Google Shape;169;p28" title="P3-removebg-preview.png"/>
          <p:cNvPicPr preferRelativeResize="0"/>
          <p:nvPr/>
        </p:nvPicPr>
        <p:blipFill rotWithShape="1">
          <a:blip r:embed="rId5">
            <a:alphaModFix/>
          </a:blip>
          <a:srcRect l="31248" r="25194" b="843"/>
          <a:stretch/>
        </p:blipFill>
        <p:spPr>
          <a:xfrm rot="5400000">
            <a:off x="298838" y="1935287"/>
            <a:ext cx="1256224" cy="1745300"/>
          </a:xfrm>
          <a:prstGeom prst="rect">
            <a:avLst/>
          </a:prstGeom>
          <a:noFill/>
          <a:ln>
            <a:noFill/>
          </a:ln>
        </p:spPr>
      </p:pic>
      <p:sp>
        <p:nvSpPr>
          <p:cNvPr id="170" name="Google Shape;170;p28"/>
          <p:cNvSpPr txBox="1"/>
          <p:nvPr/>
        </p:nvSpPr>
        <p:spPr>
          <a:xfrm>
            <a:off x="486400" y="1883052"/>
            <a:ext cx="475800" cy="27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solidFill>
                  <a:schemeClr val="dk2"/>
                </a:solidFill>
              </a:rPr>
              <a:t>P1</a:t>
            </a:r>
            <a:endParaRPr sz="1100" b="1">
              <a:solidFill>
                <a:schemeClr val="dk2"/>
              </a:solidFill>
            </a:endParaRPr>
          </a:p>
        </p:txBody>
      </p:sp>
      <p:sp>
        <p:nvSpPr>
          <p:cNvPr id="171" name="Google Shape;171;p28"/>
          <p:cNvSpPr txBox="1"/>
          <p:nvPr/>
        </p:nvSpPr>
        <p:spPr>
          <a:xfrm>
            <a:off x="585900" y="4801475"/>
            <a:ext cx="475800" cy="27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solidFill>
                  <a:schemeClr val="dk2"/>
                </a:solidFill>
              </a:rPr>
              <a:t>P5</a:t>
            </a:r>
            <a:endParaRPr sz="1100" b="1">
              <a:solidFill>
                <a:schemeClr val="dk2"/>
              </a:solidFill>
            </a:endParaRPr>
          </a:p>
        </p:txBody>
      </p:sp>
      <p:sp>
        <p:nvSpPr>
          <p:cNvPr id="172" name="Google Shape;172;p28"/>
          <p:cNvSpPr txBox="1"/>
          <p:nvPr/>
        </p:nvSpPr>
        <p:spPr>
          <a:xfrm>
            <a:off x="646488" y="3233242"/>
            <a:ext cx="354600" cy="202800"/>
          </a:xfrm>
          <a:prstGeom prst="rect">
            <a:avLst/>
          </a:prstGeom>
          <a:noFill/>
          <a:ln>
            <a:noFill/>
          </a:ln>
        </p:spPr>
        <p:txBody>
          <a:bodyPr spcFirstLastPara="1" wrap="square" lIns="68125" tIns="68125" rIns="68125" bIns="68125" anchor="t" anchorCtr="0">
            <a:noAutofit/>
          </a:bodyPr>
          <a:lstStyle/>
          <a:p>
            <a:pPr marL="0" lvl="0" indent="0" algn="l" rtl="0">
              <a:spcBef>
                <a:spcPts val="0"/>
              </a:spcBef>
              <a:spcAft>
                <a:spcPts val="0"/>
              </a:spcAft>
              <a:buNone/>
            </a:pPr>
            <a:r>
              <a:rPr lang="en" sz="1143" b="1">
                <a:solidFill>
                  <a:schemeClr val="dk2"/>
                </a:solidFill>
              </a:rPr>
              <a:t>P3</a:t>
            </a:r>
            <a:endParaRPr sz="1143" b="1">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pic>
        <p:nvPicPr>
          <p:cNvPr id="177" name="Google Shape;177;p29" title="sBCMAp5.png"/>
          <p:cNvPicPr preferRelativeResize="0"/>
          <p:nvPr/>
        </p:nvPicPr>
        <p:blipFill rotWithShape="1">
          <a:blip r:embed="rId3">
            <a:alphaModFix/>
          </a:blip>
          <a:srcRect l="26393" t="2957" r="27634" b="12562"/>
          <a:stretch/>
        </p:blipFill>
        <p:spPr>
          <a:xfrm>
            <a:off x="6243575" y="689956"/>
            <a:ext cx="2529551" cy="2839251"/>
          </a:xfrm>
          <a:prstGeom prst="rect">
            <a:avLst/>
          </a:prstGeom>
          <a:noFill/>
          <a:ln w="9525" cap="flat" cmpd="sng">
            <a:solidFill>
              <a:schemeClr val="dk2"/>
            </a:solidFill>
            <a:prstDash val="solid"/>
            <a:round/>
            <a:headEnd type="none" w="sm" len="sm"/>
            <a:tailEnd type="none" w="sm" len="sm"/>
          </a:ln>
        </p:spPr>
      </p:pic>
      <p:sp>
        <p:nvSpPr>
          <p:cNvPr id="178" name="Google Shape;178;p29"/>
          <p:cNvSpPr txBox="1"/>
          <p:nvPr/>
        </p:nvSpPr>
        <p:spPr>
          <a:xfrm>
            <a:off x="6358753" y="3218004"/>
            <a:ext cx="1510800" cy="33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dirty="0">
                <a:solidFill>
                  <a:schemeClr val="dk2"/>
                </a:solidFill>
              </a:rPr>
              <a:t>sBCMA_P5_WT</a:t>
            </a:r>
            <a:endParaRPr b="1" dirty="0">
              <a:solidFill>
                <a:schemeClr val="dk2"/>
              </a:solidFill>
            </a:endParaRPr>
          </a:p>
        </p:txBody>
      </p:sp>
      <p:pic>
        <p:nvPicPr>
          <p:cNvPr id="179" name="Google Shape;179;p29" title="sBCMA_P1.png"/>
          <p:cNvPicPr preferRelativeResize="0"/>
          <p:nvPr/>
        </p:nvPicPr>
        <p:blipFill rotWithShape="1">
          <a:blip r:embed="rId4">
            <a:alphaModFix/>
          </a:blip>
          <a:srcRect l="17574" r="14780"/>
          <a:stretch/>
        </p:blipFill>
        <p:spPr>
          <a:xfrm>
            <a:off x="133725" y="695182"/>
            <a:ext cx="3086223" cy="2787172"/>
          </a:xfrm>
          <a:prstGeom prst="rect">
            <a:avLst/>
          </a:prstGeom>
          <a:noFill/>
          <a:ln w="9525" cap="flat" cmpd="sng">
            <a:solidFill>
              <a:schemeClr val="dk2"/>
            </a:solidFill>
            <a:prstDash val="solid"/>
            <a:round/>
            <a:headEnd type="none" w="sm" len="sm"/>
            <a:tailEnd type="none" w="sm" len="sm"/>
          </a:ln>
        </p:spPr>
      </p:pic>
      <p:sp>
        <p:nvSpPr>
          <p:cNvPr id="180" name="Google Shape;180;p29"/>
          <p:cNvSpPr txBox="1"/>
          <p:nvPr/>
        </p:nvSpPr>
        <p:spPr>
          <a:xfrm>
            <a:off x="957924" y="3162951"/>
            <a:ext cx="1691271" cy="27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dirty="0">
                <a:solidFill>
                  <a:schemeClr val="dk2"/>
                </a:solidFill>
              </a:rPr>
              <a:t>sBCMA_P1_WT</a:t>
            </a:r>
            <a:endParaRPr b="1" dirty="0">
              <a:solidFill>
                <a:schemeClr val="dk2"/>
              </a:solidFill>
            </a:endParaRPr>
          </a:p>
        </p:txBody>
      </p:sp>
      <p:pic>
        <p:nvPicPr>
          <p:cNvPr id="181" name="Google Shape;181;p29" title="sBCMA_P3.png"/>
          <p:cNvPicPr preferRelativeResize="0"/>
          <p:nvPr/>
        </p:nvPicPr>
        <p:blipFill rotWithShape="1">
          <a:blip r:embed="rId5">
            <a:alphaModFix/>
          </a:blip>
          <a:srcRect l="21265" t="3559" r="27095"/>
          <a:stretch/>
        </p:blipFill>
        <p:spPr>
          <a:xfrm>
            <a:off x="3421363" y="675935"/>
            <a:ext cx="2443315" cy="2787175"/>
          </a:xfrm>
          <a:prstGeom prst="rect">
            <a:avLst/>
          </a:prstGeom>
          <a:noFill/>
          <a:ln w="9525" cap="flat" cmpd="sng">
            <a:solidFill>
              <a:schemeClr val="dk1"/>
            </a:solidFill>
            <a:prstDash val="solid"/>
            <a:round/>
            <a:headEnd type="none" w="sm" len="sm"/>
            <a:tailEnd type="none" w="sm" len="sm"/>
          </a:ln>
        </p:spPr>
      </p:pic>
      <p:sp>
        <p:nvSpPr>
          <p:cNvPr id="182" name="Google Shape;182;p29"/>
          <p:cNvSpPr txBox="1"/>
          <p:nvPr/>
        </p:nvSpPr>
        <p:spPr>
          <a:xfrm>
            <a:off x="3915438" y="3162957"/>
            <a:ext cx="1757384" cy="27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dirty="0">
                <a:solidFill>
                  <a:schemeClr val="dk2"/>
                </a:solidFill>
              </a:rPr>
              <a:t>sBCMA_P3_WT</a:t>
            </a:r>
            <a:endParaRPr b="1" dirty="0">
              <a:solidFill>
                <a:schemeClr val="dk2"/>
              </a:solidFill>
            </a:endParaRPr>
          </a:p>
        </p:txBody>
      </p:sp>
      <p:sp>
        <p:nvSpPr>
          <p:cNvPr id="183" name="Google Shape;183;p29"/>
          <p:cNvSpPr txBox="1"/>
          <p:nvPr/>
        </p:nvSpPr>
        <p:spPr>
          <a:xfrm>
            <a:off x="0" y="0"/>
            <a:ext cx="9144000" cy="440400"/>
          </a:xfrm>
          <a:prstGeom prst="rect">
            <a:avLst/>
          </a:prstGeom>
          <a:solidFill>
            <a:srgbClr val="A2C4C9">
              <a:alpha val="39240"/>
            </a:srgbClr>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b="1">
                <a:solidFill>
                  <a:schemeClr val="dk1"/>
                </a:solidFill>
                <a:latin typeface="Calibri"/>
                <a:ea typeface="Calibri"/>
                <a:cs typeface="Calibri"/>
                <a:sym typeface="Calibri"/>
              </a:rPr>
              <a:t>Three selected de novo designed minibinders (P1,P3&amp;P5) in complex with sBCMA</a:t>
            </a:r>
            <a:endParaRPr sz="2000" b="1">
              <a:solidFill>
                <a:schemeClr val="dk1"/>
              </a:solidFill>
              <a:latin typeface="Calibri"/>
              <a:ea typeface="Calibri"/>
              <a:cs typeface="Calibri"/>
              <a:sym typeface="Calibri"/>
            </a:endParaRPr>
          </a:p>
        </p:txBody>
      </p:sp>
      <p:pic>
        <p:nvPicPr>
          <p:cNvPr id="184" name="Google Shape;184;p29" title="P3.png"/>
          <p:cNvPicPr preferRelativeResize="0"/>
          <p:nvPr/>
        </p:nvPicPr>
        <p:blipFill rotWithShape="1">
          <a:blip r:embed="rId6">
            <a:alphaModFix/>
          </a:blip>
          <a:srcRect l="31074" t="3834" r="30559" b="6174"/>
          <a:stretch/>
        </p:blipFill>
        <p:spPr>
          <a:xfrm rot="5400000">
            <a:off x="4017600" y="3230663"/>
            <a:ext cx="1483203" cy="2125086"/>
          </a:xfrm>
          <a:prstGeom prst="rect">
            <a:avLst/>
          </a:prstGeom>
          <a:noFill/>
          <a:ln>
            <a:noFill/>
          </a:ln>
        </p:spPr>
      </p:pic>
      <p:pic>
        <p:nvPicPr>
          <p:cNvPr id="185" name="Google Shape;185;p29" title="P1.png"/>
          <p:cNvPicPr preferRelativeResize="0"/>
          <p:nvPr/>
        </p:nvPicPr>
        <p:blipFill rotWithShape="1">
          <a:blip r:embed="rId7">
            <a:alphaModFix/>
          </a:blip>
          <a:srcRect l="26156" t="2995" r="12415" b="1027"/>
          <a:stretch/>
        </p:blipFill>
        <p:spPr>
          <a:xfrm>
            <a:off x="771276" y="3579124"/>
            <a:ext cx="1600799" cy="1527824"/>
          </a:xfrm>
          <a:prstGeom prst="rect">
            <a:avLst/>
          </a:prstGeom>
          <a:noFill/>
          <a:ln>
            <a:noFill/>
          </a:ln>
        </p:spPr>
      </p:pic>
      <p:pic>
        <p:nvPicPr>
          <p:cNvPr id="186" name="Google Shape;186;p29" title="p5.png"/>
          <p:cNvPicPr preferRelativeResize="0"/>
          <p:nvPr/>
        </p:nvPicPr>
        <p:blipFill rotWithShape="1">
          <a:blip r:embed="rId8">
            <a:alphaModFix/>
          </a:blip>
          <a:srcRect l="38047" t="4396" r="27991" b="13279"/>
          <a:stretch/>
        </p:blipFill>
        <p:spPr>
          <a:xfrm rot="5400000">
            <a:off x="7092175" y="3416962"/>
            <a:ext cx="1183626" cy="1752476"/>
          </a:xfrm>
          <a:prstGeom prst="rect">
            <a:avLst/>
          </a:prstGeom>
          <a:noFill/>
          <a:ln>
            <a:noFill/>
          </a:ln>
        </p:spPr>
      </p:pic>
      <p:sp>
        <p:nvSpPr>
          <p:cNvPr id="187" name="Google Shape;187;p29"/>
          <p:cNvSpPr txBox="1"/>
          <p:nvPr/>
        </p:nvSpPr>
        <p:spPr>
          <a:xfrm>
            <a:off x="230950" y="856450"/>
            <a:ext cx="679800" cy="23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b="1">
                <a:solidFill>
                  <a:schemeClr val="dk1"/>
                </a:solidFill>
              </a:rPr>
              <a:t>sBCMA</a:t>
            </a:r>
            <a:endParaRPr sz="800" b="1">
              <a:solidFill>
                <a:schemeClr val="dk1"/>
              </a:solidFill>
            </a:endParaRPr>
          </a:p>
        </p:txBody>
      </p:sp>
      <p:sp>
        <p:nvSpPr>
          <p:cNvPr id="188" name="Google Shape;188;p29"/>
          <p:cNvSpPr txBox="1"/>
          <p:nvPr/>
        </p:nvSpPr>
        <p:spPr>
          <a:xfrm>
            <a:off x="2582200" y="777900"/>
            <a:ext cx="637800" cy="23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b="1">
                <a:solidFill>
                  <a:schemeClr val="dk1"/>
                </a:solidFill>
              </a:rPr>
              <a:t>Peptide 1</a:t>
            </a:r>
            <a:endParaRPr sz="800" b="1">
              <a:solidFill>
                <a:schemeClr val="dk1"/>
              </a:solidFill>
            </a:endParaRPr>
          </a:p>
        </p:txBody>
      </p:sp>
      <p:sp>
        <p:nvSpPr>
          <p:cNvPr id="189" name="Google Shape;189;p29"/>
          <p:cNvSpPr txBox="1"/>
          <p:nvPr/>
        </p:nvSpPr>
        <p:spPr>
          <a:xfrm>
            <a:off x="3539698" y="887000"/>
            <a:ext cx="637800" cy="23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b="1">
                <a:solidFill>
                  <a:schemeClr val="dk1"/>
                </a:solidFill>
              </a:rPr>
              <a:t>sBCMA</a:t>
            </a:r>
            <a:endParaRPr sz="800" b="1">
              <a:solidFill>
                <a:schemeClr val="dk1"/>
              </a:solidFill>
            </a:endParaRPr>
          </a:p>
        </p:txBody>
      </p:sp>
      <p:sp>
        <p:nvSpPr>
          <p:cNvPr id="190" name="Google Shape;190;p29"/>
          <p:cNvSpPr txBox="1"/>
          <p:nvPr/>
        </p:nvSpPr>
        <p:spPr>
          <a:xfrm>
            <a:off x="5164409" y="777900"/>
            <a:ext cx="637800" cy="23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b="1">
                <a:solidFill>
                  <a:schemeClr val="dk1"/>
                </a:solidFill>
              </a:rPr>
              <a:t>Peptide 3</a:t>
            </a:r>
            <a:endParaRPr sz="800" b="1">
              <a:solidFill>
                <a:schemeClr val="dk1"/>
              </a:solidFill>
            </a:endParaRPr>
          </a:p>
        </p:txBody>
      </p:sp>
      <p:sp>
        <p:nvSpPr>
          <p:cNvPr id="191" name="Google Shape;191;p29"/>
          <p:cNvSpPr txBox="1"/>
          <p:nvPr/>
        </p:nvSpPr>
        <p:spPr>
          <a:xfrm>
            <a:off x="6328999" y="933550"/>
            <a:ext cx="637800" cy="23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b="1">
                <a:solidFill>
                  <a:schemeClr val="dk1"/>
                </a:solidFill>
              </a:rPr>
              <a:t>sBCMA</a:t>
            </a:r>
            <a:endParaRPr sz="800" b="1">
              <a:solidFill>
                <a:schemeClr val="dk1"/>
              </a:solidFill>
            </a:endParaRPr>
          </a:p>
        </p:txBody>
      </p:sp>
      <p:sp>
        <p:nvSpPr>
          <p:cNvPr id="192" name="Google Shape;192;p29"/>
          <p:cNvSpPr txBox="1"/>
          <p:nvPr/>
        </p:nvSpPr>
        <p:spPr>
          <a:xfrm>
            <a:off x="8194234" y="752275"/>
            <a:ext cx="637800" cy="23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b="1">
                <a:solidFill>
                  <a:schemeClr val="dk1"/>
                </a:solidFill>
              </a:rPr>
              <a:t>Peptide 5</a:t>
            </a:r>
            <a:endParaRPr sz="800" b="1">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grpSp>
        <p:nvGrpSpPr>
          <p:cNvPr id="197" name="Google Shape;197;p30"/>
          <p:cNvGrpSpPr/>
          <p:nvPr/>
        </p:nvGrpSpPr>
        <p:grpSpPr>
          <a:xfrm>
            <a:off x="4975702" y="1480343"/>
            <a:ext cx="3311301" cy="2815948"/>
            <a:chOff x="2029175" y="627600"/>
            <a:chExt cx="2803574" cy="2384174"/>
          </a:xfrm>
        </p:grpSpPr>
        <p:pic>
          <p:nvPicPr>
            <p:cNvPr id="198" name="Google Shape;198;p30" title="A88H.png"/>
            <p:cNvPicPr preferRelativeResize="0"/>
            <p:nvPr/>
          </p:nvPicPr>
          <p:blipFill rotWithShape="1">
            <a:blip r:embed="rId3">
              <a:alphaModFix/>
            </a:blip>
            <a:srcRect l="23372" t="9817" r="17383" b="6564"/>
            <a:stretch/>
          </p:blipFill>
          <p:spPr>
            <a:xfrm>
              <a:off x="2029175" y="627600"/>
              <a:ext cx="2803574" cy="2384174"/>
            </a:xfrm>
            <a:prstGeom prst="rect">
              <a:avLst/>
            </a:prstGeom>
            <a:noFill/>
            <a:ln w="11250" cap="flat" cmpd="sng">
              <a:solidFill>
                <a:schemeClr val="dk2"/>
              </a:solidFill>
              <a:prstDash val="solid"/>
              <a:round/>
              <a:headEnd type="none" w="sm" len="sm"/>
              <a:tailEnd type="none" w="sm" len="sm"/>
            </a:ln>
          </p:spPr>
        </p:pic>
        <p:sp>
          <p:nvSpPr>
            <p:cNvPr id="199" name="Google Shape;199;p30"/>
            <p:cNvSpPr txBox="1"/>
            <p:nvPr/>
          </p:nvSpPr>
          <p:spPr>
            <a:xfrm>
              <a:off x="3104631" y="2353319"/>
              <a:ext cx="575100" cy="255900"/>
            </a:xfrm>
            <a:prstGeom prst="rect">
              <a:avLst/>
            </a:prstGeom>
            <a:noFill/>
            <a:ln>
              <a:noFill/>
            </a:ln>
          </p:spPr>
          <p:txBody>
            <a:bodyPr spcFirstLastPara="1" wrap="square" lIns="107975" tIns="107975" rIns="107975" bIns="107975" anchor="t" anchorCtr="0">
              <a:noAutofit/>
            </a:bodyPr>
            <a:lstStyle/>
            <a:p>
              <a:pPr marL="0" lvl="0" indent="0" algn="l" rtl="0">
                <a:spcBef>
                  <a:spcPts val="0"/>
                </a:spcBef>
                <a:spcAft>
                  <a:spcPts val="0"/>
                </a:spcAft>
                <a:buNone/>
              </a:pPr>
              <a:r>
                <a:rPr lang="en" sz="1000" b="1">
                  <a:solidFill>
                    <a:srgbClr val="FF0000"/>
                  </a:solidFill>
                </a:rPr>
                <a:t>A88H</a:t>
              </a:r>
              <a:endParaRPr sz="1000" b="1">
                <a:solidFill>
                  <a:srgbClr val="FF0000"/>
                </a:solidFill>
              </a:endParaRPr>
            </a:p>
          </p:txBody>
        </p:sp>
      </p:grpSp>
      <p:grpSp>
        <p:nvGrpSpPr>
          <p:cNvPr id="200" name="Google Shape;200;p30"/>
          <p:cNvGrpSpPr/>
          <p:nvPr/>
        </p:nvGrpSpPr>
        <p:grpSpPr>
          <a:xfrm>
            <a:off x="1087725" y="998938"/>
            <a:ext cx="3086223" cy="3318022"/>
            <a:chOff x="1021100" y="301238"/>
            <a:chExt cx="3086223" cy="3318022"/>
          </a:xfrm>
        </p:grpSpPr>
        <p:pic>
          <p:nvPicPr>
            <p:cNvPr id="201" name="Google Shape;201;p30" title="sBCMA_P1.png"/>
            <p:cNvPicPr preferRelativeResize="0"/>
            <p:nvPr/>
          </p:nvPicPr>
          <p:blipFill rotWithShape="1">
            <a:blip r:embed="rId4">
              <a:alphaModFix/>
            </a:blip>
            <a:srcRect l="17574" r="14780"/>
            <a:stretch/>
          </p:blipFill>
          <p:spPr>
            <a:xfrm>
              <a:off x="1021100" y="832087"/>
              <a:ext cx="3086223" cy="2787172"/>
            </a:xfrm>
            <a:prstGeom prst="rect">
              <a:avLst/>
            </a:prstGeom>
            <a:noFill/>
            <a:ln w="9525" cap="flat" cmpd="sng">
              <a:solidFill>
                <a:schemeClr val="dk2"/>
              </a:solidFill>
              <a:prstDash val="solid"/>
              <a:round/>
              <a:headEnd type="none" w="sm" len="sm"/>
              <a:tailEnd type="none" w="sm" len="sm"/>
            </a:ln>
          </p:spPr>
        </p:pic>
        <p:sp>
          <p:nvSpPr>
            <p:cNvPr id="202" name="Google Shape;202;p30"/>
            <p:cNvSpPr txBox="1"/>
            <p:nvPr/>
          </p:nvSpPr>
          <p:spPr>
            <a:xfrm>
              <a:off x="1605550" y="301238"/>
              <a:ext cx="1917300" cy="32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dirty="0">
                  <a:solidFill>
                    <a:schemeClr val="dk1"/>
                  </a:solidFill>
                </a:rPr>
                <a:t>sBCMA_P1_WT</a:t>
              </a:r>
              <a:endParaRPr sz="1200" b="1" dirty="0">
                <a:solidFill>
                  <a:schemeClr val="dk1"/>
                </a:solidFill>
              </a:endParaRPr>
            </a:p>
          </p:txBody>
        </p:sp>
      </p:grpSp>
      <p:sp>
        <p:nvSpPr>
          <p:cNvPr id="203" name="Google Shape;203;p30"/>
          <p:cNvSpPr txBox="1"/>
          <p:nvPr/>
        </p:nvSpPr>
        <p:spPr>
          <a:xfrm>
            <a:off x="5767625" y="986700"/>
            <a:ext cx="1867800" cy="369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200" b="1">
                <a:solidFill>
                  <a:schemeClr val="dk1"/>
                </a:solidFill>
              </a:rPr>
              <a:t>sBCMA_P1_mt_A88H</a:t>
            </a:r>
            <a:endParaRPr/>
          </a:p>
        </p:txBody>
      </p:sp>
      <p:sp>
        <p:nvSpPr>
          <p:cNvPr id="204" name="Google Shape;204;p30"/>
          <p:cNvSpPr txBox="1"/>
          <p:nvPr/>
        </p:nvSpPr>
        <p:spPr>
          <a:xfrm>
            <a:off x="50" y="38575"/>
            <a:ext cx="9144000" cy="823800"/>
          </a:xfrm>
          <a:prstGeom prst="rect">
            <a:avLst/>
          </a:prstGeom>
          <a:solidFill>
            <a:srgbClr val="783F04"/>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lt1"/>
                </a:solidFill>
              </a:rPr>
              <a:t>sBCMA_P1 Mutation Showing Improved Binding Compared with the Wild Type (Licorice Representation with Residue Labeling)</a:t>
            </a:r>
            <a:endParaRPr sz="1800" b="1">
              <a:solidFill>
                <a:schemeClr val="lt1"/>
              </a:solidFill>
            </a:endParaRPr>
          </a:p>
        </p:txBody>
      </p:sp>
      <p:sp>
        <p:nvSpPr>
          <p:cNvPr id="205" name="Google Shape;205;p30"/>
          <p:cNvSpPr txBox="1"/>
          <p:nvPr/>
        </p:nvSpPr>
        <p:spPr>
          <a:xfrm>
            <a:off x="-14025" y="4508875"/>
            <a:ext cx="9144000" cy="4311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n" sz="800" b="1" dirty="0">
                <a:solidFill>
                  <a:schemeClr val="dk1"/>
                </a:solidFill>
              </a:rPr>
              <a:t>Structural comparison of the wild-type and A88H mutant sBCMA_P1 complexes.</a:t>
            </a:r>
            <a:r>
              <a:rPr lang="en" sz="800" dirty="0">
                <a:solidFill>
                  <a:schemeClr val="dk1"/>
                </a:solidFill>
              </a:rPr>
              <a:t> The wild-type sBCMA_P1 complex (left) and the </a:t>
            </a:r>
            <a:r>
              <a:rPr lang="en" sz="800" b="1" dirty="0">
                <a:solidFill>
                  <a:schemeClr val="dk1"/>
                </a:solidFill>
              </a:rPr>
              <a:t>A88H</a:t>
            </a:r>
            <a:r>
              <a:rPr lang="en" sz="800" dirty="0">
                <a:solidFill>
                  <a:schemeClr val="dk1"/>
                </a:solidFill>
              </a:rPr>
              <a:t> mutant (right) are shown in cartoon representation. The substituted residue (</a:t>
            </a:r>
            <a:r>
              <a:rPr lang="en" sz="800" b="1" dirty="0">
                <a:solidFill>
                  <a:schemeClr val="dk1"/>
                </a:solidFill>
              </a:rPr>
              <a:t>A88H</a:t>
            </a:r>
            <a:r>
              <a:rPr lang="en" sz="800" dirty="0">
                <a:solidFill>
                  <a:schemeClr val="dk1"/>
                </a:solidFill>
              </a:rPr>
              <a:t>) is highlighted in cyan licorice representation and labeled in red to illustrate the location of the engineered mutation within the sBCMA_P1 structure.</a:t>
            </a:r>
            <a:endParaRPr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31"/>
          <p:cNvSpPr txBox="1"/>
          <p:nvPr/>
        </p:nvSpPr>
        <p:spPr>
          <a:xfrm>
            <a:off x="66625" y="157775"/>
            <a:ext cx="4426200" cy="554100"/>
          </a:xfrm>
          <a:prstGeom prst="rect">
            <a:avLst/>
          </a:prstGeom>
          <a:solidFill>
            <a:srgbClr val="4C113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b="1">
                <a:solidFill>
                  <a:schemeClr val="lt1"/>
                </a:solidFill>
              </a:rPr>
              <a:t>RMSD graph of sBCMA_P1 wild type </a:t>
            </a:r>
            <a:endParaRPr sz="1200" b="1">
              <a:solidFill>
                <a:schemeClr val="lt1"/>
              </a:solidFill>
            </a:endParaRPr>
          </a:p>
          <a:p>
            <a:pPr marL="0" lvl="0" indent="0" algn="ctr" rtl="0">
              <a:spcBef>
                <a:spcPts val="0"/>
              </a:spcBef>
              <a:spcAft>
                <a:spcPts val="0"/>
              </a:spcAft>
              <a:buNone/>
            </a:pPr>
            <a:endParaRPr sz="1200" b="1">
              <a:solidFill>
                <a:schemeClr val="lt1"/>
              </a:solidFill>
            </a:endParaRPr>
          </a:p>
        </p:txBody>
      </p:sp>
      <p:pic>
        <p:nvPicPr>
          <p:cNvPr id="211" name="Google Shape;211;p31" title="sBCMA_p1_wt_RMSD.png"/>
          <p:cNvPicPr preferRelativeResize="0"/>
          <p:nvPr/>
        </p:nvPicPr>
        <p:blipFill>
          <a:blip r:embed="rId3">
            <a:alphaModFix/>
          </a:blip>
          <a:stretch>
            <a:fillRect/>
          </a:stretch>
        </p:blipFill>
        <p:spPr>
          <a:xfrm>
            <a:off x="145900" y="1079225"/>
            <a:ext cx="4426102" cy="1955875"/>
          </a:xfrm>
          <a:prstGeom prst="rect">
            <a:avLst/>
          </a:prstGeom>
          <a:noFill/>
          <a:ln w="9525" cap="flat" cmpd="sng">
            <a:solidFill>
              <a:schemeClr val="dk2"/>
            </a:solidFill>
            <a:prstDash val="solid"/>
            <a:round/>
            <a:headEnd type="none" w="sm" len="sm"/>
            <a:tailEnd type="none" w="sm" len="sm"/>
          </a:ln>
        </p:spPr>
      </p:pic>
      <p:sp>
        <p:nvSpPr>
          <p:cNvPr id="212" name="Google Shape;212;p31"/>
          <p:cNvSpPr txBox="1"/>
          <p:nvPr/>
        </p:nvSpPr>
        <p:spPr>
          <a:xfrm>
            <a:off x="4830613" y="157775"/>
            <a:ext cx="4256400" cy="554100"/>
          </a:xfrm>
          <a:prstGeom prst="rect">
            <a:avLst/>
          </a:prstGeom>
          <a:solidFill>
            <a:srgbClr val="4C113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b="1">
                <a:solidFill>
                  <a:schemeClr val="lt1"/>
                </a:solidFill>
              </a:rPr>
              <a:t>RMSD graph of mutant type sBCMA_P1_mt_A88H</a:t>
            </a:r>
            <a:endParaRPr sz="1200" b="1">
              <a:solidFill>
                <a:schemeClr val="lt1"/>
              </a:solidFill>
            </a:endParaRPr>
          </a:p>
          <a:p>
            <a:pPr marL="0" lvl="0" indent="0" algn="ctr" rtl="0">
              <a:spcBef>
                <a:spcPts val="0"/>
              </a:spcBef>
              <a:spcAft>
                <a:spcPts val="0"/>
              </a:spcAft>
              <a:buNone/>
            </a:pPr>
            <a:endParaRPr sz="1200" b="1">
              <a:solidFill>
                <a:srgbClr val="4C1130"/>
              </a:solidFill>
            </a:endParaRPr>
          </a:p>
        </p:txBody>
      </p:sp>
      <p:pic>
        <p:nvPicPr>
          <p:cNvPr id="213" name="Google Shape;213;p31" title="rmsd_p1_mt.png"/>
          <p:cNvPicPr preferRelativeResize="0"/>
          <p:nvPr/>
        </p:nvPicPr>
        <p:blipFill>
          <a:blip r:embed="rId4">
            <a:alphaModFix/>
          </a:blip>
          <a:stretch>
            <a:fillRect/>
          </a:stretch>
        </p:blipFill>
        <p:spPr>
          <a:xfrm>
            <a:off x="4720325" y="1086925"/>
            <a:ext cx="4381599" cy="1940474"/>
          </a:xfrm>
          <a:prstGeom prst="rect">
            <a:avLst/>
          </a:prstGeom>
          <a:noFill/>
          <a:ln w="9525" cap="flat" cmpd="sng">
            <a:solidFill>
              <a:schemeClr val="dk2"/>
            </a:solidFill>
            <a:prstDash val="solid"/>
            <a:round/>
            <a:headEnd type="none" w="sm" len="sm"/>
            <a:tailEnd type="none" w="sm" len="sm"/>
          </a:ln>
        </p:spPr>
      </p:pic>
      <p:sp>
        <p:nvSpPr>
          <p:cNvPr id="214" name="Google Shape;214;p31"/>
          <p:cNvSpPr txBox="1"/>
          <p:nvPr/>
        </p:nvSpPr>
        <p:spPr>
          <a:xfrm>
            <a:off x="295225" y="1016925"/>
            <a:ext cx="994800" cy="276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600" b="1">
                <a:solidFill>
                  <a:schemeClr val="dk1"/>
                </a:solidFill>
                <a:latin typeface="Calibri"/>
                <a:ea typeface="Calibri"/>
                <a:cs typeface="Calibri"/>
                <a:sym typeface="Calibri"/>
              </a:rPr>
              <a:t>RMSD Over Time</a:t>
            </a:r>
            <a:endParaRPr sz="600" b="1">
              <a:solidFill>
                <a:schemeClr val="dk1"/>
              </a:solidFill>
              <a:latin typeface="Calibri"/>
              <a:ea typeface="Calibri"/>
              <a:cs typeface="Calibri"/>
              <a:sym typeface="Calibri"/>
            </a:endParaRPr>
          </a:p>
        </p:txBody>
      </p:sp>
      <p:sp>
        <p:nvSpPr>
          <p:cNvPr id="215" name="Google Shape;215;p31"/>
          <p:cNvSpPr txBox="1"/>
          <p:nvPr/>
        </p:nvSpPr>
        <p:spPr>
          <a:xfrm>
            <a:off x="4892400" y="988775"/>
            <a:ext cx="994800" cy="276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600" b="1">
                <a:solidFill>
                  <a:schemeClr val="dk1"/>
                </a:solidFill>
                <a:latin typeface="Calibri"/>
                <a:ea typeface="Calibri"/>
                <a:cs typeface="Calibri"/>
                <a:sym typeface="Calibri"/>
              </a:rPr>
              <a:t>RMSD Over Time</a:t>
            </a:r>
            <a:endParaRPr sz="600" b="1">
              <a:solidFill>
                <a:schemeClr val="dk1"/>
              </a:solidFill>
              <a:latin typeface="Calibri"/>
              <a:ea typeface="Calibri"/>
              <a:cs typeface="Calibri"/>
              <a:sym typeface="Calibri"/>
            </a:endParaRPr>
          </a:p>
        </p:txBody>
      </p:sp>
      <p:sp>
        <p:nvSpPr>
          <p:cNvPr id="216" name="Google Shape;216;p31"/>
          <p:cNvSpPr txBox="1"/>
          <p:nvPr/>
        </p:nvSpPr>
        <p:spPr>
          <a:xfrm>
            <a:off x="258575" y="3323800"/>
            <a:ext cx="8642700" cy="11544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n" sz="900" b="1" dirty="0">
                <a:solidFill>
                  <a:schemeClr val="dk1"/>
                </a:solidFill>
              </a:rPr>
              <a:t>Root mean square deviation (RMSD) profiles of the wild-type and A88H mutant sBCMA_P1 complexes during 200 ns molecular dynamics simulations.</a:t>
            </a:r>
            <a:r>
              <a:rPr lang="en" sz="900" dirty="0">
                <a:solidFill>
                  <a:schemeClr val="dk1"/>
                </a:solidFill>
              </a:rPr>
              <a:t> Backbone RMSD values were calculated relative to the initial structure for three independent simulation replicates of the wild-type sBCMA_P1 (left) and the A88H mutant (right). The wild-type system exhibited relatively consistent RMSD trajectories throughout the simulation, with mean RMSD values of 4.5 </a:t>
            </a:r>
            <a:r>
              <a:rPr lang="en" sz="900" dirty="0" err="1">
                <a:solidFill>
                  <a:schemeClr val="dk1"/>
                </a:solidFill>
              </a:rPr>
              <a:t>Å</a:t>
            </a:r>
            <a:r>
              <a:rPr lang="en" sz="900" dirty="0">
                <a:solidFill>
                  <a:schemeClr val="dk1"/>
                </a:solidFill>
              </a:rPr>
              <a:t>, 3.7 </a:t>
            </a:r>
            <a:r>
              <a:rPr lang="en" sz="900" dirty="0" err="1">
                <a:solidFill>
                  <a:schemeClr val="dk1"/>
                </a:solidFill>
              </a:rPr>
              <a:t>Å</a:t>
            </a:r>
            <a:r>
              <a:rPr lang="en" sz="900" dirty="0">
                <a:solidFill>
                  <a:schemeClr val="dk1"/>
                </a:solidFill>
              </a:rPr>
              <a:t>, and 3.6 </a:t>
            </a:r>
            <a:r>
              <a:rPr lang="en" sz="900" dirty="0" err="1">
                <a:solidFill>
                  <a:schemeClr val="dk1"/>
                </a:solidFill>
              </a:rPr>
              <a:t>Å</a:t>
            </a:r>
            <a:r>
              <a:rPr lang="en" sz="900" dirty="0">
                <a:solidFill>
                  <a:schemeClr val="dk1"/>
                </a:solidFill>
              </a:rPr>
              <a:t> for Replicates 1–3, respectively, indicating stable structural behavior after the initial equilibration period. The A88H mutant also maintained overall structural integrity during the simulations, although Replicate 1 displayed a higher RMSD profile (mean RMSD 5.8 </a:t>
            </a:r>
            <a:r>
              <a:rPr lang="en" sz="900" dirty="0" err="1">
                <a:solidFill>
                  <a:schemeClr val="dk1"/>
                </a:solidFill>
              </a:rPr>
              <a:t>Å</a:t>
            </a:r>
            <a:r>
              <a:rPr lang="en" sz="900" dirty="0">
                <a:solidFill>
                  <a:schemeClr val="dk1"/>
                </a:solidFill>
              </a:rPr>
              <a:t>) compared with Replicates 2 (3.4 </a:t>
            </a:r>
            <a:r>
              <a:rPr lang="en" sz="900" dirty="0" err="1">
                <a:solidFill>
                  <a:schemeClr val="dk1"/>
                </a:solidFill>
              </a:rPr>
              <a:t>Å</a:t>
            </a:r>
            <a:r>
              <a:rPr lang="en" sz="900" dirty="0">
                <a:solidFill>
                  <a:schemeClr val="dk1"/>
                </a:solidFill>
              </a:rPr>
              <a:t>) and 3 (3.6 </a:t>
            </a:r>
            <a:r>
              <a:rPr lang="en" sz="900" dirty="0" err="1">
                <a:solidFill>
                  <a:schemeClr val="dk1"/>
                </a:solidFill>
              </a:rPr>
              <a:t>Å</a:t>
            </a:r>
            <a:r>
              <a:rPr lang="en" sz="900" dirty="0">
                <a:solidFill>
                  <a:schemeClr val="dk1"/>
                </a:solidFill>
              </a:rPr>
              <a:t>), suggesting increased conformational sampling in one independent simulation while the remaining replicates converged to stable RMSD values. The bar plots summarize the mean RMSD obtained from each replicate over the 200 ns simulation.</a:t>
            </a:r>
            <a:endParaRPr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pic>
        <p:nvPicPr>
          <p:cNvPr id="221" name="Google Shape;221;p32" title="RMSF_wt_p1.png"/>
          <p:cNvPicPr preferRelativeResize="0"/>
          <p:nvPr/>
        </p:nvPicPr>
        <p:blipFill>
          <a:blip r:embed="rId3">
            <a:alphaModFix/>
          </a:blip>
          <a:stretch>
            <a:fillRect/>
          </a:stretch>
        </p:blipFill>
        <p:spPr>
          <a:xfrm>
            <a:off x="724225" y="685350"/>
            <a:ext cx="3377051" cy="3489526"/>
          </a:xfrm>
          <a:prstGeom prst="rect">
            <a:avLst/>
          </a:prstGeom>
          <a:noFill/>
          <a:ln w="9525" cap="flat" cmpd="sng">
            <a:solidFill>
              <a:schemeClr val="dk2"/>
            </a:solidFill>
            <a:prstDash val="solid"/>
            <a:round/>
            <a:headEnd type="none" w="sm" len="sm"/>
            <a:tailEnd type="none" w="sm" len="sm"/>
          </a:ln>
        </p:spPr>
      </p:pic>
      <p:sp>
        <p:nvSpPr>
          <p:cNvPr id="222" name="Google Shape;222;p32"/>
          <p:cNvSpPr txBox="1"/>
          <p:nvPr/>
        </p:nvSpPr>
        <p:spPr>
          <a:xfrm>
            <a:off x="66625" y="73625"/>
            <a:ext cx="4426200" cy="554100"/>
          </a:xfrm>
          <a:prstGeom prst="rect">
            <a:avLst/>
          </a:prstGeom>
          <a:solidFill>
            <a:srgbClr val="4C113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b="1">
                <a:solidFill>
                  <a:schemeClr val="lt1"/>
                </a:solidFill>
              </a:rPr>
              <a:t>RMSF graph of sBCMA_P1 wild type </a:t>
            </a:r>
            <a:endParaRPr sz="1200" b="1">
              <a:solidFill>
                <a:schemeClr val="lt1"/>
              </a:solidFill>
            </a:endParaRPr>
          </a:p>
          <a:p>
            <a:pPr marL="0" lvl="0" indent="0" algn="ctr" rtl="0">
              <a:spcBef>
                <a:spcPts val="0"/>
              </a:spcBef>
              <a:spcAft>
                <a:spcPts val="0"/>
              </a:spcAft>
              <a:buNone/>
            </a:pPr>
            <a:endParaRPr sz="1200" b="1">
              <a:solidFill>
                <a:schemeClr val="lt1"/>
              </a:solidFill>
            </a:endParaRPr>
          </a:p>
        </p:txBody>
      </p:sp>
      <p:sp>
        <p:nvSpPr>
          <p:cNvPr id="223" name="Google Shape;223;p32"/>
          <p:cNvSpPr txBox="1"/>
          <p:nvPr/>
        </p:nvSpPr>
        <p:spPr>
          <a:xfrm>
            <a:off x="4841138" y="73625"/>
            <a:ext cx="4256400" cy="554100"/>
          </a:xfrm>
          <a:prstGeom prst="rect">
            <a:avLst/>
          </a:prstGeom>
          <a:solidFill>
            <a:srgbClr val="4C113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b="1">
                <a:solidFill>
                  <a:schemeClr val="lt1"/>
                </a:solidFill>
              </a:rPr>
              <a:t>RMSF graph of mutant type sBCMA_P1_mt_A88H</a:t>
            </a:r>
            <a:endParaRPr sz="1200" b="1">
              <a:solidFill>
                <a:schemeClr val="lt1"/>
              </a:solidFill>
            </a:endParaRPr>
          </a:p>
          <a:p>
            <a:pPr marL="0" lvl="0" indent="0" algn="ctr" rtl="0">
              <a:spcBef>
                <a:spcPts val="0"/>
              </a:spcBef>
              <a:spcAft>
                <a:spcPts val="0"/>
              </a:spcAft>
              <a:buNone/>
            </a:pPr>
            <a:endParaRPr sz="1200" b="1">
              <a:solidFill>
                <a:srgbClr val="4C1130"/>
              </a:solidFill>
            </a:endParaRPr>
          </a:p>
        </p:txBody>
      </p:sp>
      <p:pic>
        <p:nvPicPr>
          <p:cNvPr id="224" name="Google Shape;224;p32" title="rmsf_p1_mt.png.png"/>
          <p:cNvPicPr preferRelativeResize="0"/>
          <p:nvPr/>
        </p:nvPicPr>
        <p:blipFill>
          <a:blip r:embed="rId4">
            <a:alphaModFix/>
          </a:blip>
          <a:stretch>
            <a:fillRect/>
          </a:stretch>
        </p:blipFill>
        <p:spPr>
          <a:xfrm>
            <a:off x="5280825" y="685350"/>
            <a:ext cx="3377051" cy="3489516"/>
          </a:xfrm>
          <a:prstGeom prst="rect">
            <a:avLst/>
          </a:prstGeom>
          <a:noFill/>
          <a:ln w="9525" cap="flat" cmpd="sng">
            <a:solidFill>
              <a:schemeClr val="dk2"/>
            </a:solidFill>
            <a:prstDash val="solid"/>
            <a:round/>
            <a:headEnd type="none" w="sm" len="sm"/>
            <a:tailEnd type="none" w="sm" len="sm"/>
          </a:ln>
        </p:spPr>
      </p:pic>
      <p:sp>
        <p:nvSpPr>
          <p:cNvPr id="225" name="Google Shape;225;p32"/>
          <p:cNvSpPr txBox="1"/>
          <p:nvPr/>
        </p:nvSpPr>
        <p:spPr>
          <a:xfrm>
            <a:off x="66625" y="4232500"/>
            <a:ext cx="9083400" cy="9234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n" sz="800" b="1" dirty="0">
                <a:solidFill>
                  <a:schemeClr val="dk1"/>
                </a:solidFill>
              </a:rPr>
              <a:t>Root mean square fluctuation (RMSF) profiles of the wild-type and A88H mutant sBCMA_P1 complexes during 200 ns molecular dynamics simulations.</a:t>
            </a:r>
            <a:r>
              <a:rPr lang="en" sz="800" dirty="0">
                <a:solidFill>
                  <a:schemeClr val="dk1"/>
                </a:solidFill>
              </a:rPr>
              <a:t> RMSF analysis was performed for three independent simulation replicates to evaluate residue-level flexibility of the sBCMA receptor (blue) and the bound peptide (green). Both the wild-type and A88H mutant complexes exhibited low fluctuations throughout the sBCMA receptor, indicating that the mutation does not compromise the global structural stability of the receptor. The A88H mutant displayed a localized increase in peptide flexibility around residues 100–115 while maintaining an overall fluctuation profile comparable to that of the wild type across all replicates. This localized conformational adaptability, together with the preserved structural stability of the receptor, suggests that the A88H substitution is well tolerated and is consistent with the enhanced binding characteristics observed in the structural and energetic analyses.</a:t>
            </a:r>
            <a:endParaRPr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3"/>
          <p:cNvSpPr txBox="1"/>
          <p:nvPr/>
        </p:nvSpPr>
        <p:spPr>
          <a:xfrm>
            <a:off x="0" y="119200"/>
            <a:ext cx="9144000" cy="369300"/>
          </a:xfrm>
          <a:prstGeom prst="rect">
            <a:avLst/>
          </a:prstGeom>
          <a:solidFill>
            <a:srgbClr val="CCCCCC"/>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b="1">
                <a:solidFill>
                  <a:srgbClr val="4C1130"/>
                </a:solidFill>
              </a:rPr>
              <a:t>Binding free energy score of sBCMA_P1 wild type and mutant type </a:t>
            </a:r>
            <a:endParaRPr sz="1200" b="1">
              <a:solidFill>
                <a:srgbClr val="4C1130"/>
              </a:solidFill>
            </a:endParaRPr>
          </a:p>
        </p:txBody>
      </p:sp>
      <p:graphicFrame>
        <p:nvGraphicFramePr>
          <p:cNvPr id="231" name="Google Shape;231;p33"/>
          <p:cNvGraphicFramePr/>
          <p:nvPr/>
        </p:nvGraphicFramePr>
        <p:xfrm>
          <a:off x="2255806" y="795838"/>
          <a:ext cx="4111050" cy="2331800"/>
        </p:xfrm>
        <a:graphic>
          <a:graphicData uri="http://schemas.openxmlformats.org/drawingml/2006/table">
            <a:tbl>
              <a:tblPr>
                <a:noFill/>
                <a:tableStyleId>{9D80B30E-0FDB-4967-BD8A-17B9B75F3788}</a:tableStyleId>
              </a:tblPr>
              <a:tblGrid>
                <a:gridCol w="1383000">
                  <a:extLst>
                    <a:ext uri="{9D8B030D-6E8A-4147-A177-3AD203B41FA5}">
                      <a16:colId xmlns:a16="http://schemas.microsoft.com/office/drawing/2014/main" val="20000"/>
                    </a:ext>
                  </a:extLst>
                </a:gridCol>
                <a:gridCol w="909350">
                  <a:extLst>
                    <a:ext uri="{9D8B030D-6E8A-4147-A177-3AD203B41FA5}">
                      <a16:colId xmlns:a16="http://schemas.microsoft.com/office/drawing/2014/main" val="20001"/>
                    </a:ext>
                  </a:extLst>
                </a:gridCol>
                <a:gridCol w="909350">
                  <a:extLst>
                    <a:ext uri="{9D8B030D-6E8A-4147-A177-3AD203B41FA5}">
                      <a16:colId xmlns:a16="http://schemas.microsoft.com/office/drawing/2014/main" val="20002"/>
                    </a:ext>
                  </a:extLst>
                </a:gridCol>
                <a:gridCol w="909350">
                  <a:extLst>
                    <a:ext uri="{9D8B030D-6E8A-4147-A177-3AD203B41FA5}">
                      <a16:colId xmlns:a16="http://schemas.microsoft.com/office/drawing/2014/main" val="20003"/>
                    </a:ext>
                  </a:extLst>
                </a:gridCol>
              </a:tblGrid>
              <a:tr h="384225">
                <a:tc gridSpan="4">
                  <a:txBody>
                    <a:bodyPr/>
                    <a:lstStyle/>
                    <a:p>
                      <a:pPr marL="0" lvl="0" indent="0" algn="ctr" rtl="0">
                        <a:lnSpc>
                          <a:spcPct val="115000"/>
                        </a:lnSpc>
                        <a:spcBef>
                          <a:spcPts val="0"/>
                        </a:spcBef>
                        <a:spcAft>
                          <a:spcPts val="0"/>
                        </a:spcAft>
                        <a:buNone/>
                      </a:pPr>
                      <a:r>
                        <a:rPr lang="en" sz="1200" b="1">
                          <a:solidFill>
                            <a:schemeClr val="dk1"/>
                          </a:solidFill>
                        </a:rPr>
                        <a:t>Delta Total </a:t>
                      </a:r>
                      <a:endParaRPr sz="1200" b="1">
                        <a:solidFill>
                          <a:schemeClr val="dk1"/>
                        </a:solidFill>
                      </a:endParaRPr>
                    </a:p>
                  </a:txBody>
                  <a:tcPr marL="28575" marR="28575" marT="19050" marB="19050" anchor="b">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C9DAF8"/>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02050">
                <a:tc>
                  <a:txBody>
                    <a:bodyPr/>
                    <a:lstStyle/>
                    <a:p>
                      <a:pPr marL="0" lvl="0" indent="0" algn="l" rtl="0">
                        <a:lnSpc>
                          <a:spcPct val="100000"/>
                        </a:lnSpc>
                        <a:spcBef>
                          <a:spcPts val="0"/>
                        </a:spcBef>
                        <a:spcAft>
                          <a:spcPts val="0"/>
                        </a:spcAft>
                        <a:buNone/>
                      </a:pPr>
                      <a:endParaRPr sz="1000" b="1"/>
                    </a:p>
                    <a:p>
                      <a:pPr marL="0" lvl="0" indent="0" algn="l" rtl="0">
                        <a:lnSpc>
                          <a:spcPct val="100000"/>
                        </a:lnSpc>
                        <a:spcBef>
                          <a:spcPts val="0"/>
                        </a:spcBef>
                        <a:spcAft>
                          <a:spcPts val="0"/>
                        </a:spcAft>
                        <a:buNone/>
                      </a:pPr>
                      <a:endParaRPr sz="1000" b="1"/>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 sz="1000" b="1">
                          <a:solidFill>
                            <a:schemeClr val="dk1"/>
                          </a:solidFill>
                        </a:rPr>
                        <a:t>Replicate 1</a:t>
                      </a:r>
                      <a:endParaRPr sz="1000" b="1">
                        <a:solidFill>
                          <a:schemeClr val="dk1"/>
                        </a:solidFill>
                      </a:endParaRPr>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Clr>
                          <a:schemeClr val="dk1"/>
                        </a:buClr>
                        <a:buSzPts val="1100"/>
                        <a:buFont typeface="Arial"/>
                        <a:buNone/>
                      </a:pPr>
                      <a:r>
                        <a:rPr lang="en" sz="1000" b="1">
                          <a:solidFill>
                            <a:schemeClr val="dk1"/>
                          </a:solidFill>
                        </a:rPr>
                        <a:t>Replicate 2</a:t>
                      </a:r>
                      <a:endParaRPr sz="1000" b="1">
                        <a:solidFill>
                          <a:schemeClr val="dk1"/>
                        </a:solidFill>
                      </a:endParaRPr>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Clr>
                          <a:schemeClr val="dk1"/>
                        </a:buClr>
                        <a:buSzPts val="1100"/>
                        <a:buFont typeface="Arial"/>
                        <a:buNone/>
                      </a:pPr>
                      <a:r>
                        <a:rPr lang="en" sz="1000" b="1">
                          <a:solidFill>
                            <a:schemeClr val="dk1"/>
                          </a:solidFill>
                        </a:rPr>
                        <a:t>Replicate 3</a:t>
                      </a:r>
                      <a:endParaRPr sz="1000" b="1">
                        <a:solidFill>
                          <a:schemeClr val="dk1"/>
                        </a:solidFill>
                      </a:endParaRPr>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573725">
                <a:tc>
                  <a:txBody>
                    <a:bodyPr/>
                    <a:lstStyle/>
                    <a:p>
                      <a:pPr marL="0" lvl="0" indent="0" algn="l" rtl="0">
                        <a:spcBef>
                          <a:spcPts val="0"/>
                        </a:spcBef>
                        <a:spcAft>
                          <a:spcPts val="0"/>
                        </a:spcAft>
                        <a:buClr>
                          <a:schemeClr val="dk1"/>
                        </a:buClr>
                        <a:buSzPts val="1100"/>
                        <a:buFont typeface="Arial"/>
                        <a:buNone/>
                      </a:pPr>
                      <a:r>
                        <a:rPr lang="en" sz="1000" b="1">
                          <a:solidFill>
                            <a:schemeClr val="dk1"/>
                          </a:solidFill>
                        </a:rPr>
                        <a:t>sBCMA_P1_WT</a:t>
                      </a:r>
                      <a:endParaRPr sz="1000" b="1"/>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EAD3"/>
                    </a:solidFill>
                  </a:tcPr>
                </a:tc>
                <a:tc>
                  <a:txBody>
                    <a:bodyPr/>
                    <a:lstStyle/>
                    <a:p>
                      <a:pPr marL="0" lvl="0" indent="0" algn="ctr" rtl="0">
                        <a:spcBef>
                          <a:spcPts val="0"/>
                        </a:spcBef>
                        <a:spcAft>
                          <a:spcPts val="0"/>
                        </a:spcAft>
                        <a:buNone/>
                      </a:pPr>
                      <a:r>
                        <a:rPr lang="en" sz="1000" b="1"/>
                        <a:t>-56.8460</a:t>
                      </a:r>
                      <a:endParaRPr sz="1000" b="1"/>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EAD3"/>
                    </a:solidFill>
                  </a:tcPr>
                </a:tc>
                <a:tc>
                  <a:txBody>
                    <a:bodyPr/>
                    <a:lstStyle/>
                    <a:p>
                      <a:pPr marL="0" lvl="0" indent="0" algn="ctr" rtl="0">
                        <a:lnSpc>
                          <a:spcPct val="115000"/>
                        </a:lnSpc>
                        <a:spcBef>
                          <a:spcPts val="0"/>
                        </a:spcBef>
                        <a:spcAft>
                          <a:spcPts val="0"/>
                        </a:spcAft>
                        <a:buNone/>
                      </a:pPr>
                      <a:r>
                        <a:rPr lang="en" sz="1000" b="1"/>
                        <a:t>-45.8224</a:t>
                      </a:r>
                      <a:endParaRPr sz="1000" b="1"/>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EAD3"/>
                    </a:solidFill>
                  </a:tcPr>
                </a:tc>
                <a:tc>
                  <a:txBody>
                    <a:bodyPr/>
                    <a:lstStyle/>
                    <a:p>
                      <a:pPr marL="0" lvl="0" indent="0" algn="ctr" rtl="0">
                        <a:lnSpc>
                          <a:spcPct val="115000"/>
                        </a:lnSpc>
                        <a:spcBef>
                          <a:spcPts val="0"/>
                        </a:spcBef>
                        <a:spcAft>
                          <a:spcPts val="0"/>
                        </a:spcAft>
                        <a:buNone/>
                      </a:pPr>
                      <a:r>
                        <a:rPr lang="en" sz="1000" b="1"/>
                        <a:t>-54.6271</a:t>
                      </a:r>
                      <a:endParaRPr sz="1000" b="1"/>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EAD3"/>
                    </a:solidFill>
                  </a:tcPr>
                </a:tc>
                <a:extLst>
                  <a:ext uri="{0D108BD9-81ED-4DB2-BD59-A6C34878D82A}">
                    <a16:rowId xmlns:a16="http://schemas.microsoft.com/office/drawing/2014/main" val="10002"/>
                  </a:ext>
                </a:extLst>
              </a:tr>
              <a:tr h="871800">
                <a:tc>
                  <a:txBody>
                    <a:bodyPr/>
                    <a:lstStyle/>
                    <a:p>
                      <a:pPr marL="0" lvl="0" indent="0" algn="l" rtl="0">
                        <a:lnSpc>
                          <a:spcPct val="115000"/>
                        </a:lnSpc>
                        <a:spcBef>
                          <a:spcPts val="0"/>
                        </a:spcBef>
                        <a:spcAft>
                          <a:spcPts val="0"/>
                        </a:spcAft>
                        <a:buClr>
                          <a:srgbClr val="000000"/>
                        </a:buClr>
                        <a:buSzPts val="1100"/>
                        <a:buFont typeface="Arial"/>
                        <a:buNone/>
                      </a:pPr>
                      <a:r>
                        <a:rPr lang="en" sz="1000" b="1"/>
                        <a:t>sBCMA_P1_mt_A88H</a:t>
                      </a:r>
                      <a:endParaRPr sz="1000" b="1">
                        <a:solidFill>
                          <a:srgbClr val="000000"/>
                        </a:solidFill>
                      </a:endParaRPr>
                    </a:p>
                  </a:txBody>
                  <a:tcPr marL="28575" marR="28575" marT="19050" marB="19050" anchor="ctr">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D2E9"/>
                    </a:solidFill>
                  </a:tcPr>
                </a:tc>
                <a:tc>
                  <a:txBody>
                    <a:bodyPr/>
                    <a:lstStyle/>
                    <a:p>
                      <a:pPr marL="0" lvl="0" indent="0" algn="ctr" rtl="0">
                        <a:spcBef>
                          <a:spcPts val="0"/>
                        </a:spcBef>
                        <a:spcAft>
                          <a:spcPts val="0"/>
                        </a:spcAft>
                        <a:buNone/>
                      </a:pPr>
                      <a:r>
                        <a:rPr lang="en" sz="1000" b="1"/>
                        <a:t> -56.6941 </a:t>
                      </a:r>
                      <a:endParaRPr sz="1000" b="1"/>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D2E9"/>
                    </a:solidFill>
                  </a:tcPr>
                </a:tc>
                <a:tc>
                  <a:txBody>
                    <a:bodyPr/>
                    <a:lstStyle/>
                    <a:p>
                      <a:pPr marL="0" lvl="0" indent="0" algn="ctr" rtl="0">
                        <a:lnSpc>
                          <a:spcPct val="115000"/>
                        </a:lnSpc>
                        <a:spcBef>
                          <a:spcPts val="0"/>
                        </a:spcBef>
                        <a:spcAft>
                          <a:spcPts val="0"/>
                        </a:spcAft>
                        <a:buNone/>
                      </a:pPr>
                      <a:r>
                        <a:rPr lang="en" sz="1000" b="1"/>
                        <a:t>-49.5616 </a:t>
                      </a:r>
                      <a:endParaRPr sz="1000" b="1"/>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D2E9"/>
                    </a:solidFill>
                  </a:tcPr>
                </a:tc>
                <a:tc>
                  <a:txBody>
                    <a:bodyPr/>
                    <a:lstStyle/>
                    <a:p>
                      <a:pPr marL="0" lvl="0" indent="0" algn="ctr" rtl="0">
                        <a:lnSpc>
                          <a:spcPct val="115000"/>
                        </a:lnSpc>
                        <a:spcBef>
                          <a:spcPts val="0"/>
                        </a:spcBef>
                        <a:spcAft>
                          <a:spcPts val="0"/>
                        </a:spcAft>
                        <a:buNone/>
                      </a:pPr>
                      <a:r>
                        <a:rPr lang="en" sz="1000" b="1"/>
                        <a:t> -57.4050 </a:t>
                      </a:r>
                      <a:endParaRPr sz="1000" b="1"/>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D2E9"/>
                    </a:solidFill>
                  </a:tcPr>
                </a:tc>
                <a:extLst>
                  <a:ext uri="{0D108BD9-81ED-4DB2-BD59-A6C34878D82A}">
                    <a16:rowId xmlns:a16="http://schemas.microsoft.com/office/drawing/2014/main" val="10003"/>
                  </a:ext>
                </a:extLst>
              </a:tr>
            </a:tbl>
          </a:graphicData>
        </a:graphic>
      </p:graphicFrame>
      <p:sp>
        <p:nvSpPr>
          <p:cNvPr id="232" name="Google Shape;232;p33"/>
          <p:cNvSpPr txBox="1"/>
          <p:nvPr/>
        </p:nvSpPr>
        <p:spPr>
          <a:xfrm>
            <a:off x="12750" y="3309800"/>
            <a:ext cx="9118500" cy="6003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n" sz="900" b="1" dirty="0">
                <a:solidFill>
                  <a:schemeClr val="dk1"/>
                </a:solidFill>
              </a:rPr>
              <a:t>MM/GBSA binding free energy analysis of the wild-type and A88H mutant sBCMA_P1 complexes.</a:t>
            </a:r>
            <a:r>
              <a:rPr lang="en" sz="900" dirty="0">
                <a:solidFill>
                  <a:schemeClr val="dk1"/>
                </a:solidFill>
              </a:rPr>
              <a:t> Binding free energy was evaluated from three independent molecular dynamics simulation replicates. Compared with the wild-type complex, the A88H mutant exhibited consistently more favorable binding free energy, indicating enhanced binding affinity and supporting the A88H substitution as a beneficial mutation for stabilizing the sBCMA_P1 complex.</a:t>
            </a:r>
            <a:endParaRPr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pic>
        <p:nvPicPr>
          <p:cNvPr id="300" name="Google Shape;300;p39" title="sBCMA_P3.png"/>
          <p:cNvPicPr preferRelativeResize="0"/>
          <p:nvPr/>
        </p:nvPicPr>
        <p:blipFill rotWithShape="1">
          <a:blip r:embed="rId3">
            <a:alphaModFix/>
          </a:blip>
          <a:srcRect l="21265" t="3559" r="27095"/>
          <a:stretch/>
        </p:blipFill>
        <p:spPr>
          <a:xfrm>
            <a:off x="698100" y="1126975"/>
            <a:ext cx="2709023" cy="3090251"/>
          </a:xfrm>
          <a:prstGeom prst="rect">
            <a:avLst/>
          </a:prstGeom>
          <a:noFill/>
          <a:ln w="9525" cap="flat" cmpd="sng">
            <a:solidFill>
              <a:schemeClr val="dk1"/>
            </a:solidFill>
            <a:prstDash val="solid"/>
            <a:round/>
            <a:headEnd type="none" w="sm" len="sm"/>
            <a:tailEnd type="none" w="sm" len="sm"/>
          </a:ln>
        </p:spPr>
      </p:pic>
      <p:sp>
        <p:nvSpPr>
          <p:cNvPr id="301" name="Google Shape;301;p39"/>
          <p:cNvSpPr txBox="1"/>
          <p:nvPr/>
        </p:nvSpPr>
        <p:spPr>
          <a:xfrm>
            <a:off x="1243177" y="806263"/>
            <a:ext cx="1665900" cy="32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sBCMA_P3_WT</a:t>
            </a:r>
            <a:endParaRPr sz="1200" b="1">
              <a:solidFill>
                <a:schemeClr val="dk1"/>
              </a:solidFill>
            </a:endParaRPr>
          </a:p>
        </p:txBody>
      </p:sp>
      <p:sp>
        <p:nvSpPr>
          <p:cNvPr id="302" name="Google Shape;302;p39"/>
          <p:cNvSpPr txBox="1"/>
          <p:nvPr/>
        </p:nvSpPr>
        <p:spPr>
          <a:xfrm>
            <a:off x="-125" y="0"/>
            <a:ext cx="9144000" cy="525900"/>
          </a:xfrm>
          <a:prstGeom prst="rect">
            <a:avLst/>
          </a:prstGeom>
          <a:solidFill>
            <a:srgbClr val="D0E0E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4C1130"/>
                </a:solidFill>
              </a:rPr>
              <a:t>Wild type Peptide 3 graph representation of RMSD and RMSF along with Binding free energy score</a:t>
            </a:r>
            <a:endParaRPr b="1">
              <a:solidFill>
                <a:srgbClr val="4C1130"/>
              </a:solidFill>
            </a:endParaRPr>
          </a:p>
        </p:txBody>
      </p:sp>
      <p:sp>
        <p:nvSpPr>
          <p:cNvPr id="303" name="Google Shape;303;p39"/>
          <p:cNvSpPr txBox="1"/>
          <p:nvPr/>
        </p:nvSpPr>
        <p:spPr>
          <a:xfrm>
            <a:off x="5101425" y="855819"/>
            <a:ext cx="2471700" cy="369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200" b="1">
                <a:solidFill>
                  <a:schemeClr val="dk1"/>
                </a:solidFill>
              </a:rPr>
              <a:t>sBCMA_P3_mt_N77I_A15W</a:t>
            </a:r>
            <a:endParaRPr/>
          </a:p>
        </p:txBody>
      </p:sp>
      <p:grpSp>
        <p:nvGrpSpPr>
          <p:cNvPr id="304" name="Google Shape;304;p39"/>
          <p:cNvGrpSpPr/>
          <p:nvPr/>
        </p:nvGrpSpPr>
        <p:grpSpPr>
          <a:xfrm>
            <a:off x="5101541" y="1200731"/>
            <a:ext cx="2137932" cy="2952568"/>
            <a:chOff x="4981325" y="1137575"/>
            <a:chExt cx="2471598" cy="3413374"/>
          </a:xfrm>
        </p:grpSpPr>
        <p:pic>
          <p:nvPicPr>
            <p:cNvPr id="305" name="Google Shape;305;p39" title="p3_mt_N77I_A15W_.png"/>
            <p:cNvPicPr preferRelativeResize="0"/>
            <p:nvPr/>
          </p:nvPicPr>
          <p:blipFill rotWithShape="1">
            <a:blip r:embed="rId4">
              <a:alphaModFix/>
            </a:blip>
            <a:srcRect l="29902" t="6916" r="30133" b="1484"/>
            <a:stretch/>
          </p:blipFill>
          <p:spPr>
            <a:xfrm>
              <a:off x="4981325" y="1137575"/>
              <a:ext cx="2471598" cy="3413374"/>
            </a:xfrm>
            <a:prstGeom prst="rect">
              <a:avLst/>
            </a:prstGeom>
            <a:noFill/>
            <a:ln w="8250" cap="flat" cmpd="sng">
              <a:solidFill>
                <a:schemeClr val="dk2"/>
              </a:solidFill>
              <a:prstDash val="solid"/>
              <a:round/>
              <a:headEnd type="none" w="sm" len="sm"/>
              <a:tailEnd type="none" w="sm" len="sm"/>
            </a:ln>
          </p:spPr>
        </p:pic>
        <p:sp>
          <p:nvSpPr>
            <p:cNvPr id="306" name="Google Shape;306;p39"/>
            <p:cNvSpPr txBox="1"/>
            <p:nvPr/>
          </p:nvSpPr>
          <p:spPr>
            <a:xfrm>
              <a:off x="5169573" y="3739490"/>
              <a:ext cx="679200" cy="302100"/>
            </a:xfrm>
            <a:prstGeom prst="rect">
              <a:avLst/>
            </a:prstGeom>
            <a:noFill/>
            <a:ln>
              <a:noFill/>
            </a:ln>
          </p:spPr>
          <p:txBody>
            <a:bodyPr spcFirstLastPara="1" wrap="square" lIns="93375" tIns="93375" rIns="93375" bIns="93375" anchor="t" anchorCtr="0">
              <a:noAutofit/>
            </a:bodyPr>
            <a:lstStyle/>
            <a:p>
              <a:pPr marL="0" lvl="0" indent="0" algn="l" rtl="0">
                <a:spcBef>
                  <a:spcPts val="0"/>
                </a:spcBef>
                <a:spcAft>
                  <a:spcPts val="0"/>
                </a:spcAft>
                <a:buNone/>
              </a:pPr>
              <a:r>
                <a:rPr lang="en" sz="865" b="1">
                  <a:solidFill>
                    <a:srgbClr val="FF0000"/>
                  </a:solidFill>
                </a:rPr>
                <a:t>A15W</a:t>
              </a:r>
              <a:endParaRPr sz="865" b="1">
                <a:solidFill>
                  <a:srgbClr val="FF0000"/>
                </a:solidFill>
              </a:endParaRPr>
            </a:p>
          </p:txBody>
        </p:sp>
        <p:sp>
          <p:nvSpPr>
            <p:cNvPr id="307" name="Google Shape;307;p39"/>
            <p:cNvSpPr txBox="1"/>
            <p:nvPr/>
          </p:nvSpPr>
          <p:spPr>
            <a:xfrm>
              <a:off x="6279125" y="2117775"/>
              <a:ext cx="525300" cy="302100"/>
            </a:xfrm>
            <a:prstGeom prst="rect">
              <a:avLst/>
            </a:prstGeom>
            <a:noFill/>
            <a:ln>
              <a:noFill/>
            </a:ln>
          </p:spPr>
          <p:txBody>
            <a:bodyPr spcFirstLastPara="1" wrap="square" lIns="93375" tIns="93375" rIns="93375" bIns="93375" anchor="t" anchorCtr="0">
              <a:noAutofit/>
            </a:bodyPr>
            <a:lstStyle/>
            <a:p>
              <a:pPr marL="0" lvl="0" indent="0" algn="l" rtl="0">
                <a:spcBef>
                  <a:spcPts val="0"/>
                </a:spcBef>
                <a:spcAft>
                  <a:spcPts val="0"/>
                </a:spcAft>
                <a:buNone/>
              </a:pPr>
              <a:r>
                <a:rPr lang="en" sz="865" b="1">
                  <a:solidFill>
                    <a:srgbClr val="FF0000"/>
                  </a:solidFill>
                </a:rPr>
                <a:t>N77I</a:t>
              </a:r>
              <a:endParaRPr sz="865" b="1">
                <a:solidFill>
                  <a:srgbClr val="FF0000"/>
                </a:solidFill>
              </a:endParaRPr>
            </a:p>
          </p:txBody>
        </p:sp>
      </p:grpSp>
      <p:sp>
        <p:nvSpPr>
          <p:cNvPr id="308" name="Google Shape;308;p39"/>
          <p:cNvSpPr txBox="1"/>
          <p:nvPr/>
        </p:nvSpPr>
        <p:spPr>
          <a:xfrm>
            <a:off x="50" y="38575"/>
            <a:ext cx="9144000" cy="823800"/>
          </a:xfrm>
          <a:prstGeom prst="rect">
            <a:avLst/>
          </a:prstGeom>
          <a:solidFill>
            <a:srgbClr val="783F04"/>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lt1"/>
                </a:solidFill>
              </a:rPr>
              <a:t>sBCMA_P3 Mutation Showing Improved Binding Compared with the Wild Type (Licorice Representation with Residue Labeling)</a:t>
            </a:r>
            <a:endParaRPr sz="1800" b="1">
              <a:solidFill>
                <a:schemeClr val="lt1"/>
              </a:solidFill>
            </a:endParaRPr>
          </a:p>
        </p:txBody>
      </p:sp>
      <p:sp>
        <p:nvSpPr>
          <p:cNvPr id="309" name="Google Shape;309;p39"/>
          <p:cNvSpPr txBox="1"/>
          <p:nvPr/>
        </p:nvSpPr>
        <p:spPr>
          <a:xfrm>
            <a:off x="101675" y="4316050"/>
            <a:ext cx="9062400" cy="6927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n" sz="1100" b="1" dirty="0">
                <a:solidFill>
                  <a:schemeClr val="dk1"/>
                </a:solidFill>
              </a:rPr>
              <a:t>Structural comparison of the wild-type and N77I/A15W mutant sBCMA_P3 complexes.</a:t>
            </a:r>
            <a:r>
              <a:rPr lang="en" sz="1100" dirty="0">
                <a:solidFill>
                  <a:schemeClr val="dk1"/>
                </a:solidFill>
              </a:rPr>
              <a:t> The wild-type sBCMA_P3 complex (left) and the N77I/A15W mutant (right) are shown in cartoon representation. The substituted residues (</a:t>
            </a:r>
            <a:r>
              <a:rPr lang="en" sz="1100" b="1" dirty="0">
                <a:solidFill>
                  <a:schemeClr val="dk1"/>
                </a:solidFill>
              </a:rPr>
              <a:t>N77I</a:t>
            </a:r>
            <a:r>
              <a:rPr lang="en" sz="1100" dirty="0">
                <a:solidFill>
                  <a:schemeClr val="dk1"/>
                </a:solidFill>
              </a:rPr>
              <a:t> and </a:t>
            </a:r>
            <a:r>
              <a:rPr lang="en" sz="1100" b="1" dirty="0">
                <a:solidFill>
                  <a:schemeClr val="dk1"/>
                </a:solidFill>
              </a:rPr>
              <a:t>A15W</a:t>
            </a:r>
            <a:r>
              <a:rPr lang="en" sz="1100" dirty="0">
                <a:solidFill>
                  <a:schemeClr val="dk1"/>
                </a:solidFill>
              </a:rPr>
              <a:t>) are highlighted in cyan licorice representation and labeled in red to illustrate the locations of the engineered mutations within the protein structure.</a:t>
            </a:r>
            <a:endParaRPr dirty="0"/>
          </a:p>
        </p:txBody>
      </p:sp>
    </p:spTree>
    <p:extLst>
      <p:ext uri="{BB962C8B-B14F-4D97-AF65-F5344CB8AC3E}">
        <p14:creationId xmlns:p14="http://schemas.microsoft.com/office/powerpoint/2010/main" val="40642347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40"/>
          <p:cNvSpPr txBox="1"/>
          <p:nvPr/>
        </p:nvSpPr>
        <p:spPr>
          <a:xfrm>
            <a:off x="66625" y="157775"/>
            <a:ext cx="4426200" cy="554100"/>
          </a:xfrm>
          <a:prstGeom prst="rect">
            <a:avLst/>
          </a:prstGeom>
          <a:solidFill>
            <a:srgbClr val="4C113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b="1">
                <a:solidFill>
                  <a:schemeClr val="lt1"/>
                </a:solidFill>
              </a:rPr>
              <a:t>RMSD graph of sBCMA_P3 wild type </a:t>
            </a:r>
            <a:endParaRPr sz="1200" b="1">
              <a:solidFill>
                <a:schemeClr val="lt1"/>
              </a:solidFill>
            </a:endParaRPr>
          </a:p>
          <a:p>
            <a:pPr marL="0" lvl="0" indent="0" algn="ctr" rtl="0">
              <a:spcBef>
                <a:spcPts val="0"/>
              </a:spcBef>
              <a:spcAft>
                <a:spcPts val="0"/>
              </a:spcAft>
              <a:buNone/>
            </a:pPr>
            <a:endParaRPr sz="1200" b="1">
              <a:solidFill>
                <a:schemeClr val="lt1"/>
              </a:solidFill>
            </a:endParaRPr>
          </a:p>
        </p:txBody>
      </p:sp>
      <p:sp>
        <p:nvSpPr>
          <p:cNvPr id="315" name="Google Shape;315;p40"/>
          <p:cNvSpPr txBox="1"/>
          <p:nvPr/>
        </p:nvSpPr>
        <p:spPr>
          <a:xfrm>
            <a:off x="4830613" y="157775"/>
            <a:ext cx="4256400" cy="554100"/>
          </a:xfrm>
          <a:prstGeom prst="rect">
            <a:avLst/>
          </a:prstGeom>
          <a:solidFill>
            <a:srgbClr val="4C113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b="1">
                <a:solidFill>
                  <a:schemeClr val="lt1"/>
                </a:solidFill>
              </a:rPr>
              <a:t>RMSD graph of mutant type sBCMA_P3_mt_N77I_A15W</a:t>
            </a:r>
            <a:endParaRPr sz="1200" b="1">
              <a:solidFill>
                <a:schemeClr val="lt1"/>
              </a:solidFill>
            </a:endParaRPr>
          </a:p>
          <a:p>
            <a:pPr marL="0" lvl="0" indent="0" algn="ctr" rtl="0">
              <a:spcBef>
                <a:spcPts val="0"/>
              </a:spcBef>
              <a:spcAft>
                <a:spcPts val="0"/>
              </a:spcAft>
              <a:buNone/>
            </a:pPr>
            <a:endParaRPr sz="1200" b="1">
              <a:solidFill>
                <a:srgbClr val="4C1130"/>
              </a:solidFill>
            </a:endParaRPr>
          </a:p>
        </p:txBody>
      </p:sp>
      <p:pic>
        <p:nvPicPr>
          <p:cNvPr id="316" name="Google Shape;316;p40" title="RMSD_P3_WT.png"/>
          <p:cNvPicPr preferRelativeResize="0"/>
          <p:nvPr/>
        </p:nvPicPr>
        <p:blipFill>
          <a:blip r:embed="rId3">
            <a:alphaModFix/>
          </a:blip>
          <a:stretch>
            <a:fillRect/>
          </a:stretch>
        </p:blipFill>
        <p:spPr>
          <a:xfrm>
            <a:off x="29125" y="1164150"/>
            <a:ext cx="4501202" cy="1989050"/>
          </a:xfrm>
          <a:prstGeom prst="rect">
            <a:avLst/>
          </a:prstGeom>
          <a:noFill/>
          <a:ln w="9525" cap="flat" cmpd="sng">
            <a:solidFill>
              <a:schemeClr val="dk2"/>
            </a:solidFill>
            <a:prstDash val="solid"/>
            <a:round/>
            <a:headEnd type="none" w="sm" len="sm"/>
            <a:tailEnd type="none" w="sm" len="sm"/>
          </a:ln>
        </p:spPr>
      </p:pic>
      <p:pic>
        <p:nvPicPr>
          <p:cNvPr id="317" name="Google Shape;317;p40" title="RMSD-P3-mt-NA77I_AA15W.png"/>
          <p:cNvPicPr preferRelativeResize="0"/>
          <p:nvPr/>
        </p:nvPicPr>
        <p:blipFill>
          <a:blip r:embed="rId4">
            <a:alphaModFix/>
          </a:blip>
          <a:stretch>
            <a:fillRect/>
          </a:stretch>
        </p:blipFill>
        <p:spPr>
          <a:xfrm>
            <a:off x="4699425" y="1189250"/>
            <a:ext cx="4387599" cy="1938852"/>
          </a:xfrm>
          <a:prstGeom prst="rect">
            <a:avLst/>
          </a:prstGeom>
          <a:noFill/>
          <a:ln w="9525" cap="flat" cmpd="sng">
            <a:solidFill>
              <a:schemeClr val="dk2"/>
            </a:solidFill>
            <a:prstDash val="solid"/>
            <a:round/>
            <a:headEnd type="none" w="sm" len="sm"/>
            <a:tailEnd type="none" w="sm" len="sm"/>
          </a:ln>
        </p:spPr>
      </p:pic>
      <p:sp>
        <p:nvSpPr>
          <p:cNvPr id="318" name="Google Shape;318;p40"/>
          <p:cNvSpPr txBox="1"/>
          <p:nvPr/>
        </p:nvSpPr>
        <p:spPr>
          <a:xfrm>
            <a:off x="68850" y="3488600"/>
            <a:ext cx="9006300" cy="8004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n" sz="800" b="1" dirty="0">
                <a:solidFill>
                  <a:schemeClr val="dk1"/>
                </a:solidFill>
              </a:rPr>
              <a:t>RMSD analysis of the wild-type and N77I_A15W mutant sBCMA_P3 complexes during 200 ns molecular dynamics simulations.</a:t>
            </a:r>
            <a:r>
              <a:rPr lang="en" sz="800" dirty="0">
                <a:solidFill>
                  <a:schemeClr val="dk1"/>
                </a:solidFill>
              </a:rPr>
              <a:t> Backbone RMSD profiles were calculated for three independent simulation replicates of the wild-type sBCMA_P3 and the </a:t>
            </a:r>
            <a:r>
              <a:rPr lang="en" sz="800" b="1" dirty="0">
                <a:solidFill>
                  <a:schemeClr val="dk1"/>
                </a:solidFill>
              </a:rPr>
              <a:t>sBCMA_P3_mt_N77I_A15W</a:t>
            </a:r>
            <a:r>
              <a:rPr lang="en" sz="800" dirty="0">
                <a:solidFill>
                  <a:schemeClr val="dk1"/>
                </a:solidFill>
              </a:rPr>
              <a:t> variant to evaluate their structural stability and conformational dynamics throughout the simulation. Both the wild-type and mutant complexes exhibited stable RMSD trajectories following the initial equilibration period, with only minor differences in conformational fluctuations observed among individual replicates. The accompanying bar plots summarize the mean RMSD values for each replicate, providing an overall comparison of the structural behavior of the wild-type and mutant complexes during the simulations.</a:t>
            </a:r>
            <a:endParaRPr sz="800" dirty="0"/>
          </a:p>
        </p:txBody>
      </p:sp>
    </p:spTree>
    <p:extLst>
      <p:ext uri="{BB962C8B-B14F-4D97-AF65-F5344CB8AC3E}">
        <p14:creationId xmlns:p14="http://schemas.microsoft.com/office/powerpoint/2010/main" val="41683620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41"/>
          <p:cNvSpPr txBox="1"/>
          <p:nvPr/>
        </p:nvSpPr>
        <p:spPr>
          <a:xfrm>
            <a:off x="66625" y="157775"/>
            <a:ext cx="4426200" cy="554100"/>
          </a:xfrm>
          <a:prstGeom prst="rect">
            <a:avLst/>
          </a:prstGeom>
          <a:solidFill>
            <a:srgbClr val="4C113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b="1">
                <a:solidFill>
                  <a:schemeClr val="lt1"/>
                </a:solidFill>
              </a:rPr>
              <a:t>RMSF graph of sBCMA_P3 wild type </a:t>
            </a:r>
            <a:endParaRPr sz="1200" b="1">
              <a:solidFill>
                <a:schemeClr val="lt1"/>
              </a:solidFill>
            </a:endParaRPr>
          </a:p>
          <a:p>
            <a:pPr marL="0" lvl="0" indent="0" algn="ctr" rtl="0">
              <a:spcBef>
                <a:spcPts val="0"/>
              </a:spcBef>
              <a:spcAft>
                <a:spcPts val="0"/>
              </a:spcAft>
              <a:buNone/>
            </a:pPr>
            <a:endParaRPr sz="1200" b="1">
              <a:solidFill>
                <a:schemeClr val="lt1"/>
              </a:solidFill>
            </a:endParaRPr>
          </a:p>
        </p:txBody>
      </p:sp>
      <p:sp>
        <p:nvSpPr>
          <p:cNvPr id="324" name="Google Shape;324;p41"/>
          <p:cNvSpPr txBox="1"/>
          <p:nvPr/>
        </p:nvSpPr>
        <p:spPr>
          <a:xfrm>
            <a:off x="4830613" y="157775"/>
            <a:ext cx="4256400" cy="554100"/>
          </a:xfrm>
          <a:prstGeom prst="rect">
            <a:avLst/>
          </a:prstGeom>
          <a:solidFill>
            <a:srgbClr val="4C113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b="1">
                <a:solidFill>
                  <a:schemeClr val="lt1"/>
                </a:solidFill>
              </a:rPr>
              <a:t>RMSF graph of mutant type sBCMA_P3_mt_N77I_A15W</a:t>
            </a:r>
            <a:endParaRPr sz="1200" b="1">
              <a:solidFill>
                <a:schemeClr val="lt1"/>
              </a:solidFill>
            </a:endParaRPr>
          </a:p>
          <a:p>
            <a:pPr marL="0" lvl="0" indent="0" algn="ctr" rtl="0">
              <a:spcBef>
                <a:spcPts val="0"/>
              </a:spcBef>
              <a:spcAft>
                <a:spcPts val="0"/>
              </a:spcAft>
              <a:buNone/>
            </a:pPr>
            <a:endParaRPr sz="1200" b="1">
              <a:solidFill>
                <a:srgbClr val="4C1130"/>
              </a:solidFill>
            </a:endParaRPr>
          </a:p>
        </p:txBody>
      </p:sp>
      <p:pic>
        <p:nvPicPr>
          <p:cNvPr id="325" name="Google Shape;325;p41" title="RMSF_P3_WT.png"/>
          <p:cNvPicPr preferRelativeResize="0"/>
          <p:nvPr/>
        </p:nvPicPr>
        <p:blipFill>
          <a:blip r:embed="rId3">
            <a:alphaModFix/>
          </a:blip>
          <a:stretch>
            <a:fillRect/>
          </a:stretch>
        </p:blipFill>
        <p:spPr>
          <a:xfrm>
            <a:off x="674800" y="810050"/>
            <a:ext cx="3223148" cy="3330452"/>
          </a:xfrm>
          <a:prstGeom prst="rect">
            <a:avLst/>
          </a:prstGeom>
          <a:noFill/>
          <a:ln>
            <a:noFill/>
          </a:ln>
        </p:spPr>
      </p:pic>
      <p:pic>
        <p:nvPicPr>
          <p:cNvPr id="326" name="Google Shape;326;p41" title="RMSF-P3-mt-NA77I_AA15W.png"/>
          <p:cNvPicPr preferRelativeResize="0"/>
          <p:nvPr/>
        </p:nvPicPr>
        <p:blipFill>
          <a:blip r:embed="rId4">
            <a:alphaModFix/>
          </a:blip>
          <a:stretch>
            <a:fillRect/>
          </a:stretch>
        </p:blipFill>
        <p:spPr>
          <a:xfrm>
            <a:off x="5333600" y="810050"/>
            <a:ext cx="3160899" cy="3266150"/>
          </a:xfrm>
          <a:prstGeom prst="rect">
            <a:avLst/>
          </a:prstGeom>
          <a:noFill/>
          <a:ln>
            <a:noFill/>
          </a:ln>
        </p:spPr>
      </p:pic>
      <p:sp>
        <p:nvSpPr>
          <p:cNvPr id="327" name="Google Shape;327;p41"/>
          <p:cNvSpPr txBox="1"/>
          <p:nvPr/>
        </p:nvSpPr>
        <p:spPr>
          <a:xfrm>
            <a:off x="0" y="4140500"/>
            <a:ext cx="9144000" cy="8004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n" sz="800" b="1" dirty="0">
                <a:solidFill>
                  <a:schemeClr val="dk1"/>
                </a:solidFill>
              </a:rPr>
              <a:t>RMSF analysis of the wild-type and N77I_A15W mutant sBCMA_P3 complexes during 200 ns molecular dynamics simulations.</a:t>
            </a:r>
            <a:r>
              <a:rPr lang="en" sz="800" dirty="0">
                <a:solidFill>
                  <a:schemeClr val="dk1"/>
                </a:solidFill>
              </a:rPr>
              <a:t> Root mean square fluctuation (RMSF) profiles were calculated on a per-residue basis for three independent simulation replicates of the wild-type sBCMA_P3 (left) and the </a:t>
            </a:r>
            <a:r>
              <a:rPr lang="en" sz="800" b="1" dirty="0">
                <a:solidFill>
                  <a:schemeClr val="dk1"/>
                </a:solidFill>
              </a:rPr>
              <a:t>sBCMA_P3_mt_N77I_A15W</a:t>
            </a:r>
            <a:r>
              <a:rPr lang="en" sz="800" dirty="0">
                <a:solidFill>
                  <a:schemeClr val="dk1"/>
                </a:solidFill>
              </a:rPr>
              <a:t> variant (right). RMSF values were determined for both the sBCMA receptor (green) and the bound peptide (red) to characterize residue-specific flexibility throughout the simulations. The overall fluctuation patterns were comparable between the wild-type and mutant complexes, with localized regions of increased mobility observed primarily in loop and terminal residues across individual replicates. The three independent replicates demonstrate reproducible residue-wise dynamic behavior for both complexes over the course of the simulations.</a:t>
            </a:r>
            <a:endParaRPr sz="800" dirty="0"/>
          </a:p>
        </p:txBody>
      </p:sp>
    </p:spTree>
    <p:extLst>
      <p:ext uri="{BB962C8B-B14F-4D97-AF65-F5344CB8AC3E}">
        <p14:creationId xmlns:p14="http://schemas.microsoft.com/office/powerpoint/2010/main" val="3664570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graphicFrame>
        <p:nvGraphicFramePr>
          <p:cNvPr id="332" name="Google Shape;332;p42"/>
          <p:cNvGraphicFramePr/>
          <p:nvPr/>
        </p:nvGraphicFramePr>
        <p:xfrm>
          <a:off x="2224618" y="875863"/>
          <a:ext cx="4694750" cy="2254800"/>
        </p:xfrm>
        <a:graphic>
          <a:graphicData uri="http://schemas.openxmlformats.org/drawingml/2006/table">
            <a:tbl>
              <a:tblPr>
                <a:noFill/>
                <a:tableStyleId>{9D80B30E-0FDB-4967-BD8A-17B9B75F3788}</a:tableStyleId>
              </a:tblPr>
              <a:tblGrid>
                <a:gridCol w="1579325">
                  <a:extLst>
                    <a:ext uri="{9D8B030D-6E8A-4147-A177-3AD203B41FA5}">
                      <a16:colId xmlns:a16="http://schemas.microsoft.com/office/drawing/2014/main" val="20000"/>
                    </a:ext>
                  </a:extLst>
                </a:gridCol>
                <a:gridCol w="1038475">
                  <a:extLst>
                    <a:ext uri="{9D8B030D-6E8A-4147-A177-3AD203B41FA5}">
                      <a16:colId xmlns:a16="http://schemas.microsoft.com/office/drawing/2014/main" val="20001"/>
                    </a:ext>
                  </a:extLst>
                </a:gridCol>
                <a:gridCol w="1038475">
                  <a:extLst>
                    <a:ext uri="{9D8B030D-6E8A-4147-A177-3AD203B41FA5}">
                      <a16:colId xmlns:a16="http://schemas.microsoft.com/office/drawing/2014/main" val="20002"/>
                    </a:ext>
                  </a:extLst>
                </a:gridCol>
                <a:gridCol w="1038475">
                  <a:extLst>
                    <a:ext uri="{9D8B030D-6E8A-4147-A177-3AD203B41FA5}">
                      <a16:colId xmlns:a16="http://schemas.microsoft.com/office/drawing/2014/main" val="20003"/>
                    </a:ext>
                  </a:extLst>
                </a:gridCol>
              </a:tblGrid>
              <a:tr h="584000">
                <a:tc gridSpan="4">
                  <a:txBody>
                    <a:bodyPr/>
                    <a:lstStyle/>
                    <a:p>
                      <a:pPr marL="0" lvl="0" indent="0" algn="ctr" rtl="0">
                        <a:lnSpc>
                          <a:spcPct val="115000"/>
                        </a:lnSpc>
                        <a:spcBef>
                          <a:spcPts val="0"/>
                        </a:spcBef>
                        <a:spcAft>
                          <a:spcPts val="0"/>
                        </a:spcAft>
                        <a:buNone/>
                      </a:pPr>
                      <a:r>
                        <a:rPr lang="en" sz="1200" b="1"/>
                        <a:t>Delta Total </a:t>
                      </a:r>
                      <a:endParaRPr sz="1200" b="1"/>
                    </a:p>
                  </a:txBody>
                  <a:tcPr marL="28575" marR="28575" marT="19050" marB="19050" anchor="b">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C9DAF8"/>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43025">
                <a:tc>
                  <a:txBody>
                    <a:bodyPr/>
                    <a:lstStyle/>
                    <a:p>
                      <a:pPr marL="0" lvl="0" indent="0" algn="l" rtl="0">
                        <a:lnSpc>
                          <a:spcPct val="100000"/>
                        </a:lnSpc>
                        <a:spcBef>
                          <a:spcPts val="0"/>
                        </a:spcBef>
                        <a:spcAft>
                          <a:spcPts val="0"/>
                        </a:spcAft>
                        <a:buNone/>
                      </a:pPr>
                      <a:endParaRPr sz="1000" b="1"/>
                    </a:p>
                    <a:p>
                      <a:pPr marL="0" lvl="0" indent="0" algn="l" rtl="0">
                        <a:lnSpc>
                          <a:spcPct val="100000"/>
                        </a:lnSpc>
                        <a:spcBef>
                          <a:spcPts val="0"/>
                        </a:spcBef>
                        <a:spcAft>
                          <a:spcPts val="0"/>
                        </a:spcAft>
                        <a:buNone/>
                      </a:pPr>
                      <a:endParaRPr sz="1000" b="1"/>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 sz="1000" b="1"/>
                        <a:t>Replicate 1</a:t>
                      </a:r>
                      <a:endParaRPr sz="1000" b="1"/>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Clr>
                          <a:schemeClr val="dk1"/>
                        </a:buClr>
                        <a:buSzPts val="1100"/>
                        <a:buFont typeface="Arial"/>
                        <a:buNone/>
                      </a:pPr>
                      <a:r>
                        <a:rPr lang="en" sz="1000" b="1">
                          <a:solidFill>
                            <a:schemeClr val="dk1"/>
                          </a:solidFill>
                        </a:rPr>
                        <a:t>Replicate 2</a:t>
                      </a:r>
                      <a:endParaRPr sz="1000" b="1"/>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Clr>
                          <a:schemeClr val="dk1"/>
                        </a:buClr>
                        <a:buSzPts val="1100"/>
                        <a:buFont typeface="Arial"/>
                        <a:buNone/>
                      </a:pPr>
                      <a:r>
                        <a:rPr lang="en" sz="1000" b="1">
                          <a:solidFill>
                            <a:schemeClr val="dk1"/>
                          </a:solidFill>
                        </a:rPr>
                        <a:t>Replicate 3</a:t>
                      </a:r>
                      <a:endParaRPr sz="1000" b="1"/>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600000">
                <a:tc>
                  <a:txBody>
                    <a:bodyPr/>
                    <a:lstStyle/>
                    <a:p>
                      <a:pPr marL="0" lvl="0" indent="0" algn="l" rtl="0">
                        <a:spcBef>
                          <a:spcPts val="0"/>
                        </a:spcBef>
                        <a:spcAft>
                          <a:spcPts val="0"/>
                        </a:spcAft>
                        <a:buClr>
                          <a:schemeClr val="dk1"/>
                        </a:buClr>
                        <a:buSzPts val="1100"/>
                        <a:buFont typeface="Arial"/>
                        <a:buNone/>
                      </a:pPr>
                      <a:r>
                        <a:rPr lang="en" sz="1000" b="1">
                          <a:solidFill>
                            <a:schemeClr val="dk1"/>
                          </a:solidFill>
                        </a:rPr>
                        <a:t>sBCMA_P3_WT</a:t>
                      </a:r>
                      <a:endParaRPr sz="1000" b="1"/>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EAD3"/>
                    </a:solidFill>
                  </a:tcPr>
                </a:tc>
                <a:tc>
                  <a:txBody>
                    <a:bodyPr/>
                    <a:lstStyle/>
                    <a:p>
                      <a:pPr marL="0" lvl="0" indent="0" algn="l" rtl="0">
                        <a:spcBef>
                          <a:spcPts val="0"/>
                        </a:spcBef>
                        <a:spcAft>
                          <a:spcPts val="0"/>
                        </a:spcAft>
                        <a:buNone/>
                      </a:pPr>
                      <a:r>
                        <a:rPr lang="en" sz="1000"/>
                        <a:t>-83.5923  </a:t>
                      </a:r>
                      <a:endParaRPr sz="1000"/>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EAD3"/>
                    </a:solidFill>
                  </a:tcPr>
                </a:tc>
                <a:tc>
                  <a:txBody>
                    <a:bodyPr/>
                    <a:lstStyle/>
                    <a:p>
                      <a:pPr marL="0" lvl="0" indent="0" algn="l" rtl="0">
                        <a:spcBef>
                          <a:spcPts val="0"/>
                        </a:spcBef>
                        <a:spcAft>
                          <a:spcPts val="0"/>
                        </a:spcAft>
                        <a:buNone/>
                      </a:pPr>
                      <a:r>
                        <a:rPr lang="en" sz="1000"/>
                        <a:t> -69.8109 </a:t>
                      </a:r>
                      <a:endParaRPr sz="1000"/>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EAD3"/>
                    </a:solidFill>
                  </a:tcPr>
                </a:tc>
                <a:tc>
                  <a:txBody>
                    <a:bodyPr/>
                    <a:lstStyle/>
                    <a:p>
                      <a:pPr marL="0" lvl="0" indent="0" algn="l" rtl="0">
                        <a:spcBef>
                          <a:spcPts val="0"/>
                        </a:spcBef>
                        <a:spcAft>
                          <a:spcPts val="0"/>
                        </a:spcAft>
                        <a:buNone/>
                      </a:pPr>
                      <a:r>
                        <a:rPr lang="en" sz="1000"/>
                        <a:t>  -78.0201</a:t>
                      </a:r>
                      <a:endParaRPr sz="1000"/>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EAD3"/>
                    </a:solidFill>
                  </a:tcPr>
                </a:tc>
                <a:extLst>
                  <a:ext uri="{0D108BD9-81ED-4DB2-BD59-A6C34878D82A}">
                    <a16:rowId xmlns:a16="http://schemas.microsoft.com/office/drawing/2014/main" val="10002"/>
                  </a:ext>
                </a:extLst>
              </a:tr>
              <a:tr h="527775">
                <a:tc>
                  <a:txBody>
                    <a:bodyPr/>
                    <a:lstStyle/>
                    <a:p>
                      <a:pPr marL="0" lvl="0" indent="0" algn="l" rtl="0">
                        <a:spcBef>
                          <a:spcPts val="0"/>
                        </a:spcBef>
                        <a:spcAft>
                          <a:spcPts val="0"/>
                        </a:spcAft>
                        <a:buNone/>
                      </a:pPr>
                      <a:r>
                        <a:rPr lang="en" sz="1000" b="1">
                          <a:solidFill>
                            <a:schemeClr val="dk1"/>
                          </a:solidFill>
                        </a:rPr>
                        <a:t>sBCMA_P3</a:t>
                      </a:r>
                      <a:r>
                        <a:rPr lang="en" sz="1000" b="1"/>
                        <a:t>_mt_N77I_A15W</a:t>
                      </a:r>
                      <a:endParaRPr sz="1000" b="1">
                        <a:solidFill>
                          <a:schemeClr val="dk1"/>
                        </a:solidFill>
                      </a:endParaRPr>
                    </a:p>
                  </a:txBody>
                  <a:tcPr marL="28575" marR="28575" marT="19050" marB="19050" anchor="ctr">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D2E9"/>
                    </a:solidFill>
                  </a:tcPr>
                </a:tc>
                <a:tc>
                  <a:txBody>
                    <a:bodyPr/>
                    <a:lstStyle/>
                    <a:p>
                      <a:pPr marL="0" lvl="0" indent="0" algn="l" rtl="0">
                        <a:spcBef>
                          <a:spcPts val="0"/>
                        </a:spcBef>
                        <a:spcAft>
                          <a:spcPts val="0"/>
                        </a:spcAft>
                        <a:buNone/>
                      </a:pPr>
                      <a:r>
                        <a:rPr lang="en" sz="1000"/>
                        <a:t> -88.0383 </a:t>
                      </a:r>
                      <a:endParaRPr sz="1000"/>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D2E9"/>
                    </a:solidFill>
                  </a:tcPr>
                </a:tc>
                <a:tc>
                  <a:txBody>
                    <a:bodyPr/>
                    <a:lstStyle/>
                    <a:p>
                      <a:pPr marL="0" lvl="0" indent="0" algn="l" rtl="0">
                        <a:spcBef>
                          <a:spcPts val="0"/>
                        </a:spcBef>
                        <a:spcAft>
                          <a:spcPts val="0"/>
                        </a:spcAft>
                        <a:buNone/>
                      </a:pPr>
                      <a:r>
                        <a:rPr lang="en" sz="1000"/>
                        <a:t> -92.1795   </a:t>
                      </a:r>
                      <a:endParaRPr sz="1000"/>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D2E9"/>
                    </a:solidFill>
                  </a:tcPr>
                </a:tc>
                <a:tc>
                  <a:txBody>
                    <a:bodyPr/>
                    <a:lstStyle/>
                    <a:p>
                      <a:pPr marL="0" lvl="0" indent="0" algn="l" rtl="0">
                        <a:spcBef>
                          <a:spcPts val="0"/>
                        </a:spcBef>
                        <a:spcAft>
                          <a:spcPts val="0"/>
                        </a:spcAft>
                        <a:buNone/>
                      </a:pPr>
                      <a:r>
                        <a:rPr lang="en" sz="1000"/>
                        <a:t>-87.6741   </a:t>
                      </a:r>
                      <a:endParaRPr sz="1000"/>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D2E9"/>
                    </a:solidFill>
                  </a:tcPr>
                </a:tc>
                <a:extLst>
                  <a:ext uri="{0D108BD9-81ED-4DB2-BD59-A6C34878D82A}">
                    <a16:rowId xmlns:a16="http://schemas.microsoft.com/office/drawing/2014/main" val="10003"/>
                  </a:ext>
                </a:extLst>
              </a:tr>
            </a:tbl>
          </a:graphicData>
        </a:graphic>
      </p:graphicFrame>
      <p:sp>
        <p:nvSpPr>
          <p:cNvPr id="333" name="Google Shape;333;p42"/>
          <p:cNvSpPr txBox="1"/>
          <p:nvPr/>
        </p:nvSpPr>
        <p:spPr>
          <a:xfrm>
            <a:off x="0" y="0"/>
            <a:ext cx="9144000" cy="431100"/>
          </a:xfrm>
          <a:prstGeom prst="rect">
            <a:avLst/>
          </a:prstGeom>
          <a:solidFill>
            <a:srgbClr val="D0E0E3"/>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b="1">
                <a:solidFill>
                  <a:srgbClr val="4C1130"/>
                </a:solidFill>
              </a:rPr>
              <a:t>Binding free energy score of sBCMA_P3 wild type and mutant type </a:t>
            </a:r>
            <a:endParaRPr sz="1600" b="1">
              <a:solidFill>
                <a:srgbClr val="4C1130"/>
              </a:solidFill>
            </a:endParaRPr>
          </a:p>
        </p:txBody>
      </p:sp>
      <p:sp>
        <p:nvSpPr>
          <p:cNvPr id="334" name="Google Shape;334;p42"/>
          <p:cNvSpPr txBox="1"/>
          <p:nvPr/>
        </p:nvSpPr>
        <p:spPr>
          <a:xfrm>
            <a:off x="17950" y="3575450"/>
            <a:ext cx="9199200" cy="6771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n" sz="800" b="1" dirty="0">
                <a:solidFill>
                  <a:schemeClr val="dk1"/>
                </a:solidFill>
              </a:rPr>
              <a:t>MM/GBSA binding free energy analysis of the wild-type and N77I_A15W mutant sBCMA_P3 complexes.</a:t>
            </a:r>
            <a:r>
              <a:rPr lang="en" sz="800" dirty="0">
                <a:solidFill>
                  <a:schemeClr val="dk1"/>
                </a:solidFill>
              </a:rPr>
              <a:t> Total binding free energies were calculated using the MM/GBSA method from three independent 200 ns molecular dynamics simulation replicates for the wild-type sBCMA_P3 and the </a:t>
            </a:r>
            <a:r>
              <a:rPr lang="en" sz="800" b="1" dirty="0">
                <a:solidFill>
                  <a:schemeClr val="dk1"/>
                </a:solidFill>
              </a:rPr>
              <a:t>N77I_A15W</a:t>
            </a:r>
            <a:r>
              <a:rPr lang="en" sz="800" dirty="0">
                <a:solidFill>
                  <a:schemeClr val="dk1"/>
                </a:solidFill>
              </a:rPr>
              <a:t> mutant. The mutant complex consistently exhibited more negative binding free energy values than the wild-type across all three independent replicates, indicating a stronger predicted binding interaction. These results support the </a:t>
            </a:r>
            <a:r>
              <a:rPr lang="en" sz="800" b="1" dirty="0">
                <a:solidFill>
                  <a:schemeClr val="dk1"/>
                </a:solidFill>
              </a:rPr>
              <a:t>N77I_A15W</a:t>
            </a:r>
            <a:r>
              <a:rPr lang="en" sz="800" dirty="0">
                <a:solidFill>
                  <a:schemeClr val="dk1"/>
                </a:solidFill>
              </a:rPr>
              <a:t> substitution as a favorable mutation for improving the binding energetics of the sBCMA_P3 complex.</a:t>
            </a:r>
            <a:endParaRPr sz="800" dirty="0"/>
          </a:p>
        </p:txBody>
      </p:sp>
    </p:spTree>
    <p:extLst>
      <p:ext uri="{BB962C8B-B14F-4D97-AF65-F5344CB8AC3E}">
        <p14:creationId xmlns:p14="http://schemas.microsoft.com/office/powerpoint/2010/main" val="2673279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grpSp>
        <p:nvGrpSpPr>
          <p:cNvPr id="237" name="Google Shape;237;p34"/>
          <p:cNvGrpSpPr/>
          <p:nvPr/>
        </p:nvGrpSpPr>
        <p:grpSpPr>
          <a:xfrm>
            <a:off x="341500" y="1465550"/>
            <a:ext cx="2170301" cy="2680726"/>
            <a:chOff x="300650" y="613575"/>
            <a:chExt cx="2170301" cy="2680726"/>
          </a:xfrm>
        </p:grpSpPr>
        <p:pic>
          <p:nvPicPr>
            <p:cNvPr id="238" name="Google Shape;238;p34" title="I11N.png"/>
            <p:cNvPicPr preferRelativeResize="0"/>
            <p:nvPr/>
          </p:nvPicPr>
          <p:blipFill rotWithShape="1">
            <a:blip r:embed="rId3">
              <a:alphaModFix/>
            </a:blip>
            <a:srcRect l="30832" t="3659" r="24982" b="5761"/>
            <a:stretch/>
          </p:blipFill>
          <p:spPr>
            <a:xfrm>
              <a:off x="300650" y="613575"/>
              <a:ext cx="2170301" cy="2680726"/>
            </a:xfrm>
            <a:prstGeom prst="rect">
              <a:avLst/>
            </a:prstGeom>
            <a:noFill/>
            <a:ln w="9525" cap="flat" cmpd="sng">
              <a:solidFill>
                <a:schemeClr val="dk2"/>
              </a:solidFill>
              <a:prstDash val="solid"/>
              <a:round/>
              <a:headEnd type="none" w="sm" len="sm"/>
              <a:tailEnd type="none" w="sm" len="sm"/>
            </a:ln>
          </p:spPr>
        </p:pic>
        <p:sp>
          <p:nvSpPr>
            <p:cNvPr id="239" name="Google Shape;239;p34"/>
            <p:cNvSpPr txBox="1"/>
            <p:nvPr/>
          </p:nvSpPr>
          <p:spPr>
            <a:xfrm>
              <a:off x="1388548" y="1836652"/>
              <a:ext cx="679200" cy="302100"/>
            </a:xfrm>
            <a:prstGeom prst="rect">
              <a:avLst/>
            </a:prstGeom>
            <a:noFill/>
            <a:ln>
              <a:noFill/>
            </a:ln>
          </p:spPr>
          <p:txBody>
            <a:bodyPr spcFirstLastPara="1" wrap="square" lIns="107975" tIns="107975" rIns="107975" bIns="107975" anchor="t" anchorCtr="0">
              <a:noAutofit/>
            </a:bodyPr>
            <a:lstStyle/>
            <a:p>
              <a:pPr marL="0" lvl="0" indent="0" algn="l" rtl="0">
                <a:spcBef>
                  <a:spcPts val="0"/>
                </a:spcBef>
                <a:spcAft>
                  <a:spcPts val="0"/>
                </a:spcAft>
                <a:buNone/>
              </a:pPr>
              <a:r>
                <a:rPr lang="en" sz="1000" b="1">
                  <a:solidFill>
                    <a:srgbClr val="FF0000"/>
                  </a:solidFill>
                </a:rPr>
                <a:t>I11N</a:t>
              </a:r>
              <a:endParaRPr sz="1000" b="1">
                <a:solidFill>
                  <a:srgbClr val="FF0000"/>
                </a:solidFill>
              </a:endParaRPr>
            </a:p>
          </p:txBody>
        </p:sp>
      </p:grpSp>
      <p:grpSp>
        <p:nvGrpSpPr>
          <p:cNvPr id="240" name="Google Shape;240;p34"/>
          <p:cNvGrpSpPr/>
          <p:nvPr/>
        </p:nvGrpSpPr>
        <p:grpSpPr>
          <a:xfrm>
            <a:off x="3463713" y="1364800"/>
            <a:ext cx="2094433" cy="2781476"/>
            <a:chOff x="3235275" y="512825"/>
            <a:chExt cx="2094433" cy="2781476"/>
          </a:xfrm>
        </p:grpSpPr>
        <p:pic>
          <p:nvPicPr>
            <p:cNvPr id="241" name="Google Shape;241;p34" title="LA45W_IA11N.png"/>
            <p:cNvPicPr preferRelativeResize="0"/>
            <p:nvPr/>
          </p:nvPicPr>
          <p:blipFill rotWithShape="1">
            <a:blip r:embed="rId4">
              <a:alphaModFix/>
            </a:blip>
            <a:srcRect l="27559" t="5624" r="30818" b="2633"/>
            <a:stretch/>
          </p:blipFill>
          <p:spPr>
            <a:xfrm>
              <a:off x="3235275" y="512825"/>
              <a:ext cx="2094433" cy="2781476"/>
            </a:xfrm>
            <a:prstGeom prst="rect">
              <a:avLst/>
            </a:prstGeom>
            <a:noFill/>
            <a:ln w="9525" cap="flat" cmpd="sng">
              <a:solidFill>
                <a:schemeClr val="dk2"/>
              </a:solidFill>
              <a:prstDash val="solid"/>
              <a:round/>
              <a:headEnd type="none" w="sm" len="sm"/>
              <a:tailEnd type="none" w="sm" len="sm"/>
            </a:ln>
          </p:spPr>
        </p:pic>
        <p:sp>
          <p:nvSpPr>
            <p:cNvPr id="242" name="Google Shape;242;p34"/>
            <p:cNvSpPr txBox="1"/>
            <p:nvPr/>
          </p:nvSpPr>
          <p:spPr>
            <a:xfrm>
              <a:off x="4271100" y="1089250"/>
              <a:ext cx="601800" cy="274500"/>
            </a:xfrm>
            <a:prstGeom prst="rect">
              <a:avLst/>
            </a:prstGeom>
            <a:noFill/>
            <a:ln>
              <a:noFill/>
            </a:ln>
          </p:spPr>
          <p:txBody>
            <a:bodyPr spcFirstLastPara="1" wrap="square" lIns="107975" tIns="107975" rIns="107975" bIns="107975" anchor="t" anchorCtr="0">
              <a:noAutofit/>
            </a:bodyPr>
            <a:lstStyle/>
            <a:p>
              <a:pPr marL="0" lvl="0" indent="0" algn="l" rtl="0">
                <a:spcBef>
                  <a:spcPts val="0"/>
                </a:spcBef>
                <a:spcAft>
                  <a:spcPts val="0"/>
                </a:spcAft>
                <a:buNone/>
              </a:pPr>
              <a:r>
                <a:rPr lang="en" sz="1000" b="1">
                  <a:solidFill>
                    <a:srgbClr val="FF0000"/>
                  </a:solidFill>
                </a:rPr>
                <a:t>L45W</a:t>
              </a:r>
              <a:endParaRPr sz="1000" b="1">
                <a:solidFill>
                  <a:srgbClr val="FF0000"/>
                </a:solidFill>
              </a:endParaRPr>
            </a:p>
          </p:txBody>
        </p:sp>
        <p:sp>
          <p:nvSpPr>
            <p:cNvPr id="243" name="Google Shape;243;p34"/>
            <p:cNvSpPr txBox="1"/>
            <p:nvPr/>
          </p:nvSpPr>
          <p:spPr>
            <a:xfrm>
              <a:off x="4141725" y="1664850"/>
              <a:ext cx="513600" cy="274500"/>
            </a:xfrm>
            <a:prstGeom prst="rect">
              <a:avLst/>
            </a:prstGeom>
            <a:noFill/>
            <a:ln>
              <a:noFill/>
            </a:ln>
          </p:spPr>
          <p:txBody>
            <a:bodyPr spcFirstLastPara="1" wrap="square" lIns="107975" tIns="107975" rIns="107975" bIns="107975" anchor="t" anchorCtr="0">
              <a:noAutofit/>
            </a:bodyPr>
            <a:lstStyle/>
            <a:p>
              <a:pPr marL="0" lvl="0" indent="0" algn="l" rtl="0">
                <a:spcBef>
                  <a:spcPts val="0"/>
                </a:spcBef>
                <a:spcAft>
                  <a:spcPts val="0"/>
                </a:spcAft>
                <a:buNone/>
              </a:pPr>
              <a:r>
                <a:rPr lang="en" sz="1000" b="1">
                  <a:solidFill>
                    <a:srgbClr val="FF0000"/>
                  </a:solidFill>
                </a:rPr>
                <a:t>I11N</a:t>
              </a:r>
              <a:endParaRPr sz="1000" b="1">
                <a:solidFill>
                  <a:srgbClr val="FF0000"/>
                </a:solidFill>
              </a:endParaRPr>
            </a:p>
          </p:txBody>
        </p:sp>
      </p:grpSp>
      <p:grpSp>
        <p:nvGrpSpPr>
          <p:cNvPr id="244" name="Google Shape;244;p34"/>
          <p:cNvGrpSpPr/>
          <p:nvPr/>
        </p:nvGrpSpPr>
        <p:grpSpPr>
          <a:xfrm>
            <a:off x="6510050" y="1319225"/>
            <a:ext cx="2094423" cy="2687020"/>
            <a:chOff x="6222525" y="512825"/>
            <a:chExt cx="2094423" cy="2687020"/>
          </a:xfrm>
        </p:grpSpPr>
        <p:pic>
          <p:nvPicPr>
            <p:cNvPr id="245" name="Google Shape;245;p34" title="LA18M_LA45F_IA11L.png"/>
            <p:cNvPicPr preferRelativeResize="0"/>
            <p:nvPr/>
          </p:nvPicPr>
          <p:blipFill rotWithShape="1">
            <a:blip r:embed="rId5">
              <a:alphaModFix/>
            </a:blip>
            <a:srcRect l="26097" t="1884" r="31571" b="7986"/>
            <a:stretch/>
          </p:blipFill>
          <p:spPr>
            <a:xfrm>
              <a:off x="6222525" y="512825"/>
              <a:ext cx="2094423" cy="2687020"/>
            </a:xfrm>
            <a:prstGeom prst="rect">
              <a:avLst/>
            </a:prstGeom>
            <a:noFill/>
            <a:ln w="9525" cap="flat" cmpd="sng">
              <a:solidFill>
                <a:schemeClr val="dk2"/>
              </a:solidFill>
              <a:prstDash val="solid"/>
              <a:round/>
              <a:headEnd type="none" w="sm" len="sm"/>
              <a:tailEnd type="none" w="sm" len="sm"/>
            </a:ln>
          </p:spPr>
        </p:pic>
        <p:sp>
          <p:nvSpPr>
            <p:cNvPr id="246" name="Google Shape;246;p34"/>
            <p:cNvSpPr txBox="1"/>
            <p:nvPr/>
          </p:nvSpPr>
          <p:spPr>
            <a:xfrm>
              <a:off x="7550863" y="2515175"/>
              <a:ext cx="601800" cy="274500"/>
            </a:xfrm>
            <a:prstGeom prst="rect">
              <a:avLst/>
            </a:prstGeom>
            <a:noFill/>
            <a:ln>
              <a:noFill/>
            </a:ln>
          </p:spPr>
          <p:txBody>
            <a:bodyPr spcFirstLastPara="1" wrap="square" lIns="107975" tIns="107975" rIns="107975" bIns="107975" anchor="t" anchorCtr="0">
              <a:noAutofit/>
            </a:bodyPr>
            <a:lstStyle/>
            <a:p>
              <a:pPr marL="0" lvl="0" indent="0" algn="l" rtl="0">
                <a:spcBef>
                  <a:spcPts val="0"/>
                </a:spcBef>
                <a:spcAft>
                  <a:spcPts val="0"/>
                </a:spcAft>
                <a:buNone/>
              </a:pPr>
              <a:r>
                <a:rPr lang="en" sz="1000" b="1">
                  <a:solidFill>
                    <a:srgbClr val="FF0000"/>
                  </a:solidFill>
                </a:rPr>
                <a:t>L18M</a:t>
              </a:r>
              <a:endParaRPr sz="1000" b="1">
                <a:solidFill>
                  <a:srgbClr val="FF0000"/>
                </a:solidFill>
              </a:endParaRPr>
            </a:p>
          </p:txBody>
        </p:sp>
        <p:sp>
          <p:nvSpPr>
            <p:cNvPr id="247" name="Google Shape;247;p34"/>
            <p:cNvSpPr txBox="1"/>
            <p:nvPr/>
          </p:nvSpPr>
          <p:spPr>
            <a:xfrm>
              <a:off x="7021213" y="720700"/>
              <a:ext cx="601800" cy="274500"/>
            </a:xfrm>
            <a:prstGeom prst="rect">
              <a:avLst/>
            </a:prstGeom>
            <a:noFill/>
            <a:ln>
              <a:noFill/>
            </a:ln>
          </p:spPr>
          <p:txBody>
            <a:bodyPr spcFirstLastPara="1" wrap="square" lIns="107975" tIns="107975" rIns="107975" bIns="107975" anchor="t" anchorCtr="0">
              <a:noAutofit/>
            </a:bodyPr>
            <a:lstStyle/>
            <a:p>
              <a:pPr marL="0" lvl="0" indent="0" algn="l" rtl="0">
                <a:spcBef>
                  <a:spcPts val="0"/>
                </a:spcBef>
                <a:spcAft>
                  <a:spcPts val="0"/>
                </a:spcAft>
                <a:buNone/>
              </a:pPr>
              <a:r>
                <a:rPr lang="en" sz="1000" b="1">
                  <a:solidFill>
                    <a:srgbClr val="FF0000"/>
                  </a:solidFill>
                </a:rPr>
                <a:t>L45F</a:t>
              </a:r>
              <a:endParaRPr sz="1000" b="1">
                <a:solidFill>
                  <a:srgbClr val="FF0000"/>
                </a:solidFill>
              </a:endParaRPr>
            </a:p>
          </p:txBody>
        </p:sp>
        <p:sp>
          <p:nvSpPr>
            <p:cNvPr id="248" name="Google Shape;248;p34"/>
            <p:cNvSpPr txBox="1"/>
            <p:nvPr/>
          </p:nvSpPr>
          <p:spPr>
            <a:xfrm>
              <a:off x="7606713" y="1435100"/>
              <a:ext cx="601800" cy="274500"/>
            </a:xfrm>
            <a:prstGeom prst="rect">
              <a:avLst/>
            </a:prstGeom>
            <a:noFill/>
            <a:ln>
              <a:noFill/>
            </a:ln>
          </p:spPr>
          <p:txBody>
            <a:bodyPr spcFirstLastPara="1" wrap="square" lIns="107975" tIns="107975" rIns="107975" bIns="107975" anchor="t" anchorCtr="0">
              <a:noAutofit/>
            </a:bodyPr>
            <a:lstStyle/>
            <a:p>
              <a:pPr marL="0" lvl="0" indent="0" algn="l" rtl="0">
                <a:spcBef>
                  <a:spcPts val="0"/>
                </a:spcBef>
                <a:spcAft>
                  <a:spcPts val="0"/>
                </a:spcAft>
                <a:buNone/>
              </a:pPr>
              <a:r>
                <a:rPr lang="en" sz="1000" b="1">
                  <a:solidFill>
                    <a:srgbClr val="FF0000"/>
                  </a:solidFill>
                </a:rPr>
                <a:t>I11L</a:t>
              </a:r>
              <a:endParaRPr sz="1000" b="1">
                <a:solidFill>
                  <a:srgbClr val="FF0000"/>
                </a:solidFill>
              </a:endParaRPr>
            </a:p>
          </p:txBody>
        </p:sp>
      </p:grpSp>
      <p:sp>
        <p:nvSpPr>
          <p:cNvPr id="249" name="Google Shape;249;p34"/>
          <p:cNvSpPr txBox="1"/>
          <p:nvPr/>
        </p:nvSpPr>
        <p:spPr>
          <a:xfrm>
            <a:off x="505000" y="1044800"/>
            <a:ext cx="17451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chemeClr val="dk1"/>
                </a:solidFill>
              </a:rPr>
              <a:t>sBCMA_P5_mt_I11N</a:t>
            </a:r>
            <a:endParaRPr/>
          </a:p>
        </p:txBody>
      </p:sp>
      <p:sp>
        <p:nvSpPr>
          <p:cNvPr id="250" name="Google Shape;250;p34"/>
          <p:cNvSpPr txBox="1"/>
          <p:nvPr/>
        </p:nvSpPr>
        <p:spPr>
          <a:xfrm>
            <a:off x="3239675" y="995500"/>
            <a:ext cx="24780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chemeClr val="dk1"/>
                </a:solidFill>
              </a:rPr>
              <a:t>sBCMA_P5_mt_LA45W_IA11N</a:t>
            </a:r>
            <a:endParaRPr/>
          </a:p>
        </p:txBody>
      </p:sp>
      <p:sp>
        <p:nvSpPr>
          <p:cNvPr id="251" name="Google Shape;251;p34"/>
          <p:cNvSpPr txBox="1"/>
          <p:nvPr/>
        </p:nvSpPr>
        <p:spPr>
          <a:xfrm>
            <a:off x="6219900" y="949925"/>
            <a:ext cx="30000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chemeClr val="dk1"/>
                </a:solidFill>
              </a:rPr>
              <a:t>sBCMA_P5_mt_LA18M_LA45F_IA11L</a:t>
            </a:r>
            <a:endParaRPr/>
          </a:p>
        </p:txBody>
      </p:sp>
      <p:sp>
        <p:nvSpPr>
          <p:cNvPr id="252" name="Google Shape;252;p34"/>
          <p:cNvSpPr txBox="1"/>
          <p:nvPr/>
        </p:nvSpPr>
        <p:spPr>
          <a:xfrm>
            <a:off x="50" y="38575"/>
            <a:ext cx="9144000" cy="823800"/>
          </a:xfrm>
          <a:prstGeom prst="rect">
            <a:avLst/>
          </a:prstGeom>
          <a:solidFill>
            <a:srgbClr val="783F04"/>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lt1"/>
                </a:solidFill>
              </a:rPr>
              <a:t>Top Three sBCMA_P5 Mutants Showing Improved Binding Compared with the Wild Type (Licorice Representation with Residue Labeling)</a:t>
            </a:r>
            <a:endParaRPr sz="1800" b="1">
              <a:solidFill>
                <a:schemeClr val="lt1"/>
              </a:solidFill>
            </a:endParaRPr>
          </a:p>
        </p:txBody>
      </p:sp>
      <p:sp>
        <p:nvSpPr>
          <p:cNvPr id="253" name="Google Shape;253;p34"/>
          <p:cNvSpPr txBox="1"/>
          <p:nvPr/>
        </p:nvSpPr>
        <p:spPr>
          <a:xfrm>
            <a:off x="7500" y="4259950"/>
            <a:ext cx="9129000" cy="6003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n" sz="900" b="1" dirty="0">
                <a:solidFill>
                  <a:schemeClr val="dk1"/>
                </a:solidFill>
              </a:rPr>
              <a:t>Structural visualization of the top three sBCMA_P5 mutants with enhanced binding relative to the wild type.</a:t>
            </a:r>
            <a:r>
              <a:rPr lang="en" sz="900" dirty="0">
                <a:solidFill>
                  <a:schemeClr val="dk1"/>
                </a:solidFill>
              </a:rPr>
              <a:t> Cartoon representations of the three best-performing sBCMA_P5 variants are shown with mutated residues displayed in licorice representation (cyan) and labeled (red). The highlighted substitutions indicate the locations of the mutations that contributed to improved binding performance compared with the wild-type protein.</a:t>
            </a:r>
            <a:endParaRPr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35"/>
          <p:cNvSpPr txBox="1"/>
          <p:nvPr/>
        </p:nvSpPr>
        <p:spPr>
          <a:xfrm>
            <a:off x="0" y="0"/>
            <a:ext cx="9144000" cy="738900"/>
          </a:xfrm>
          <a:prstGeom prst="rect">
            <a:avLst/>
          </a:prstGeom>
          <a:solidFill>
            <a:srgbClr val="4C113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1"/>
                </a:solidFill>
              </a:rPr>
              <a:t>RMSD graph of sBCMA_P5 </a:t>
            </a:r>
            <a:r>
              <a:rPr lang="en" sz="1600" b="1">
                <a:solidFill>
                  <a:schemeClr val="lt1"/>
                </a:solidFill>
              </a:rPr>
              <a:t>wild type </a:t>
            </a:r>
            <a:endParaRPr sz="1600" b="1">
              <a:solidFill>
                <a:schemeClr val="lt1"/>
              </a:solidFill>
            </a:endParaRPr>
          </a:p>
          <a:p>
            <a:pPr marL="0" lvl="0" indent="0" algn="ctr" rtl="0">
              <a:spcBef>
                <a:spcPts val="0"/>
              </a:spcBef>
              <a:spcAft>
                <a:spcPts val="0"/>
              </a:spcAft>
              <a:buNone/>
            </a:pPr>
            <a:endParaRPr sz="1800" b="1">
              <a:solidFill>
                <a:srgbClr val="4C1130"/>
              </a:solidFill>
            </a:endParaRPr>
          </a:p>
        </p:txBody>
      </p:sp>
      <p:pic>
        <p:nvPicPr>
          <p:cNvPr id="259" name="Google Shape;259;p35" title="rmsd_p5_wt.png"/>
          <p:cNvPicPr preferRelativeResize="0"/>
          <p:nvPr/>
        </p:nvPicPr>
        <p:blipFill>
          <a:blip r:embed="rId3">
            <a:alphaModFix/>
          </a:blip>
          <a:stretch>
            <a:fillRect/>
          </a:stretch>
        </p:blipFill>
        <p:spPr>
          <a:xfrm>
            <a:off x="1028950" y="1091150"/>
            <a:ext cx="6596024" cy="2914749"/>
          </a:xfrm>
          <a:prstGeom prst="rect">
            <a:avLst/>
          </a:prstGeom>
          <a:noFill/>
          <a:ln w="9525" cap="flat" cmpd="sng">
            <a:solidFill>
              <a:schemeClr val="dk2"/>
            </a:solidFill>
            <a:prstDash val="solid"/>
            <a:round/>
            <a:headEnd type="none" w="sm" len="sm"/>
            <a:tailEnd type="none" w="sm" len="sm"/>
          </a:ln>
        </p:spPr>
      </p:pic>
      <p:sp>
        <p:nvSpPr>
          <p:cNvPr id="260" name="Google Shape;260;p35"/>
          <p:cNvSpPr txBox="1"/>
          <p:nvPr/>
        </p:nvSpPr>
        <p:spPr>
          <a:xfrm>
            <a:off x="1221275" y="997125"/>
            <a:ext cx="1088700" cy="22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b="1">
                <a:solidFill>
                  <a:schemeClr val="dk1"/>
                </a:solidFill>
                <a:latin typeface="Calibri"/>
                <a:ea typeface="Calibri"/>
                <a:cs typeface="Calibri"/>
                <a:sym typeface="Calibri"/>
              </a:rPr>
              <a:t>RMSD Over Time</a:t>
            </a:r>
            <a:endParaRPr sz="900" b="1">
              <a:solidFill>
                <a:schemeClr val="dk1"/>
              </a:solidFill>
              <a:latin typeface="Calibri"/>
              <a:ea typeface="Calibri"/>
              <a:cs typeface="Calibri"/>
              <a:sym typeface="Calibri"/>
            </a:endParaRPr>
          </a:p>
        </p:txBody>
      </p:sp>
      <p:sp>
        <p:nvSpPr>
          <p:cNvPr id="261" name="Google Shape;261;p35"/>
          <p:cNvSpPr txBox="1"/>
          <p:nvPr/>
        </p:nvSpPr>
        <p:spPr>
          <a:xfrm>
            <a:off x="35075" y="4081150"/>
            <a:ext cx="9144000" cy="600134"/>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n" sz="900" b="1" dirty="0">
                <a:solidFill>
                  <a:schemeClr val="dk1"/>
                </a:solidFill>
              </a:rPr>
              <a:t>RMSD analysis of the wild-type sBCMA_P5 complex during 200 ns molecular dynamics simulations.</a:t>
            </a:r>
            <a:r>
              <a:rPr lang="en" sz="900" dirty="0">
                <a:solidFill>
                  <a:schemeClr val="dk1"/>
                </a:solidFill>
              </a:rPr>
              <a:t> Backbone RMSD profiles for three independent simulation replicates demonstrate stable structural behavior throughout the simulation. Mean RMSD values of </a:t>
            </a:r>
            <a:r>
              <a:rPr lang="en" sz="900" b="1" dirty="0">
                <a:solidFill>
                  <a:schemeClr val="dk1"/>
                </a:solidFill>
              </a:rPr>
              <a:t>3.2 </a:t>
            </a:r>
            <a:r>
              <a:rPr lang="en" sz="900" b="1" dirty="0" err="1">
                <a:solidFill>
                  <a:schemeClr val="dk1"/>
                </a:solidFill>
              </a:rPr>
              <a:t>Å</a:t>
            </a:r>
            <a:r>
              <a:rPr lang="en" sz="900" dirty="0">
                <a:solidFill>
                  <a:schemeClr val="dk1"/>
                </a:solidFill>
              </a:rPr>
              <a:t>, </a:t>
            </a:r>
            <a:r>
              <a:rPr lang="en" sz="900" b="1" dirty="0">
                <a:solidFill>
                  <a:schemeClr val="dk1"/>
                </a:solidFill>
              </a:rPr>
              <a:t>3.1 </a:t>
            </a:r>
            <a:r>
              <a:rPr lang="en" sz="900" b="1" dirty="0" err="1">
                <a:solidFill>
                  <a:schemeClr val="dk1"/>
                </a:solidFill>
              </a:rPr>
              <a:t>Å</a:t>
            </a:r>
            <a:r>
              <a:rPr lang="en" sz="900" dirty="0">
                <a:solidFill>
                  <a:schemeClr val="dk1"/>
                </a:solidFill>
              </a:rPr>
              <a:t>, and </a:t>
            </a:r>
            <a:r>
              <a:rPr lang="en" sz="900" b="1" dirty="0">
                <a:solidFill>
                  <a:schemeClr val="dk1"/>
                </a:solidFill>
              </a:rPr>
              <a:t>2.7 </a:t>
            </a:r>
            <a:r>
              <a:rPr lang="en" sz="900" b="1" dirty="0" err="1">
                <a:solidFill>
                  <a:schemeClr val="dk1"/>
                </a:solidFill>
              </a:rPr>
              <a:t>Å</a:t>
            </a:r>
            <a:r>
              <a:rPr lang="en" sz="900" dirty="0">
                <a:solidFill>
                  <a:schemeClr val="dk1"/>
                </a:solidFill>
              </a:rPr>
              <a:t> indicate good convergence with only minor conformational fluctuations. The accompanying bar plot summarizes the average RMSD for each replicate.</a:t>
            </a:r>
            <a:endParaRPr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36"/>
          <p:cNvSpPr txBox="1"/>
          <p:nvPr/>
        </p:nvSpPr>
        <p:spPr>
          <a:xfrm>
            <a:off x="0" y="0"/>
            <a:ext cx="9144000" cy="461700"/>
          </a:xfrm>
          <a:prstGeom prst="rect">
            <a:avLst/>
          </a:prstGeom>
          <a:solidFill>
            <a:srgbClr val="4C113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1"/>
                </a:solidFill>
              </a:rPr>
              <a:t>RMSD graph of sBCMA_P5 all </a:t>
            </a:r>
            <a:r>
              <a:rPr lang="en" sz="1600" b="1">
                <a:solidFill>
                  <a:schemeClr val="lt1"/>
                </a:solidFill>
              </a:rPr>
              <a:t>mutants type with Replicates</a:t>
            </a:r>
            <a:endParaRPr sz="1800" b="1">
              <a:solidFill>
                <a:srgbClr val="4C1130"/>
              </a:solidFill>
            </a:endParaRPr>
          </a:p>
        </p:txBody>
      </p:sp>
      <p:pic>
        <p:nvPicPr>
          <p:cNvPr id="267" name="Google Shape;267;p36" title="rmsd_p5_MT-LA45W_IA11N.png"/>
          <p:cNvPicPr preferRelativeResize="0"/>
          <p:nvPr/>
        </p:nvPicPr>
        <p:blipFill>
          <a:blip r:embed="rId3">
            <a:alphaModFix/>
          </a:blip>
          <a:stretch>
            <a:fillRect/>
          </a:stretch>
        </p:blipFill>
        <p:spPr>
          <a:xfrm>
            <a:off x="311950" y="1052575"/>
            <a:ext cx="3887626" cy="1716025"/>
          </a:xfrm>
          <a:prstGeom prst="rect">
            <a:avLst/>
          </a:prstGeom>
          <a:noFill/>
          <a:ln w="9525" cap="flat" cmpd="sng">
            <a:solidFill>
              <a:schemeClr val="dk2"/>
            </a:solidFill>
            <a:prstDash val="solid"/>
            <a:round/>
            <a:headEnd type="none" w="sm" len="sm"/>
            <a:tailEnd type="none" w="sm" len="sm"/>
          </a:ln>
        </p:spPr>
      </p:pic>
      <p:pic>
        <p:nvPicPr>
          <p:cNvPr id="268" name="Google Shape;268;p36" title="rmsd_mt_P5-MT-LA18M_LA45F_IA11L.png"/>
          <p:cNvPicPr preferRelativeResize="0"/>
          <p:nvPr/>
        </p:nvPicPr>
        <p:blipFill>
          <a:blip r:embed="rId4">
            <a:alphaModFix/>
          </a:blip>
          <a:stretch>
            <a:fillRect/>
          </a:stretch>
        </p:blipFill>
        <p:spPr>
          <a:xfrm>
            <a:off x="4824425" y="1074113"/>
            <a:ext cx="3896253" cy="1716026"/>
          </a:xfrm>
          <a:prstGeom prst="rect">
            <a:avLst/>
          </a:prstGeom>
          <a:noFill/>
          <a:ln w="9525" cap="flat" cmpd="sng">
            <a:solidFill>
              <a:schemeClr val="dk2"/>
            </a:solidFill>
            <a:prstDash val="solid"/>
            <a:round/>
            <a:headEnd type="none" w="sm" len="sm"/>
            <a:tailEnd type="none" w="sm" len="sm"/>
          </a:ln>
        </p:spPr>
      </p:pic>
      <p:pic>
        <p:nvPicPr>
          <p:cNvPr id="269" name="Google Shape;269;p36" title="rmsd_mt_I11N.png"/>
          <p:cNvPicPr preferRelativeResize="0"/>
          <p:nvPr/>
        </p:nvPicPr>
        <p:blipFill>
          <a:blip r:embed="rId5">
            <a:alphaModFix/>
          </a:blip>
          <a:stretch>
            <a:fillRect/>
          </a:stretch>
        </p:blipFill>
        <p:spPr>
          <a:xfrm>
            <a:off x="264425" y="3279625"/>
            <a:ext cx="4008673" cy="1775326"/>
          </a:xfrm>
          <a:prstGeom prst="rect">
            <a:avLst/>
          </a:prstGeom>
          <a:noFill/>
          <a:ln w="9525" cap="flat" cmpd="sng">
            <a:solidFill>
              <a:schemeClr val="dk2"/>
            </a:solidFill>
            <a:prstDash val="solid"/>
            <a:round/>
            <a:headEnd type="none" w="sm" len="sm"/>
            <a:tailEnd type="none" w="sm" len="sm"/>
          </a:ln>
        </p:spPr>
      </p:pic>
      <p:sp>
        <p:nvSpPr>
          <p:cNvPr id="270" name="Google Shape;270;p36"/>
          <p:cNvSpPr txBox="1"/>
          <p:nvPr/>
        </p:nvSpPr>
        <p:spPr>
          <a:xfrm>
            <a:off x="701788" y="704825"/>
            <a:ext cx="3000000" cy="36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b="1">
                <a:solidFill>
                  <a:srgbClr val="20124D"/>
                </a:solidFill>
              </a:rPr>
              <a:t> sBCMA_P5_mt_L45W_I11N</a:t>
            </a:r>
            <a:endParaRPr sz="1200">
              <a:solidFill>
                <a:srgbClr val="20124D"/>
              </a:solidFill>
            </a:endParaRPr>
          </a:p>
        </p:txBody>
      </p:sp>
      <p:sp>
        <p:nvSpPr>
          <p:cNvPr id="271" name="Google Shape;271;p36"/>
          <p:cNvSpPr txBox="1"/>
          <p:nvPr/>
        </p:nvSpPr>
        <p:spPr>
          <a:xfrm>
            <a:off x="5391850" y="704825"/>
            <a:ext cx="3000000" cy="36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b="1">
                <a:solidFill>
                  <a:srgbClr val="20124D"/>
                </a:solidFill>
              </a:rPr>
              <a:t>sBCMA_P5_mt_L18M_L45F_I11L</a:t>
            </a:r>
            <a:endParaRPr sz="1200">
              <a:solidFill>
                <a:srgbClr val="20124D"/>
              </a:solidFill>
            </a:endParaRPr>
          </a:p>
        </p:txBody>
      </p:sp>
      <p:sp>
        <p:nvSpPr>
          <p:cNvPr id="272" name="Google Shape;272;p36"/>
          <p:cNvSpPr txBox="1"/>
          <p:nvPr/>
        </p:nvSpPr>
        <p:spPr>
          <a:xfrm>
            <a:off x="790950" y="2876650"/>
            <a:ext cx="3000000" cy="36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b="1">
                <a:solidFill>
                  <a:srgbClr val="20124D"/>
                </a:solidFill>
              </a:rPr>
              <a:t>sBCMA_P5_mt_I11N</a:t>
            </a:r>
            <a:endParaRPr sz="1200">
              <a:solidFill>
                <a:srgbClr val="20124D"/>
              </a:solidFill>
            </a:endParaRPr>
          </a:p>
        </p:txBody>
      </p:sp>
      <p:sp>
        <p:nvSpPr>
          <p:cNvPr id="273" name="Google Shape;273;p36"/>
          <p:cNvSpPr txBox="1"/>
          <p:nvPr/>
        </p:nvSpPr>
        <p:spPr>
          <a:xfrm>
            <a:off x="415200" y="952275"/>
            <a:ext cx="994800" cy="276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600" b="1">
                <a:solidFill>
                  <a:schemeClr val="dk1"/>
                </a:solidFill>
                <a:latin typeface="Calibri"/>
                <a:ea typeface="Calibri"/>
                <a:cs typeface="Calibri"/>
                <a:sym typeface="Calibri"/>
              </a:rPr>
              <a:t>RMSD Over Time</a:t>
            </a:r>
            <a:endParaRPr sz="600" b="1">
              <a:solidFill>
                <a:schemeClr val="dk1"/>
              </a:solidFill>
              <a:latin typeface="Calibri"/>
              <a:ea typeface="Calibri"/>
              <a:cs typeface="Calibri"/>
              <a:sym typeface="Calibri"/>
            </a:endParaRPr>
          </a:p>
        </p:txBody>
      </p:sp>
      <p:sp>
        <p:nvSpPr>
          <p:cNvPr id="274" name="Google Shape;274;p36"/>
          <p:cNvSpPr txBox="1"/>
          <p:nvPr/>
        </p:nvSpPr>
        <p:spPr>
          <a:xfrm>
            <a:off x="4889825" y="971050"/>
            <a:ext cx="994800" cy="276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600" b="1">
                <a:solidFill>
                  <a:schemeClr val="dk1"/>
                </a:solidFill>
                <a:latin typeface="Calibri"/>
                <a:ea typeface="Calibri"/>
                <a:cs typeface="Calibri"/>
                <a:sym typeface="Calibri"/>
              </a:rPr>
              <a:t>RMSD Over Time</a:t>
            </a:r>
            <a:endParaRPr sz="600" b="1">
              <a:solidFill>
                <a:schemeClr val="dk1"/>
              </a:solidFill>
              <a:latin typeface="Calibri"/>
              <a:ea typeface="Calibri"/>
              <a:cs typeface="Calibri"/>
              <a:sym typeface="Calibri"/>
            </a:endParaRPr>
          </a:p>
        </p:txBody>
      </p:sp>
      <p:sp>
        <p:nvSpPr>
          <p:cNvPr id="275" name="Google Shape;275;p36"/>
          <p:cNvSpPr txBox="1"/>
          <p:nvPr/>
        </p:nvSpPr>
        <p:spPr>
          <a:xfrm>
            <a:off x="442700" y="3223525"/>
            <a:ext cx="994800" cy="276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600" b="1">
                <a:solidFill>
                  <a:schemeClr val="dk1"/>
                </a:solidFill>
                <a:latin typeface="Calibri"/>
                <a:ea typeface="Calibri"/>
                <a:cs typeface="Calibri"/>
                <a:sym typeface="Calibri"/>
              </a:rPr>
              <a:t>RMSD Over Time</a:t>
            </a:r>
            <a:endParaRPr sz="600" b="1">
              <a:solidFill>
                <a:schemeClr val="dk1"/>
              </a:solidFill>
              <a:latin typeface="Calibri"/>
              <a:ea typeface="Calibri"/>
              <a:cs typeface="Calibri"/>
              <a:sym typeface="Calibri"/>
            </a:endParaRPr>
          </a:p>
        </p:txBody>
      </p:sp>
      <p:sp>
        <p:nvSpPr>
          <p:cNvPr id="276" name="Google Shape;276;p36"/>
          <p:cNvSpPr txBox="1"/>
          <p:nvPr/>
        </p:nvSpPr>
        <p:spPr>
          <a:xfrm>
            <a:off x="4846000" y="3402575"/>
            <a:ext cx="4091700" cy="11697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n" sz="800" b="1" dirty="0">
                <a:solidFill>
                  <a:schemeClr val="dk1"/>
                </a:solidFill>
              </a:rPr>
              <a:t>RMSD analysis of the top three sBCMA_P5 mutant complexes during 200 ns molecular dynamics simulations.</a:t>
            </a:r>
            <a:r>
              <a:rPr lang="en" sz="800" dirty="0">
                <a:solidFill>
                  <a:schemeClr val="dk1"/>
                </a:solidFill>
              </a:rPr>
              <a:t> Backbone RMSD profiles were calculated for three independent simulation replicates of the </a:t>
            </a:r>
            <a:r>
              <a:rPr lang="en" sz="800" b="1" dirty="0">
                <a:solidFill>
                  <a:schemeClr val="dk1"/>
                </a:solidFill>
              </a:rPr>
              <a:t>sBCMA_P5_mt_L45W_I11N</a:t>
            </a:r>
            <a:r>
              <a:rPr lang="en" sz="800" dirty="0">
                <a:solidFill>
                  <a:schemeClr val="dk1"/>
                </a:solidFill>
              </a:rPr>
              <a:t>, </a:t>
            </a:r>
            <a:r>
              <a:rPr lang="en" sz="800" b="1" dirty="0">
                <a:solidFill>
                  <a:schemeClr val="dk1"/>
                </a:solidFill>
              </a:rPr>
              <a:t>sBCMA_P5_mt_L18M_L45F_I11L</a:t>
            </a:r>
            <a:r>
              <a:rPr lang="en" sz="800" dirty="0">
                <a:solidFill>
                  <a:schemeClr val="dk1"/>
                </a:solidFill>
              </a:rPr>
              <a:t>, and </a:t>
            </a:r>
            <a:r>
              <a:rPr lang="en" sz="800" b="1" dirty="0">
                <a:solidFill>
                  <a:schemeClr val="dk1"/>
                </a:solidFill>
              </a:rPr>
              <a:t>sBCMA_P5_mt_I11N</a:t>
            </a:r>
            <a:r>
              <a:rPr lang="en" sz="800" dirty="0">
                <a:solidFill>
                  <a:schemeClr val="dk1"/>
                </a:solidFill>
              </a:rPr>
              <a:t> variants to evaluate their structural stability and conformational dynamics throughout the simulation. All three mutants maintained stable trajectories following the initial equilibration period, although differences in the extent of conformational fluctuations were observed among individual replicates.</a:t>
            </a:r>
            <a:endParaRPr sz="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7"/>
          <p:cNvSpPr txBox="1"/>
          <p:nvPr/>
        </p:nvSpPr>
        <p:spPr>
          <a:xfrm>
            <a:off x="0" y="0"/>
            <a:ext cx="9144000" cy="461700"/>
          </a:xfrm>
          <a:prstGeom prst="rect">
            <a:avLst/>
          </a:prstGeom>
          <a:solidFill>
            <a:srgbClr val="4C113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1"/>
                </a:solidFill>
              </a:rPr>
              <a:t>RMSF graph of sBCMA_P5 all </a:t>
            </a:r>
            <a:r>
              <a:rPr lang="en" sz="1600" b="1">
                <a:solidFill>
                  <a:schemeClr val="lt1"/>
                </a:solidFill>
              </a:rPr>
              <a:t>mutants type with Replicates</a:t>
            </a:r>
            <a:endParaRPr sz="1800" b="1">
              <a:solidFill>
                <a:srgbClr val="4C1130"/>
              </a:solidFill>
            </a:endParaRPr>
          </a:p>
        </p:txBody>
      </p:sp>
      <p:sp>
        <p:nvSpPr>
          <p:cNvPr id="282" name="Google Shape;282;p37"/>
          <p:cNvSpPr txBox="1"/>
          <p:nvPr/>
        </p:nvSpPr>
        <p:spPr>
          <a:xfrm>
            <a:off x="164338" y="602550"/>
            <a:ext cx="3000000" cy="36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b="1">
                <a:solidFill>
                  <a:srgbClr val="20124D"/>
                </a:solidFill>
              </a:rPr>
              <a:t> sBCMA_P5_mt_L45W_I11N</a:t>
            </a:r>
            <a:endParaRPr sz="1200">
              <a:solidFill>
                <a:srgbClr val="20124D"/>
              </a:solidFill>
            </a:endParaRPr>
          </a:p>
        </p:txBody>
      </p:sp>
      <p:pic>
        <p:nvPicPr>
          <p:cNvPr id="283" name="Google Shape;283;p37" title="rmsf_LA45W_IA11N_MT.png"/>
          <p:cNvPicPr preferRelativeResize="0"/>
          <p:nvPr/>
        </p:nvPicPr>
        <p:blipFill>
          <a:blip r:embed="rId3">
            <a:alphaModFix/>
          </a:blip>
          <a:stretch>
            <a:fillRect/>
          </a:stretch>
        </p:blipFill>
        <p:spPr>
          <a:xfrm>
            <a:off x="91971" y="1112700"/>
            <a:ext cx="3023298" cy="3123999"/>
          </a:xfrm>
          <a:prstGeom prst="rect">
            <a:avLst/>
          </a:prstGeom>
          <a:noFill/>
          <a:ln>
            <a:noFill/>
          </a:ln>
        </p:spPr>
      </p:pic>
      <p:sp>
        <p:nvSpPr>
          <p:cNvPr id="284" name="Google Shape;284;p37"/>
          <p:cNvSpPr txBox="1"/>
          <p:nvPr/>
        </p:nvSpPr>
        <p:spPr>
          <a:xfrm>
            <a:off x="3540625" y="606650"/>
            <a:ext cx="3000000" cy="36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b="1">
                <a:solidFill>
                  <a:srgbClr val="20124D"/>
                </a:solidFill>
              </a:rPr>
              <a:t>sBCMA_P5_mt_L18M_L45F_I11L</a:t>
            </a:r>
            <a:endParaRPr sz="1200">
              <a:solidFill>
                <a:srgbClr val="20124D"/>
              </a:solidFill>
            </a:endParaRPr>
          </a:p>
        </p:txBody>
      </p:sp>
      <p:pic>
        <p:nvPicPr>
          <p:cNvPr id="285" name="Google Shape;285;p37" title="rmsf_mt_P5-MT-LA18M_LA45F_IA11L.png"/>
          <p:cNvPicPr preferRelativeResize="0"/>
          <p:nvPr/>
        </p:nvPicPr>
        <p:blipFill>
          <a:blip r:embed="rId4">
            <a:alphaModFix/>
          </a:blip>
          <a:stretch>
            <a:fillRect/>
          </a:stretch>
        </p:blipFill>
        <p:spPr>
          <a:xfrm>
            <a:off x="3321375" y="1076088"/>
            <a:ext cx="2894899" cy="2991324"/>
          </a:xfrm>
          <a:prstGeom prst="rect">
            <a:avLst/>
          </a:prstGeom>
          <a:noFill/>
          <a:ln>
            <a:noFill/>
          </a:ln>
        </p:spPr>
      </p:pic>
      <p:sp>
        <p:nvSpPr>
          <p:cNvPr id="286" name="Google Shape;286;p37"/>
          <p:cNvSpPr txBox="1"/>
          <p:nvPr/>
        </p:nvSpPr>
        <p:spPr>
          <a:xfrm>
            <a:off x="6540625" y="602550"/>
            <a:ext cx="3000000" cy="36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b="1">
                <a:solidFill>
                  <a:srgbClr val="20124D"/>
                </a:solidFill>
              </a:rPr>
              <a:t>sBCMA_P5_mt_I11N</a:t>
            </a:r>
            <a:endParaRPr sz="1200">
              <a:solidFill>
                <a:srgbClr val="20124D"/>
              </a:solidFill>
            </a:endParaRPr>
          </a:p>
        </p:txBody>
      </p:sp>
      <p:pic>
        <p:nvPicPr>
          <p:cNvPr id="287" name="Google Shape;287;p37" title="rmsf_mt_I11N.png.png"/>
          <p:cNvPicPr preferRelativeResize="0"/>
          <p:nvPr/>
        </p:nvPicPr>
        <p:blipFill>
          <a:blip r:embed="rId5">
            <a:alphaModFix/>
          </a:blip>
          <a:stretch>
            <a:fillRect/>
          </a:stretch>
        </p:blipFill>
        <p:spPr>
          <a:xfrm>
            <a:off x="6404825" y="1002450"/>
            <a:ext cx="2721623" cy="3005527"/>
          </a:xfrm>
          <a:prstGeom prst="rect">
            <a:avLst/>
          </a:prstGeom>
          <a:noFill/>
          <a:ln>
            <a:noFill/>
          </a:ln>
        </p:spPr>
      </p:pic>
      <p:sp>
        <p:nvSpPr>
          <p:cNvPr id="288" name="Google Shape;288;p37"/>
          <p:cNvSpPr txBox="1"/>
          <p:nvPr/>
        </p:nvSpPr>
        <p:spPr>
          <a:xfrm>
            <a:off x="0" y="4220100"/>
            <a:ext cx="91440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b="1" dirty="0">
                <a:solidFill>
                  <a:schemeClr val="dk1"/>
                </a:solidFill>
              </a:rPr>
              <a:t>Root mean square fluctuation (RMSF) profiles of the sBCMA_P5 mutant complexes during 200 ns molecular dynamics simulations.</a:t>
            </a:r>
            <a:r>
              <a:rPr lang="en" sz="800" dirty="0">
                <a:solidFill>
                  <a:schemeClr val="dk1"/>
                </a:solidFill>
              </a:rPr>
              <a:t> RMSF analysis was performed for three independent simulation replicates of the </a:t>
            </a:r>
            <a:r>
              <a:rPr lang="en" sz="800" b="1" dirty="0">
                <a:solidFill>
                  <a:schemeClr val="dk1"/>
                </a:solidFill>
              </a:rPr>
              <a:t>L45W_I11N</a:t>
            </a:r>
            <a:r>
              <a:rPr lang="en" sz="800" dirty="0">
                <a:solidFill>
                  <a:schemeClr val="dk1"/>
                </a:solidFill>
              </a:rPr>
              <a:t>, </a:t>
            </a:r>
            <a:r>
              <a:rPr lang="en" sz="800" b="1" dirty="0">
                <a:solidFill>
                  <a:schemeClr val="dk1"/>
                </a:solidFill>
              </a:rPr>
              <a:t>L18M_L45F_I11L</a:t>
            </a:r>
            <a:r>
              <a:rPr lang="en" sz="800" dirty="0">
                <a:solidFill>
                  <a:schemeClr val="dk1"/>
                </a:solidFill>
              </a:rPr>
              <a:t>, and </a:t>
            </a:r>
            <a:r>
              <a:rPr lang="en" sz="800" b="1" dirty="0">
                <a:solidFill>
                  <a:schemeClr val="dk1"/>
                </a:solidFill>
              </a:rPr>
              <a:t>I11N</a:t>
            </a:r>
            <a:r>
              <a:rPr lang="en" sz="800" dirty="0">
                <a:solidFill>
                  <a:schemeClr val="dk1"/>
                </a:solidFill>
              </a:rPr>
              <a:t> mutant complexes to evaluate residue-level flexibility. Across all mutants, the sBCMA receptor exhibited consistently low residue fluctuations, indicating preservation of the receptor's structural integrity throughout the simulations. The peptide displayed localized fluctuations primarily around the binding region, with the magnitude and extent varying among replicates. The </a:t>
            </a:r>
            <a:r>
              <a:rPr lang="en" sz="800" b="1" dirty="0">
                <a:solidFill>
                  <a:schemeClr val="dk1"/>
                </a:solidFill>
              </a:rPr>
              <a:t>L45W_I11N</a:t>
            </a:r>
            <a:r>
              <a:rPr lang="en" sz="800" dirty="0">
                <a:solidFill>
                  <a:schemeClr val="dk1"/>
                </a:solidFill>
              </a:rPr>
              <a:t> and </a:t>
            </a:r>
            <a:r>
              <a:rPr lang="en" sz="800" b="1" dirty="0">
                <a:solidFill>
                  <a:schemeClr val="dk1"/>
                </a:solidFill>
              </a:rPr>
              <a:t>I11N</a:t>
            </a:r>
            <a:r>
              <a:rPr lang="en" sz="800" dirty="0">
                <a:solidFill>
                  <a:schemeClr val="dk1"/>
                </a:solidFill>
              </a:rPr>
              <a:t> mutants showed relatively consistent fluctuation profiles across replicates, whereas the </a:t>
            </a:r>
            <a:r>
              <a:rPr lang="en" sz="800" b="1" dirty="0">
                <a:solidFill>
                  <a:schemeClr val="dk1"/>
                </a:solidFill>
              </a:rPr>
              <a:t>L18M_L45F_I11L</a:t>
            </a:r>
            <a:r>
              <a:rPr lang="en" sz="800" dirty="0">
                <a:solidFill>
                  <a:schemeClr val="dk1"/>
                </a:solidFill>
              </a:rPr>
              <a:t> mutant exhibited a transient increase in peptide flexibility in one replicate while maintaining low fluctuations in the remaining simulations. Overall, the RMSF profiles indicate that the introduced mutations are well tolerated, preserving the global structural stability of the complexes while allowing localized conformational adjustments that are compatible with stable peptide binding.</a:t>
            </a:r>
            <a:endParaRPr sz="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graphicFrame>
        <p:nvGraphicFramePr>
          <p:cNvPr id="293" name="Google Shape;293;p38"/>
          <p:cNvGraphicFramePr/>
          <p:nvPr>
            <p:extLst>
              <p:ext uri="{D42A27DB-BD31-4B8C-83A1-F6EECF244321}">
                <p14:modId xmlns:p14="http://schemas.microsoft.com/office/powerpoint/2010/main" val="3003142244"/>
              </p:ext>
            </p:extLst>
          </p:nvPr>
        </p:nvGraphicFramePr>
        <p:xfrm>
          <a:off x="1536006" y="799138"/>
          <a:ext cx="6248775" cy="2009889"/>
        </p:xfrm>
        <a:graphic>
          <a:graphicData uri="http://schemas.openxmlformats.org/drawingml/2006/table">
            <a:tbl>
              <a:tblPr>
                <a:noFill/>
                <a:tableStyleId>{9D80B30E-0FDB-4967-BD8A-17B9B75F3788}</a:tableStyleId>
              </a:tblPr>
              <a:tblGrid>
                <a:gridCol w="2057250">
                  <a:extLst>
                    <a:ext uri="{9D8B030D-6E8A-4147-A177-3AD203B41FA5}">
                      <a16:colId xmlns:a16="http://schemas.microsoft.com/office/drawing/2014/main" val="20000"/>
                    </a:ext>
                  </a:extLst>
                </a:gridCol>
                <a:gridCol w="1397175">
                  <a:extLst>
                    <a:ext uri="{9D8B030D-6E8A-4147-A177-3AD203B41FA5}">
                      <a16:colId xmlns:a16="http://schemas.microsoft.com/office/drawing/2014/main" val="20001"/>
                    </a:ext>
                  </a:extLst>
                </a:gridCol>
                <a:gridCol w="1397175">
                  <a:extLst>
                    <a:ext uri="{9D8B030D-6E8A-4147-A177-3AD203B41FA5}">
                      <a16:colId xmlns:a16="http://schemas.microsoft.com/office/drawing/2014/main" val="20002"/>
                    </a:ext>
                  </a:extLst>
                </a:gridCol>
                <a:gridCol w="1397175">
                  <a:extLst>
                    <a:ext uri="{9D8B030D-6E8A-4147-A177-3AD203B41FA5}">
                      <a16:colId xmlns:a16="http://schemas.microsoft.com/office/drawing/2014/main" val="20003"/>
                    </a:ext>
                  </a:extLst>
                </a:gridCol>
              </a:tblGrid>
              <a:tr h="223300">
                <a:tc gridSpan="4">
                  <a:txBody>
                    <a:bodyPr/>
                    <a:lstStyle/>
                    <a:p>
                      <a:pPr marL="0" lvl="0" indent="0" algn="ctr" rtl="0">
                        <a:lnSpc>
                          <a:spcPct val="115000"/>
                        </a:lnSpc>
                        <a:spcBef>
                          <a:spcPts val="0"/>
                        </a:spcBef>
                        <a:spcAft>
                          <a:spcPts val="0"/>
                        </a:spcAft>
                        <a:buNone/>
                      </a:pPr>
                      <a:r>
                        <a:rPr lang="en" sz="1200" b="1"/>
                        <a:t>Delta Total </a:t>
                      </a:r>
                      <a:endParaRPr sz="1200" b="1"/>
                    </a:p>
                  </a:txBody>
                  <a:tcPr marL="28575" marR="28575" marT="19050" marB="19050" anchor="b">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EBF5FB"/>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10575">
                <a:tc>
                  <a:txBody>
                    <a:bodyPr/>
                    <a:lstStyle/>
                    <a:p>
                      <a:pPr marL="0" lvl="0" indent="0" algn="l" rtl="0">
                        <a:lnSpc>
                          <a:spcPct val="100000"/>
                        </a:lnSpc>
                        <a:spcBef>
                          <a:spcPts val="0"/>
                        </a:spcBef>
                        <a:spcAft>
                          <a:spcPts val="0"/>
                        </a:spcAft>
                        <a:buNone/>
                      </a:pPr>
                      <a:endParaRPr sz="1200" b="1"/>
                    </a:p>
                    <a:p>
                      <a:pPr marL="0" lvl="0" indent="0" algn="l" rtl="0">
                        <a:lnSpc>
                          <a:spcPct val="100000"/>
                        </a:lnSpc>
                        <a:spcBef>
                          <a:spcPts val="0"/>
                        </a:spcBef>
                        <a:spcAft>
                          <a:spcPts val="0"/>
                        </a:spcAft>
                        <a:buNone/>
                      </a:pPr>
                      <a:endParaRPr sz="1200" b="1"/>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FFFFFF"/>
                    </a:solidFill>
                  </a:tcPr>
                </a:tc>
                <a:tc>
                  <a:txBody>
                    <a:bodyPr/>
                    <a:lstStyle/>
                    <a:p>
                      <a:pPr marL="0" lvl="0" indent="0" algn="ctr" rtl="0">
                        <a:spcBef>
                          <a:spcPts val="0"/>
                        </a:spcBef>
                        <a:spcAft>
                          <a:spcPts val="0"/>
                        </a:spcAft>
                        <a:buNone/>
                      </a:pPr>
                      <a:r>
                        <a:rPr lang="en" sz="1200" b="1"/>
                        <a:t>Replicate 1</a:t>
                      </a:r>
                      <a:endParaRPr sz="1200" b="1"/>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FFFFFF"/>
                    </a:solidFill>
                  </a:tcPr>
                </a:tc>
                <a:tc>
                  <a:txBody>
                    <a:bodyPr/>
                    <a:lstStyle/>
                    <a:p>
                      <a:pPr marL="0" lvl="0" indent="0" algn="ctr" rtl="0">
                        <a:spcBef>
                          <a:spcPts val="0"/>
                        </a:spcBef>
                        <a:spcAft>
                          <a:spcPts val="0"/>
                        </a:spcAft>
                        <a:buNone/>
                      </a:pPr>
                      <a:r>
                        <a:rPr lang="en" sz="1200" b="1">
                          <a:solidFill>
                            <a:schemeClr val="dk1"/>
                          </a:solidFill>
                        </a:rPr>
                        <a:t>Replicate 2</a:t>
                      </a:r>
                      <a:endParaRPr sz="1200" b="1"/>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FFFFFF"/>
                    </a:solidFill>
                  </a:tcPr>
                </a:tc>
                <a:tc>
                  <a:txBody>
                    <a:bodyPr/>
                    <a:lstStyle/>
                    <a:p>
                      <a:pPr marL="0" lvl="0" indent="0" algn="ctr" rtl="0">
                        <a:spcBef>
                          <a:spcPts val="0"/>
                        </a:spcBef>
                        <a:spcAft>
                          <a:spcPts val="0"/>
                        </a:spcAft>
                        <a:buNone/>
                      </a:pPr>
                      <a:r>
                        <a:rPr lang="en" sz="1200" b="1">
                          <a:solidFill>
                            <a:schemeClr val="dk1"/>
                          </a:solidFill>
                        </a:rPr>
                        <a:t>Replicate 3</a:t>
                      </a:r>
                      <a:endParaRPr sz="1200" b="1">
                        <a:solidFill>
                          <a:schemeClr val="dk1"/>
                        </a:solidFill>
                      </a:endParaRPr>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333425">
                <a:tc>
                  <a:txBody>
                    <a:bodyPr/>
                    <a:lstStyle/>
                    <a:p>
                      <a:pPr marL="0" lvl="0" indent="0" algn="l" rtl="0">
                        <a:spcBef>
                          <a:spcPts val="0"/>
                        </a:spcBef>
                        <a:spcAft>
                          <a:spcPts val="0"/>
                        </a:spcAft>
                        <a:buNone/>
                      </a:pPr>
                      <a:r>
                        <a:rPr lang="en" sz="1200" b="1">
                          <a:solidFill>
                            <a:schemeClr val="dk1"/>
                          </a:solidFill>
                        </a:rPr>
                        <a:t>sBCMA_P5_WT</a:t>
                      </a:r>
                      <a:endParaRPr sz="1200" b="1"/>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EAD3"/>
                    </a:solidFill>
                  </a:tcPr>
                </a:tc>
                <a:tc>
                  <a:txBody>
                    <a:bodyPr/>
                    <a:lstStyle/>
                    <a:p>
                      <a:pPr marL="0" lvl="0" indent="0" algn="ctr" rtl="0">
                        <a:spcBef>
                          <a:spcPts val="0"/>
                        </a:spcBef>
                        <a:spcAft>
                          <a:spcPts val="0"/>
                        </a:spcAft>
                        <a:buNone/>
                      </a:pPr>
                      <a:r>
                        <a:rPr lang="en" b="1"/>
                        <a:t> -49.9951  </a:t>
                      </a:r>
                      <a:endParaRPr b="1"/>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EAD3"/>
                    </a:solidFill>
                  </a:tcPr>
                </a:tc>
                <a:tc>
                  <a:txBody>
                    <a:bodyPr/>
                    <a:lstStyle/>
                    <a:p>
                      <a:pPr marL="0" lvl="0" indent="0" algn="ctr" rtl="0">
                        <a:spcBef>
                          <a:spcPts val="0"/>
                        </a:spcBef>
                        <a:spcAft>
                          <a:spcPts val="0"/>
                        </a:spcAft>
                        <a:buNone/>
                      </a:pPr>
                      <a:r>
                        <a:rPr lang="en" b="1"/>
                        <a:t>-45.7092  </a:t>
                      </a:r>
                      <a:endParaRPr b="1"/>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EAD3"/>
                    </a:solidFill>
                  </a:tcPr>
                </a:tc>
                <a:tc>
                  <a:txBody>
                    <a:bodyPr/>
                    <a:lstStyle/>
                    <a:p>
                      <a:pPr marL="0" lvl="0" indent="0" algn="ctr" rtl="0">
                        <a:spcBef>
                          <a:spcPts val="0"/>
                        </a:spcBef>
                        <a:spcAft>
                          <a:spcPts val="0"/>
                        </a:spcAft>
                        <a:buNone/>
                      </a:pPr>
                      <a:r>
                        <a:rPr lang="en" b="1"/>
                        <a:t>-34.4257</a:t>
                      </a:r>
                      <a:endParaRPr b="1"/>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EAD3"/>
                    </a:solidFill>
                  </a:tcPr>
                </a:tc>
                <a:extLst>
                  <a:ext uri="{0D108BD9-81ED-4DB2-BD59-A6C34878D82A}">
                    <a16:rowId xmlns:a16="http://schemas.microsoft.com/office/drawing/2014/main" val="10002"/>
                  </a:ext>
                </a:extLst>
              </a:tr>
              <a:tr h="286975">
                <a:tc>
                  <a:txBody>
                    <a:bodyPr/>
                    <a:lstStyle/>
                    <a:p>
                      <a:pPr marL="0" lvl="0" indent="0" algn="l" rtl="0">
                        <a:spcBef>
                          <a:spcPts val="0"/>
                        </a:spcBef>
                        <a:spcAft>
                          <a:spcPts val="0"/>
                        </a:spcAft>
                        <a:buClr>
                          <a:schemeClr val="dk1"/>
                        </a:buClr>
                        <a:buSzPts val="1100"/>
                        <a:buFont typeface="Arial"/>
                        <a:buNone/>
                      </a:pPr>
                      <a:r>
                        <a:rPr lang="en" sz="1200" b="1" dirty="0">
                          <a:solidFill>
                            <a:srgbClr val="00B0F0"/>
                          </a:solidFill>
                        </a:rPr>
                        <a:t>sBCMA_P5_mt_I11N</a:t>
                      </a:r>
                      <a:endParaRPr sz="1200" b="1" dirty="0">
                        <a:solidFill>
                          <a:srgbClr val="00B0F0"/>
                        </a:solidFill>
                      </a:endParaRPr>
                    </a:p>
                  </a:txBody>
                  <a:tcPr marL="28575" marR="28575" marT="19050" marB="19050" anchor="b">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D2E9"/>
                    </a:solidFill>
                  </a:tcPr>
                </a:tc>
                <a:tc>
                  <a:txBody>
                    <a:bodyPr/>
                    <a:lstStyle/>
                    <a:p>
                      <a:pPr marL="0" lvl="0" indent="0" algn="ctr" rtl="0">
                        <a:spcBef>
                          <a:spcPts val="0"/>
                        </a:spcBef>
                        <a:spcAft>
                          <a:spcPts val="0"/>
                        </a:spcAft>
                        <a:buNone/>
                      </a:pPr>
                      <a:r>
                        <a:rPr lang="en" b="1" dirty="0">
                          <a:solidFill>
                            <a:srgbClr val="00B0F0"/>
                          </a:solidFill>
                        </a:rPr>
                        <a:t>-58.0898  </a:t>
                      </a:r>
                      <a:endParaRPr b="1" dirty="0">
                        <a:solidFill>
                          <a:srgbClr val="00B0F0"/>
                        </a:solidFill>
                      </a:endParaRPr>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D2E9"/>
                    </a:solidFill>
                  </a:tcPr>
                </a:tc>
                <a:tc>
                  <a:txBody>
                    <a:bodyPr/>
                    <a:lstStyle/>
                    <a:p>
                      <a:pPr marL="0" lvl="0" indent="0" algn="ctr" rtl="0">
                        <a:lnSpc>
                          <a:spcPct val="115000"/>
                        </a:lnSpc>
                        <a:spcBef>
                          <a:spcPts val="0"/>
                        </a:spcBef>
                        <a:spcAft>
                          <a:spcPts val="0"/>
                        </a:spcAft>
                        <a:buNone/>
                      </a:pPr>
                      <a:r>
                        <a:rPr lang="en" b="1" dirty="0">
                          <a:solidFill>
                            <a:srgbClr val="00B0F0"/>
                          </a:solidFill>
                        </a:rPr>
                        <a:t>-45.8614</a:t>
                      </a:r>
                      <a:endParaRPr b="1" dirty="0">
                        <a:solidFill>
                          <a:srgbClr val="00B0F0"/>
                        </a:solidFill>
                      </a:endParaRPr>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D2E9"/>
                    </a:solidFill>
                  </a:tcPr>
                </a:tc>
                <a:tc>
                  <a:txBody>
                    <a:bodyPr/>
                    <a:lstStyle/>
                    <a:p>
                      <a:pPr marL="0" lvl="0" indent="0" algn="ctr" rtl="0">
                        <a:lnSpc>
                          <a:spcPct val="115000"/>
                        </a:lnSpc>
                        <a:spcBef>
                          <a:spcPts val="0"/>
                        </a:spcBef>
                        <a:spcAft>
                          <a:spcPts val="0"/>
                        </a:spcAft>
                        <a:buNone/>
                      </a:pPr>
                      <a:r>
                        <a:rPr lang="en" sz="1200" b="1" dirty="0">
                          <a:solidFill>
                            <a:srgbClr val="00B0F0"/>
                          </a:solidFill>
                        </a:rPr>
                        <a:t>-40.1667 </a:t>
                      </a:r>
                      <a:endParaRPr sz="1200" b="1" dirty="0">
                        <a:solidFill>
                          <a:srgbClr val="00B0F0"/>
                        </a:solidFill>
                      </a:endParaRPr>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D2E9"/>
                    </a:solidFill>
                  </a:tcPr>
                </a:tc>
                <a:extLst>
                  <a:ext uri="{0D108BD9-81ED-4DB2-BD59-A6C34878D82A}">
                    <a16:rowId xmlns:a16="http://schemas.microsoft.com/office/drawing/2014/main" val="10003"/>
                  </a:ext>
                </a:extLst>
              </a:tr>
              <a:tr h="351200">
                <a:tc>
                  <a:txBody>
                    <a:bodyPr/>
                    <a:lstStyle/>
                    <a:p>
                      <a:pPr marL="0" lvl="0" indent="0" algn="l" rtl="0">
                        <a:spcBef>
                          <a:spcPts val="0"/>
                        </a:spcBef>
                        <a:spcAft>
                          <a:spcPts val="0"/>
                        </a:spcAft>
                        <a:buClr>
                          <a:schemeClr val="dk1"/>
                        </a:buClr>
                        <a:buSzPts val="1100"/>
                        <a:buFont typeface="Arial"/>
                        <a:buNone/>
                      </a:pPr>
                      <a:r>
                        <a:rPr lang="en" sz="1200" b="1">
                          <a:solidFill>
                            <a:schemeClr val="dk1"/>
                          </a:solidFill>
                        </a:rPr>
                        <a:t>sBCMA_P5_mt_L45W_I11N</a:t>
                      </a:r>
                      <a:endParaRPr sz="1200" b="1"/>
                    </a:p>
                  </a:txBody>
                  <a:tcPr marL="28575" marR="28575" marT="19050" marB="19050" anchor="b">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D2E9"/>
                    </a:solidFill>
                  </a:tcPr>
                </a:tc>
                <a:tc>
                  <a:txBody>
                    <a:bodyPr/>
                    <a:lstStyle/>
                    <a:p>
                      <a:pPr marL="0" lvl="0" indent="0" algn="ctr" rtl="0">
                        <a:spcBef>
                          <a:spcPts val="0"/>
                        </a:spcBef>
                        <a:spcAft>
                          <a:spcPts val="0"/>
                        </a:spcAft>
                        <a:buNone/>
                      </a:pPr>
                      <a:r>
                        <a:rPr lang="en" b="1"/>
                        <a:t>-48.0536 </a:t>
                      </a:r>
                      <a:endParaRPr b="1"/>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D2E9"/>
                    </a:solidFill>
                  </a:tcPr>
                </a:tc>
                <a:tc>
                  <a:txBody>
                    <a:bodyPr/>
                    <a:lstStyle/>
                    <a:p>
                      <a:pPr marL="0" lvl="0" indent="0" algn="ctr" rtl="0">
                        <a:lnSpc>
                          <a:spcPct val="115000"/>
                        </a:lnSpc>
                        <a:spcBef>
                          <a:spcPts val="0"/>
                        </a:spcBef>
                        <a:spcAft>
                          <a:spcPts val="0"/>
                        </a:spcAft>
                        <a:buNone/>
                      </a:pPr>
                      <a:r>
                        <a:rPr lang="en" b="1"/>
                        <a:t> -49.6921</a:t>
                      </a:r>
                      <a:endParaRPr b="1"/>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D2E9"/>
                    </a:solidFill>
                  </a:tcPr>
                </a:tc>
                <a:tc>
                  <a:txBody>
                    <a:bodyPr/>
                    <a:lstStyle/>
                    <a:p>
                      <a:pPr marL="0" lvl="0" indent="0" algn="ctr" rtl="0">
                        <a:lnSpc>
                          <a:spcPct val="115000"/>
                        </a:lnSpc>
                        <a:spcBef>
                          <a:spcPts val="0"/>
                        </a:spcBef>
                        <a:spcAft>
                          <a:spcPts val="0"/>
                        </a:spcAft>
                        <a:buNone/>
                      </a:pPr>
                      <a:r>
                        <a:rPr lang="en" sz="1200" b="1">
                          <a:solidFill>
                            <a:schemeClr val="dk1"/>
                          </a:solidFill>
                        </a:rPr>
                        <a:t>-57.2111 </a:t>
                      </a:r>
                      <a:endParaRPr sz="1200" b="1">
                        <a:solidFill>
                          <a:schemeClr val="dk1"/>
                        </a:solidFill>
                      </a:endParaRPr>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D2E9"/>
                    </a:solidFill>
                  </a:tcPr>
                </a:tc>
                <a:extLst>
                  <a:ext uri="{0D108BD9-81ED-4DB2-BD59-A6C34878D82A}">
                    <a16:rowId xmlns:a16="http://schemas.microsoft.com/office/drawing/2014/main" val="10004"/>
                  </a:ext>
                </a:extLst>
              </a:tr>
              <a:tr h="354950">
                <a:tc>
                  <a:txBody>
                    <a:bodyPr/>
                    <a:lstStyle/>
                    <a:p>
                      <a:pPr marL="0" lvl="0" indent="0" algn="l" rtl="0">
                        <a:spcBef>
                          <a:spcPts val="0"/>
                        </a:spcBef>
                        <a:spcAft>
                          <a:spcPts val="0"/>
                        </a:spcAft>
                        <a:buNone/>
                      </a:pPr>
                      <a:r>
                        <a:rPr lang="en" sz="1200" b="1">
                          <a:solidFill>
                            <a:schemeClr val="dk1"/>
                          </a:solidFill>
                        </a:rPr>
                        <a:t>sBCMA_P5_mt_L18M_L45F_IA11L</a:t>
                      </a:r>
                      <a:endParaRPr sz="1200" b="1">
                        <a:solidFill>
                          <a:schemeClr val="dk1"/>
                        </a:solidFill>
                      </a:endParaRPr>
                    </a:p>
                  </a:txBody>
                  <a:tcPr marL="28575" marR="28575" marT="19050" marB="19050" anchor="b">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D2E9"/>
                    </a:solidFill>
                  </a:tcPr>
                </a:tc>
                <a:tc>
                  <a:txBody>
                    <a:bodyPr/>
                    <a:lstStyle/>
                    <a:p>
                      <a:pPr marL="0" lvl="0" indent="0" algn="ctr" rtl="0">
                        <a:spcBef>
                          <a:spcPts val="0"/>
                        </a:spcBef>
                        <a:spcAft>
                          <a:spcPts val="0"/>
                        </a:spcAft>
                        <a:buNone/>
                      </a:pPr>
                      <a:r>
                        <a:rPr lang="en" b="1"/>
                        <a:t>-58.8051 </a:t>
                      </a:r>
                      <a:endParaRPr b="1"/>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D2E9"/>
                    </a:solidFill>
                  </a:tcPr>
                </a:tc>
                <a:tc>
                  <a:txBody>
                    <a:bodyPr/>
                    <a:lstStyle/>
                    <a:p>
                      <a:pPr marL="0" lvl="0" indent="0" algn="ctr" rtl="0">
                        <a:lnSpc>
                          <a:spcPct val="115000"/>
                        </a:lnSpc>
                        <a:spcBef>
                          <a:spcPts val="0"/>
                        </a:spcBef>
                        <a:spcAft>
                          <a:spcPts val="0"/>
                        </a:spcAft>
                        <a:buClr>
                          <a:schemeClr val="dk1"/>
                        </a:buClr>
                        <a:buSzPts val="1100"/>
                        <a:buFont typeface="Arial"/>
                        <a:buNone/>
                      </a:pPr>
                      <a:r>
                        <a:rPr lang="en" sz="1200" b="1">
                          <a:solidFill>
                            <a:schemeClr val="dk1"/>
                          </a:solidFill>
                        </a:rPr>
                        <a:t> -44.1454</a:t>
                      </a:r>
                      <a:endParaRPr b="1"/>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D2E9"/>
                    </a:solidFill>
                  </a:tcPr>
                </a:tc>
                <a:tc>
                  <a:txBody>
                    <a:bodyPr/>
                    <a:lstStyle/>
                    <a:p>
                      <a:pPr marL="0" lvl="0" indent="0" algn="ctr" rtl="0">
                        <a:lnSpc>
                          <a:spcPct val="115000"/>
                        </a:lnSpc>
                        <a:spcBef>
                          <a:spcPts val="0"/>
                        </a:spcBef>
                        <a:spcAft>
                          <a:spcPts val="0"/>
                        </a:spcAft>
                        <a:buClr>
                          <a:schemeClr val="dk1"/>
                        </a:buClr>
                        <a:buSzPts val="1100"/>
                        <a:buFont typeface="Arial"/>
                        <a:buNone/>
                      </a:pPr>
                      <a:r>
                        <a:rPr lang="en" sz="1200" b="1" dirty="0">
                          <a:solidFill>
                            <a:schemeClr val="dk1"/>
                          </a:solidFill>
                        </a:rPr>
                        <a:t>-51.1304</a:t>
                      </a:r>
                      <a:endParaRPr sz="1200" b="1" dirty="0">
                        <a:solidFill>
                          <a:schemeClr val="dk1"/>
                        </a:solidFill>
                      </a:endParaRPr>
                    </a:p>
                  </a:txBody>
                  <a:tcPr marL="28575" marR="28575" marT="19050" marB="19050">
                    <a:lnL w="10625" cap="flat" cmpd="sng">
                      <a:solidFill>
                        <a:srgbClr val="000000"/>
                      </a:solidFill>
                      <a:prstDash val="solid"/>
                      <a:round/>
                      <a:headEnd type="none" w="sm" len="sm"/>
                      <a:tailEnd type="none" w="sm" len="sm"/>
                    </a:lnL>
                    <a:lnR w="10625" cap="flat" cmpd="sng">
                      <a:solidFill>
                        <a:srgbClr val="000000"/>
                      </a:solidFill>
                      <a:prstDash val="solid"/>
                      <a:round/>
                      <a:headEnd type="none" w="sm" len="sm"/>
                      <a:tailEnd type="none" w="sm" len="sm"/>
                    </a:lnR>
                    <a:lnT w="10625" cap="flat" cmpd="sng">
                      <a:solidFill>
                        <a:srgbClr val="000000"/>
                      </a:solidFill>
                      <a:prstDash val="solid"/>
                      <a:round/>
                      <a:headEnd type="none" w="sm" len="sm"/>
                      <a:tailEnd type="none" w="sm" len="sm"/>
                    </a:lnT>
                    <a:lnB w="10625" cap="flat" cmpd="sng">
                      <a:solidFill>
                        <a:srgbClr val="000000"/>
                      </a:solidFill>
                      <a:prstDash val="solid"/>
                      <a:round/>
                      <a:headEnd type="none" w="sm" len="sm"/>
                      <a:tailEnd type="none" w="sm" len="sm"/>
                    </a:lnB>
                    <a:solidFill>
                      <a:srgbClr val="D9D2E9"/>
                    </a:solidFill>
                  </a:tcPr>
                </a:tc>
                <a:extLst>
                  <a:ext uri="{0D108BD9-81ED-4DB2-BD59-A6C34878D82A}">
                    <a16:rowId xmlns:a16="http://schemas.microsoft.com/office/drawing/2014/main" val="10005"/>
                  </a:ext>
                </a:extLst>
              </a:tr>
            </a:tbl>
          </a:graphicData>
        </a:graphic>
      </p:graphicFrame>
      <p:sp>
        <p:nvSpPr>
          <p:cNvPr id="294" name="Google Shape;294;p38"/>
          <p:cNvSpPr txBox="1"/>
          <p:nvPr/>
        </p:nvSpPr>
        <p:spPr>
          <a:xfrm>
            <a:off x="0" y="0"/>
            <a:ext cx="9144000" cy="431100"/>
          </a:xfrm>
          <a:prstGeom prst="rect">
            <a:avLst/>
          </a:prstGeom>
          <a:solidFill>
            <a:srgbClr val="D0E0E3"/>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b="1">
                <a:solidFill>
                  <a:srgbClr val="4C1130"/>
                </a:solidFill>
              </a:rPr>
              <a:t>Binding free energy score of sBCMA_P5 wild type and mutant type </a:t>
            </a:r>
            <a:endParaRPr sz="1600" b="1">
              <a:solidFill>
                <a:srgbClr val="4C1130"/>
              </a:solidFill>
            </a:endParaRPr>
          </a:p>
        </p:txBody>
      </p:sp>
      <p:sp>
        <p:nvSpPr>
          <p:cNvPr id="295" name="Google Shape;295;p38"/>
          <p:cNvSpPr txBox="1"/>
          <p:nvPr/>
        </p:nvSpPr>
        <p:spPr>
          <a:xfrm>
            <a:off x="0" y="3078375"/>
            <a:ext cx="9144000" cy="8004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n" sz="800" b="1" dirty="0">
                <a:solidFill>
                  <a:schemeClr val="dk1"/>
                </a:solidFill>
              </a:rPr>
              <a:t>MM/GBSA binding free energy analysis of the wild-type and sBCMA_P5 mutant complexes.</a:t>
            </a:r>
            <a:r>
              <a:rPr lang="en" sz="800" dirty="0">
                <a:solidFill>
                  <a:schemeClr val="dk1"/>
                </a:solidFill>
              </a:rPr>
              <a:t> Total binding free energies were calculated using the MM/GBSA method from three independent 200 ns molecular dynamics simulation replicates for the wild-type sBCMA_P5 and the three selected mutants (</a:t>
            </a:r>
            <a:r>
              <a:rPr lang="en" sz="800" b="1" dirty="0">
                <a:solidFill>
                  <a:schemeClr val="dk1"/>
                </a:solidFill>
              </a:rPr>
              <a:t>I11N</a:t>
            </a:r>
            <a:r>
              <a:rPr lang="en" sz="800" dirty="0">
                <a:solidFill>
                  <a:schemeClr val="dk1"/>
                </a:solidFill>
              </a:rPr>
              <a:t>, </a:t>
            </a:r>
            <a:r>
              <a:rPr lang="en" sz="800" b="1" dirty="0">
                <a:solidFill>
                  <a:schemeClr val="dk1"/>
                </a:solidFill>
              </a:rPr>
              <a:t>L45W_I11N</a:t>
            </a:r>
            <a:r>
              <a:rPr lang="en" sz="800" dirty="0">
                <a:solidFill>
                  <a:schemeClr val="dk1"/>
                </a:solidFill>
              </a:rPr>
              <a:t>, and </a:t>
            </a:r>
            <a:r>
              <a:rPr lang="en" sz="800" b="1" dirty="0">
                <a:solidFill>
                  <a:schemeClr val="dk1"/>
                </a:solidFill>
              </a:rPr>
              <a:t>L18M_L45F_I11L</a:t>
            </a:r>
            <a:r>
              <a:rPr lang="en" sz="800" dirty="0">
                <a:solidFill>
                  <a:schemeClr val="dk1"/>
                </a:solidFill>
              </a:rPr>
              <a:t>). The mutant complexes consistently exhibited binding free energy values that were comparable to or more favorable than those of the wild-type across the independent replicates. Among the evaluated variants, </a:t>
            </a:r>
            <a:r>
              <a:rPr lang="en" sz="800" b="1" dirty="0">
                <a:solidFill>
                  <a:schemeClr val="dk1"/>
                </a:solidFill>
              </a:rPr>
              <a:t>I11N</a:t>
            </a:r>
            <a:r>
              <a:rPr lang="en" sz="800" dirty="0">
                <a:solidFill>
                  <a:schemeClr val="dk1"/>
                </a:solidFill>
              </a:rPr>
              <a:t> and </a:t>
            </a:r>
            <a:r>
              <a:rPr lang="en" sz="800" b="1" dirty="0">
                <a:solidFill>
                  <a:schemeClr val="dk1"/>
                </a:solidFill>
              </a:rPr>
              <a:t>L18M_L45F_I11L</a:t>
            </a:r>
            <a:r>
              <a:rPr lang="en" sz="800" dirty="0">
                <a:solidFill>
                  <a:schemeClr val="dk1"/>
                </a:solidFill>
              </a:rPr>
              <a:t> displayed the most favorable binding free energies in Replicate 1, whereas </a:t>
            </a:r>
            <a:r>
              <a:rPr lang="en" sz="800" b="1" dirty="0">
                <a:solidFill>
                  <a:schemeClr val="dk1"/>
                </a:solidFill>
              </a:rPr>
              <a:t>L45W_I11N</a:t>
            </a:r>
            <a:r>
              <a:rPr lang="en" sz="800" dirty="0">
                <a:solidFill>
                  <a:schemeClr val="dk1"/>
                </a:solidFill>
              </a:rPr>
              <a:t> exhibited the most favorable binding free energy in Replicate 3. Overall, the MM/GBSA analysis supports the selected mutations as promising variants with improved binding energetics relative to the wild-type complex.</a:t>
            </a:r>
            <a:endParaRPr sz="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pic>
        <p:nvPicPr>
          <p:cNvPr id="339" name="Google Shape;339;p43" title="mmgbsa_delta_total_chart (2).png"/>
          <p:cNvPicPr preferRelativeResize="0"/>
          <p:nvPr/>
        </p:nvPicPr>
        <p:blipFill rotWithShape="1">
          <a:blip r:embed="rId3">
            <a:alphaModFix/>
          </a:blip>
          <a:srcRect l="6821"/>
          <a:stretch/>
        </p:blipFill>
        <p:spPr>
          <a:xfrm>
            <a:off x="777975" y="501475"/>
            <a:ext cx="2918234" cy="4540950"/>
          </a:xfrm>
          <a:prstGeom prst="rect">
            <a:avLst/>
          </a:prstGeom>
          <a:noFill/>
          <a:ln>
            <a:noFill/>
          </a:ln>
        </p:spPr>
      </p:pic>
      <p:sp>
        <p:nvSpPr>
          <p:cNvPr id="340" name="Google Shape;340;p43"/>
          <p:cNvSpPr txBox="1"/>
          <p:nvPr/>
        </p:nvSpPr>
        <p:spPr>
          <a:xfrm>
            <a:off x="-100" y="38575"/>
            <a:ext cx="9144000" cy="462900"/>
          </a:xfrm>
          <a:prstGeom prst="rect">
            <a:avLst/>
          </a:prstGeom>
          <a:solidFill>
            <a:srgbClr val="D0E0E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b="1">
                <a:solidFill>
                  <a:schemeClr val="dk1"/>
                </a:solidFill>
              </a:rPr>
              <a:t>Comparison of MM/GBSA Binding Free Energies Between the Top Three Wild-Type Peptide Complexes and Their Corresponding Mutant Variants</a:t>
            </a:r>
            <a:endParaRPr sz="1200" b="1">
              <a:solidFill>
                <a:schemeClr val="dk1"/>
              </a:solidFill>
            </a:endParaRPr>
          </a:p>
        </p:txBody>
      </p:sp>
      <p:sp>
        <p:nvSpPr>
          <p:cNvPr id="341" name="Google Shape;341;p43"/>
          <p:cNvSpPr txBox="1"/>
          <p:nvPr/>
        </p:nvSpPr>
        <p:spPr>
          <a:xfrm>
            <a:off x="3939611" y="1626725"/>
            <a:ext cx="4561613" cy="1292631"/>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n" sz="800" b="1" dirty="0">
                <a:solidFill>
                  <a:schemeClr val="dk1"/>
                </a:solidFill>
              </a:rPr>
              <a:t>Comparative MM/GBSA binding free energy analysis of the top three wild-type peptide complexes and their corresponding mutant variants.</a:t>
            </a:r>
            <a:r>
              <a:rPr lang="en" sz="800" dirty="0">
                <a:solidFill>
                  <a:schemeClr val="dk1"/>
                </a:solidFill>
              </a:rPr>
              <a:t> Total binding free energies , were calculated using the MM/GBSA method from three independent 200 ns molecular dynamics simulation replicates for the </a:t>
            </a:r>
            <a:r>
              <a:rPr lang="en" sz="800" b="1" dirty="0">
                <a:solidFill>
                  <a:schemeClr val="dk1"/>
                </a:solidFill>
              </a:rPr>
              <a:t>sBCMA_P1</a:t>
            </a:r>
            <a:r>
              <a:rPr lang="en" sz="800" dirty="0">
                <a:solidFill>
                  <a:schemeClr val="dk1"/>
                </a:solidFill>
              </a:rPr>
              <a:t>, </a:t>
            </a:r>
            <a:r>
              <a:rPr lang="en" sz="800" b="1" dirty="0">
                <a:solidFill>
                  <a:schemeClr val="dk1"/>
                </a:solidFill>
              </a:rPr>
              <a:t>sBCMA_P5</a:t>
            </a:r>
            <a:r>
              <a:rPr lang="en" sz="800" dirty="0">
                <a:solidFill>
                  <a:schemeClr val="dk1"/>
                </a:solidFill>
              </a:rPr>
              <a:t>, and </a:t>
            </a:r>
            <a:r>
              <a:rPr lang="en" sz="800" b="1" dirty="0">
                <a:solidFill>
                  <a:schemeClr val="dk1"/>
                </a:solidFill>
              </a:rPr>
              <a:t>sBCMA_P3</a:t>
            </a:r>
            <a:r>
              <a:rPr lang="en" sz="800" dirty="0">
                <a:solidFill>
                  <a:schemeClr val="dk1"/>
                </a:solidFill>
              </a:rPr>
              <a:t> peptide complexes and their corresponding mutant variants. Bars represent the binding free energy obtained from each independent replicate. More negative values indicate more favorable predicted binding. Overall, the selected mutant variants exhibited binding free energy values that were comparable to or more favorable than those of their respective wild-type complexes, supporting their selection for subsequent structural and dynamic analyses.</a:t>
            </a:r>
            <a:endParaRPr sz="800" dirty="0"/>
          </a:p>
        </p:txBody>
      </p:sp>
      <p:sp>
        <p:nvSpPr>
          <p:cNvPr id="342" name="Google Shape;342;p43"/>
          <p:cNvSpPr txBox="1"/>
          <p:nvPr/>
        </p:nvSpPr>
        <p:spPr>
          <a:xfrm rot="-5400000">
            <a:off x="-123225" y="2127725"/>
            <a:ext cx="1402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ΔG (kcal/mol)</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44"/>
          <p:cNvSpPr txBox="1"/>
          <p:nvPr/>
        </p:nvSpPr>
        <p:spPr>
          <a:xfrm>
            <a:off x="0" y="31575"/>
            <a:ext cx="9144000" cy="795900"/>
          </a:xfrm>
          <a:prstGeom prst="rect">
            <a:avLst/>
          </a:prstGeom>
          <a:solidFill>
            <a:srgbClr val="A2C4C9">
              <a:alpha val="39240"/>
            </a:srgbClr>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dk1"/>
                </a:solidFill>
              </a:rPr>
              <a:t>Sequence Overview of Wild-Type Peptides and Their Corresponding Mutant Variants Selected for Improved Binding Affinity</a:t>
            </a:r>
            <a:endParaRPr sz="1800" b="1">
              <a:solidFill>
                <a:schemeClr val="dk1"/>
              </a:solidFill>
            </a:endParaRPr>
          </a:p>
        </p:txBody>
      </p:sp>
      <p:graphicFrame>
        <p:nvGraphicFramePr>
          <p:cNvPr id="348" name="Google Shape;348;p44"/>
          <p:cNvGraphicFramePr/>
          <p:nvPr>
            <p:extLst>
              <p:ext uri="{D42A27DB-BD31-4B8C-83A1-F6EECF244321}">
                <p14:modId xmlns:p14="http://schemas.microsoft.com/office/powerpoint/2010/main" val="3686806417"/>
              </p:ext>
            </p:extLst>
          </p:nvPr>
        </p:nvGraphicFramePr>
        <p:xfrm>
          <a:off x="377500" y="1298725"/>
          <a:ext cx="4129075" cy="1392225"/>
        </p:xfrm>
        <a:graphic>
          <a:graphicData uri="http://schemas.openxmlformats.org/drawingml/2006/table">
            <a:tbl>
              <a:tblPr>
                <a:noFill/>
                <a:tableStyleId>{94F946E0-4924-4B38-955E-09801A65E834}</a:tableStyleId>
              </a:tblPr>
              <a:tblGrid>
                <a:gridCol w="1315825">
                  <a:extLst>
                    <a:ext uri="{9D8B030D-6E8A-4147-A177-3AD203B41FA5}">
                      <a16:colId xmlns:a16="http://schemas.microsoft.com/office/drawing/2014/main" val="20000"/>
                    </a:ext>
                  </a:extLst>
                </a:gridCol>
                <a:gridCol w="2813250">
                  <a:extLst>
                    <a:ext uri="{9D8B030D-6E8A-4147-A177-3AD203B41FA5}">
                      <a16:colId xmlns:a16="http://schemas.microsoft.com/office/drawing/2014/main" val="20001"/>
                    </a:ext>
                  </a:extLst>
                </a:gridCol>
              </a:tblGrid>
              <a:tr h="787325">
                <a:tc>
                  <a:txBody>
                    <a:bodyPr/>
                    <a:lstStyle/>
                    <a:p>
                      <a:pPr marL="0" lvl="0" indent="0" algn="ctr" rtl="0">
                        <a:spcBef>
                          <a:spcPts val="0"/>
                        </a:spcBef>
                        <a:spcAft>
                          <a:spcPts val="0"/>
                        </a:spcAft>
                        <a:buClr>
                          <a:schemeClr val="dk1"/>
                        </a:buClr>
                        <a:buSzPts val="1100"/>
                        <a:buFont typeface="Arial"/>
                        <a:buNone/>
                      </a:pPr>
                      <a:r>
                        <a:rPr lang="en" sz="800" b="1" dirty="0">
                          <a:solidFill>
                            <a:srgbClr val="FF0000"/>
                          </a:solidFill>
                        </a:rPr>
                        <a:t>sBCMA_P1_WT</a:t>
                      </a:r>
                    </a:p>
                    <a:p>
                      <a:pPr marL="0" lvl="0" indent="0" algn="ctr" rtl="0">
                        <a:spcBef>
                          <a:spcPts val="0"/>
                        </a:spcBef>
                        <a:spcAft>
                          <a:spcPts val="0"/>
                        </a:spcAft>
                        <a:buClr>
                          <a:schemeClr val="dk1"/>
                        </a:buClr>
                        <a:buSzPts val="1100"/>
                        <a:buFont typeface="Arial"/>
                        <a:buNone/>
                      </a:pPr>
                      <a:endParaRPr sz="800" b="1" dirty="0">
                        <a:solidFill>
                          <a:srgbClr val="FF0000"/>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Clr>
                          <a:schemeClr val="dk1"/>
                        </a:buClr>
                        <a:buSzPts val="1100"/>
                        <a:buFont typeface="Arial"/>
                        <a:buNone/>
                      </a:pPr>
                      <a:r>
                        <a:rPr lang="en" sz="800">
                          <a:solidFill>
                            <a:schemeClr val="dk1"/>
                          </a:solidFill>
                        </a:rPr>
                        <a:t>GRADFLAAVIAAMAIYEKAPAEIIEAAAKAVDLLEPLSPEGKRVAELAIKIAAGEANEEEILEAAELAKELAKRAAEEGAVTEEQAQAVIDAIEEGLLK</a:t>
                      </a:r>
                      <a:endParaRPr sz="800">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604900">
                <a:tc>
                  <a:txBody>
                    <a:bodyPr/>
                    <a:lstStyle/>
                    <a:p>
                      <a:pPr marL="0" lvl="0" indent="0" algn="ctr" rtl="0">
                        <a:lnSpc>
                          <a:spcPct val="115000"/>
                        </a:lnSpc>
                        <a:spcBef>
                          <a:spcPts val="0"/>
                        </a:spcBef>
                        <a:spcAft>
                          <a:spcPts val="0"/>
                        </a:spcAft>
                        <a:buClr>
                          <a:schemeClr val="dk1"/>
                        </a:buClr>
                        <a:buSzPts val="1100"/>
                        <a:buFont typeface="Arial"/>
                        <a:buNone/>
                      </a:pPr>
                      <a:r>
                        <a:rPr lang="en" sz="800" b="1" dirty="0">
                          <a:solidFill>
                            <a:srgbClr val="FF0000"/>
                          </a:solidFill>
                        </a:rPr>
                        <a:t>sBCMA_P1_mt_A88H</a:t>
                      </a:r>
                    </a:p>
                    <a:p>
                      <a:pPr marL="0" lvl="0" indent="0" algn="ctr" rtl="0">
                        <a:lnSpc>
                          <a:spcPct val="115000"/>
                        </a:lnSpc>
                        <a:spcBef>
                          <a:spcPts val="0"/>
                        </a:spcBef>
                        <a:spcAft>
                          <a:spcPts val="0"/>
                        </a:spcAft>
                        <a:buClr>
                          <a:schemeClr val="dk1"/>
                        </a:buClr>
                        <a:buSzPts val="1100"/>
                        <a:buFont typeface="Arial"/>
                        <a:buNone/>
                      </a:pPr>
                      <a:r>
                        <a:rPr lang="en" sz="800" b="1" dirty="0">
                          <a:solidFill>
                            <a:srgbClr val="00B0F0"/>
                          </a:solidFill>
                        </a:rPr>
                        <a:t>(named as sBCP1)</a:t>
                      </a:r>
                      <a:endParaRPr sz="800" b="1" dirty="0">
                        <a:solidFill>
                          <a:srgbClr val="00B0F0"/>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800" dirty="0">
                          <a:solidFill>
                            <a:schemeClr val="dk1"/>
                          </a:solidFill>
                        </a:rPr>
                        <a:t>GRADFLAAVIAAMAIYEKAPAEIIEAAAKAVDLLEPLSPEGKRVAELAIKIAAGEANEEEILEAAELAKELAKRAAEEGAVTEEQAQHVIDAIEEGLLK</a:t>
                      </a:r>
                      <a:endParaRPr sz="800" dirty="0">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349" name="Google Shape;349;p44"/>
          <p:cNvGraphicFramePr/>
          <p:nvPr>
            <p:extLst>
              <p:ext uri="{D42A27DB-BD31-4B8C-83A1-F6EECF244321}">
                <p14:modId xmlns:p14="http://schemas.microsoft.com/office/powerpoint/2010/main" val="2823060138"/>
              </p:ext>
            </p:extLst>
          </p:nvPr>
        </p:nvGraphicFramePr>
        <p:xfrm>
          <a:off x="324925" y="3232300"/>
          <a:ext cx="4202675" cy="1351550"/>
        </p:xfrm>
        <a:graphic>
          <a:graphicData uri="http://schemas.openxmlformats.org/drawingml/2006/table">
            <a:tbl>
              <a:tblPr>
                <a:noFill/>
                <a:tableStyleId>{94F946E0-4924-4B38-955E-09801A65E834}</a:tableStyleId>
              </a:tblPr>
              <a:tblGrid>
                <a:gridCol w="2073900">
                  <a:extLst>
                    <a:ext uri="{9D8B030D-6E8A-4147-A177-3AD203B41FA5}">
                      <a16:colId xmlns:a16="http://schemas.microsoft.com/office/drawing/2014/main" val="20000"/>
                    </a:ext>
                  </a:extLst>
                </a:gridCol>
                <a:gridCol w="2128775">
                  <a:extLst>
                    <a:ext uri="{9D8B030D-6E8A-4147-A177-3AD203B41FA5}">
                      <a16:colId xmlns:a16="http://schemas.microsoft.com/office/drawing/2014/main" val="20001"/>
                    </a:ext>
                  </a:extLst>
                </a:gridCol>
              </a:tblGrid>
              <a:tr h="675775">
                <a:tc>
                  <a:txBody>
                    <a:bodyPr/>
                    <a:lstStyle/>
                    <a:p>
                      <a:pPr marL="0" lvl="0" indent="0" algn="ctr" rtl="0">
                        <a:spcBef>
                          <a:spcPts val="0"/>
                        </a:spcBef>
                        <a:spcAft>
                          <a:spcPts val="0"/>
                        </a:spcAft>
                        <a:buNone/>
                      </a:pPr>
                      <a:r>
                        <a:rPr lang="en" sz="800" b="1">
                          <a:solidFill>
                            <a:srgbClr val="FF0000"/>
                          </a:solidFill>
                        </a:rPr>
                        <a:t>sBCMA_P3_WT</a:t>
                      </a:r>
                      <a:endParaRPr sz="800">
                        <a:solidFill>
                          <a:srgbClr val="FF0000"/>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800">
                          <a:solidFill>
                            <a:schemeClr val="dk1"/>
                          </a:solidFill>
                        </a:rPr>
                        <a:t>GEAVSAATLAALERARARGASPEVLAAGEQAAKNAPEMVKYAEEAHRALNVDKDPLAAARAIAKVYELIGSPEAKRNAAQARAFI</a:t>
                      </a:r>
                      <a:endParaRPr sz="800">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675775">
                <a:tc>
                  <a:txBody>
                    <a:bodyPr/>
                    <a:lstStyle/>
                    <a:p>
                      <a:pPr marL="0" lvl="0" indent="0" algn="ctr" rtl="0">
                        <a:spcBef>
                          <a:spcPts val="0"/>
                        </a:spcBef>
                        <a:spcAft>
                          <a:spcPts val="0"/>
                        </a:spcAft>
                        <a:buNone/>
                      </a:pPr>
                      <a:r>
                        <a:rPr lang="en" sz="800" b="1" dirty="0">
                          <a:solidFill>
                            <a:srgbClr val="FF0000"/>
                          </a:solidFill>
                        </a:rPr>
                        <a:t>sBCMA_P3_mt_N77I_A15W</a:t>
                      </a:r>
                    </a:p>
                    <a:p>
                      <a:pPr marL="0" lvl="0" indent="0" algn="ctr" rtl="0">
                        <a:spcBef>
                          <a:spcPts val="0"/>
                        </a:spcBef>
                        <a:spcAft>
                          <a:spcPts val="0"/>
                        </a:spcAft>
                        <a:buNone/>
                      </a:pPr>
                      <a:endParaRPr lang="en" sz="800" b="1" dirty="0">
                        <a:solidFill>
                          <a:srgbClr val="FF0000"/>
                        </a:solidFil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800" b="1" dirty="0">
                          <a:solidFill>
                            <a:srgbClr val="00B0F0"/>
                          </a:solidFill>
                        </a:rPr>
                        <a:t>(named as sBCP2)</a:t>
                      </a:r>
                    </a:p>
                    <a:p>
                      <a:pPr marL="0" lvl="0" indent="0" algn="ctr" rtl="0">
                        <a:spcBef>
                          <a:spcPts val="0"/>
                        </a:spcBef>
                        <a:spcAft>
                          <a:spcPts val="0"/>
                        </a:spcAft>
                        <a:buNone/>
                      </a:pPr>
                      <a:endParaRPr sz="800" dirty="0">
                        <a:solidFill>
                          <a:srgbClr val="FF0000"/>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800" dirty="0">
                          <a:solidFill>
                            <a:schemeClr val="dk1"/>
                          </a:solidFill>
                        </a:rPr>
                        <a:t>GEAVSAATLAALERWRARGASPEVLAAGEQAAKNAPEMVKYAEEAHRALNVDKDPLAAARAIAKVYELIGSPEAKRIAAQARAFI</a:t>
                      </a:r>
                      <a:endParaRPr sz="800" dirty="0">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350" name="Google Shape;350;p44"/>
          <p:cNvGraphicFramePr/>
          <p:nvPr>
            <p:extLst>
              <p:ext uri="{D42A27DB-BD31-4B8C-83A1-F6EECF244321}">
                <p14:modId xmlns:p14="http://schemas.microsoft.com/office/powerpoint/2010/main" val="1933469491"/>
              </p:ext>
            </p:extLst>
          </p:nvPr>
        </p:nvGraphicFramePr>
        <p:xfrm>
          <a:off x="4735625" y="1246125"/>
          <a:ext cx="4388500" cy="1776400"/>
        </p:xfrm>
        <a:graphic>
          <a:graphicData uri="http://schemas.openxmlformats.org/drawingml/2006/table">
            <a:tbl>
              <a:tblPr>
                <a:noFill/>
                <a:tableStyleId>{94F946E0-4924-4B38-955E-09801A65E834}</a:tableStyleId>
              </a:tblPr>
              <a:tblGrid>
                <a:gridCol w="1592650">
                  <a:extLst>
                    <a:ext uri="{9D8B030D-6E8A-4147-A177-3AD203B41FA5}">
                      <a16:colId xmlns:a16="http://schemas.microsoft.com/office/drawing/2014/main" val="20000"/>
                    </a:ext>
                  </a:extLst>
                </a:gridCol>
                <a:gridCol w="2795850">
                  <a:extLst>
                    <a:ext uri="{9D8B030D-6E8A-4147-A177-3AD203B41FA5}">
                      <a16:colId xmlns:a16="http://schemas.microsoft.com/office/drawing/2014/main" val="20001"/>
                    </a:ext>
                  </a:extLst>
                </a:gridCol>
              </a:tblGrid>
              <a:tr h="444100">
                <a:tc>
                  <a:txBody>
                    <a:bodyPr/>
                    <a:lstStyle/>
                    <a:p>
                      <a:pPr marL="0" lvl="0" indent="0" algn="l" rtl="0">
                        <a:spcBef>
                          <a:spcPts val="0"/>
                        </a:spcBef>
                        <a:spcAft>
                          <a:spcPts val="0"/>
                        </a:spcAft>
                        <a:buNone/>
                      </a:pPr>
                      <a:r>
                        <a:rPr lang="en" sz="800" b="1">
                          <a:solidFill>
                            <a:srgbClr val="FF0000"/>
                          </a:solidFill>
                        </a:rPr>
                        <a:t>sBCMA_P5_WT</a:t>
                      </a:r>
                      <a:endParaRPr sz="800">
                        <a:solidFill>
                          <a:srgbClr val="FF0000"/>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800">
                          <a:solidFill>
                            <a:schemeClr val="dk1"/>
                          </a:solidFill>
                        </a:rPr>
                        <a:t>AAEFEAKKKTIKETTAKLVAASTNPADKAKITAEGERSLAALEALAKAE</a:t>
                      </a:r>
                      <a:endParaRPr sz="800">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444100">
                <a:tc>
                  <a:txBody>
                    <a:bodyPr/>
                    <a:lstStyle/>
                    <a:p>
                      <a:pPr marL="0" lvl="0" indent="0" algn="l" rtl="0">
                        <a:spcBef>
                          <a:spcPts val="0"/>
                        </a:spcBef>
                        <a:spcAft>
                          <a:spcPts val="0"/>
                        </a:spcAft>
                        <a:buNone/>
                      </a:pPr>
                      <a:r>
                        <a:rPr lang="en" sz="800" b="1" dirty="0">
                          <a:solidFill>
                            <a:srgbClr val="FF0000"/>
                          </a:solidFill>
                        </a:rPr>
                        <a:t>sBCMA_P5_mt_I11N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800" b="1" dirty="0">
                          <a:solidFill>
                            <a:srgbClr val="00B0F0"/>
                          </a:solidFill>
                        </a:rPr>
                        <a:t>(named as sBCP3)</a:t>
                      </a: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800">
                          <a:solidFill>
                            <a:schemeClr val="dk1"/>
                          </a:solidFill>
                        </a:rPr>
                        <a:t>AAEFEAKKKTNKETTAKLVAASTNPADKAKITAEGERSLAALEALAKAE</a:t>
                      </a:r>
                      <a:endParaRPr sz="800">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444100">
                <a:tc>
                  <a:txBody>
                    <a:bodyPr/>
                    <a:lstStyle/>
                    <a:p>
                      <a:pPr marL="0" lvl="0" indent="0" algn="l" rtl="0">
                        <a:spcBef>
                          <a:spcPts val="0"/>
                        </a:spcBef>
                        <a:spcAft>
                          <a:spcPts val="0"/>
                        </a:spcAft>
                        <a:buNone/>
                      </a:pPr>
                      <a:r>
                        <a:rPr lang="en" sz="800" b="1">
                          <a:solidFill>
                            <a:srgbClr val="FF0000"/>
                          </a:solidFill>
                        </a:rPr>
                        <a:t>sBCMA_P5_mt_L45W_I11N</a:t>
                      </a:r>
                      <a:endParaRPr sz="800">
                        <a:solidFill>
                          <a:srgbClr val="FF0000"/>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800">
                          <a:solidFill>
                            <a:schemeClr val="dk1"/>
                          </a:solidFill>
                        </a:rPr>
                        <a:t>AAEFEAKKKTNKETTAKLVAASTNPADKAKITAEGERSLAALEAWAKAE</a:t>
                      </a:r>
                      <a:endParaRPr sz="800">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444100">
                <a:tc>
                  <a:txBody>
                    <a:bodyPr/>
                    <a:lstStyle/>
                    <a:p>
                      <a:pPr marL="0" lvl="0" indent="0" algn="l" rtl="0">
                        <a:spcBef>
                          <a:spcPts val="0"/>
                        </a:spcBef>
                        <a:spcAft>
                          <a:spcPts val="0"/>
                        </a:spcAft>
                        <a:buNone/>
                      </a:pPr>
                      <a:r>
                        <a:rPr lang="en" sz="800" b="1">
                          <a:solidFill>
                            <a:srgbClr val="FF0000"/>
                          </a:solidFill>
                        </a:rPr>
                        <a:t>sBCMA_P5_mt_L18M_L45F_I11L</a:t>
                      </a:r>
                      <a:endParaRPr sz="800">
                        <a:solidFill>
                          <a:srgbClr val="FF0000"/>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800" dirty="0">
                          <a:solidFill>
                            <a:schemeClr val="dk1"/>
                          </a:solidFill>
                        </a:rPr>
                        <a:t>AAEFEAKKKTLKETTAKMVAASTNPADKAKITAEGERSLAALEAFAKAE</a:t>
                      </a:r>
                      <a:endParaRPr sz="800" dirty="0">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540" name="Google Shape;540;p58"/>
          <p:cNvSpPr txBox="1">
            <a:spLocks noGrp="1"/>
          </p:cNvSpPr>
          <p:nvPr>
            <p:ph type="title"/>
          </p:nvPr>
        </p:nvSpPr>
        <p:spPr>
          <a:xfrm>
            <a:off x="0" y="1924600"/>
            <a:ext cx="9127500" cy="985500"/>
          </a:xfrm>
          <a:prstGeom prst="rect">
            <a:avLst/>
          </a:prstGeom>
          <a:solidFill>
            <a:srgbClr val="C9DAF8"/>
          </a:solidFill>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sz="1800" b="1">
                <a:solidFill>
                  <a:srgbClr val="000000"/>
                </a:solidFill>
              </a:rPr>
              <a:t>Structural Snapshots of the Wild-Type and Mutant sBCMA_P1 Complexes During 0 to 200 ns Molecular Dynamics Simulations Across Three Independent Replicates</a:t>
            </a:r>
            <a:endParaRPr b="1"/>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pic>
        <p:nvPicPr>
          <p:cNvPr id="545" name="Google Shape;545;p59" title="0ns.png"/>
          <p:cNvPicPr preferRelativeResize="0"/>
          <p:nvPr/>
        </p:nvPicPr>
        <p:blipFill rotWithShape="1">
          <a:blip r:embed="rId3">
            <a:alphaModFix/>
          </a:blip>
          <a:srcRect l="15037" t="568" r="7731" b="1518"/>
          <a:stretch/>
        </p:blipFill>
        <p:spPr>
          <a:xfrm>
            <a:off x="111325" y="515425"/>
            <a:ext cx="2377149" cy="1816149"/>
          </a:xfrm>
          <a:prstGeom prst="rect">
            <a:avLst/>
          </a:prstGeom>
          <a:noFill/>
          <a:ln>
            <a:noFill/>
          </a:ln>
        </p:spPr>
      </p:pic>
      <p:pic>
        <p:nvPicPr>
          <p:cNvPr id="546" name="Google Shape;546;p59" title="100ns.png"/>
          <p:cNvPicPr preferRelativeResize="0"/>
          <p:nvPr/>
        </p:nvPicPr>
        <p:blipFill rotWithShape="1">
          <a:blip r:embed="rId4">
            <a:alphaModFix/>
          </a:blip>
          <a:srcRect l="2863" r="3871" b="-4145"/>
          <a:stretch/>
        </p:blipFill>
        <p:spPr>
          <a:xfrm>
            <a:off x="5968225" y="697350"/>
            <a:ext cx="2729452" cy="1836525"/>
          </a:xfrm>
          <a:prstGeom prst="rect">
            <a:avLst/>
          </a:prstGeom>
          <a:noFill/>
          <a:ln>
            <a:noFill/>
          </a:ln>
        </p:spPr>
      </p:pic>
      <p:pic>
        <p:nvPicPr>
          <p:cNvPr id="547" name="Google Shape;547;p59" title="50ns.png"/>
          <p:cNvPicPr preferRelativeResize="0"/>
          <p:nvPr/>
        </p:nvPicPr>
        <p:blipFill rotWithShape="1">
          <a:blip r:embed="rId5">
            <a:alphaModFix/>
          </a:blip>
          <a:srcRect l="1226" t="-1846" r="7249" b="-1856"/>
          <a:stretch/>
        </p:blipFill>
        <p:spPr>
          <a:xfrm>
            <a:off x="2856625" y="551738"/>
            <a:ext cx="2538450" cy="1732940"/>
          </a:xfrm>
          <a:prstGeom prst="rect">
            <a:avLst/>
          </a:prstGeom>
          <a:noFill/>
          <a:ln>
            <a:noFill/>
          </a:ln>
        </p:spPr>
      </p:pic>
      <p:pic>
        <p:nvPicPr>
          <p:cNvPr id="548" name="Google Shape;548;p59" title="200ns.png"/>
          <p:cNvPicPr preferRelativeResize="0"/>
          <p:nvPr/>
        </p:nvPicPr>
        <p:blipFill rotWithShape="1">
          <a:blip r:embed="rId6">
            <a:alphaModFix/>
          </a:blip>
          <a:srcRect l="14668" r="10571" b="1643"/>
          <a:stretch/>
        </p:blipFill>
        <p:spPr>
          <a:xfrm>
            <a:off x="4624525" y="2533875"/>
            <a:ext cx="2485852" cy="1970451"/>
          </a:xfrm>
          <a:prstGeom prst="rect">
            <a:avLst/>
          </a:prstGeom>
          <a:noFill/>
          <a:ln>
            <a:noFill/>
          </a:ln>
        </p:spPr>
      </p:pic>
      <p:pic>
        <p:nvPicPr>
          <p:cNvPr id="549" name="Google Shape;549;p59" title="150ns.png"/>
          <p:cNvPicPr preferRelativeResize="0"/>
          <p:nvPr/>
        </p:nvPicPr>
        <p:blipFill rotWithShape="1">
          <a:blip r:embed="rId7">
            <a:alphaModFix/>
          </a:blip>
          <a:srcRect l="10473" r="7256" b="-3563"/>
          <a:stretch/>
        </p:blipFill>
        <p:spPr>
          <a:xfrm>
            <a:off x="1667200" y="2653071"/>
            <a:ext cx="2485852" cy="1885277"/>
          </a:xfrm>
          <a:prstGeom prst="rect">
            <a:avLst/>
          </a:prstGeom>
          <a:noFill/>
          <a:ln>
            <a:noFill/>
          </a:ln>
        </p:spPr>
      </p:pic>
      <p:sp>
        <p:nvSpPr>
          <p:cNvPr id="550" name="Google Shape;550;p59"/>
          <p:cNvSpPr txBox="1"/>
          <p:nvPr/>
        </p:nvSpPr>
        <p:spPr>
          <a:xfrm>
            <a:off x="24325" y="36050"/>
            <a:ext cx="9119700" cy="450600"/>
          </a:xfrm>
          <a:prstGeom prst="rect">
            <a:avLst/>
          </a:prstGeom>
          <a:solidFill>
            <a:srgbClr val="660000"/>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lt1"/>
                </a:solidFill>
              </a:rPr>
              <a:t>sBCMA_P1 wild type  Replicate 1</a:t>
            </a:r>
            <a:endParaRPr sz="1800" b="1">
              <a:solidFill>
                <a:schemeClr val="lt1"/>
              </a:solidFill>
            </a:endParaRPr>
          </a:p>
        </p:txBody>
      </p:sp>
      <p:sp>
        <p:nvSpPr>
          <p:cNvPr id="551" name="Google Shape;551;p59"/>
          <p:cNvSpPr txBox="1"/>
          <p:nvPr/>
        </p:nvSpPr>
        <p:spPr>
          <a:xfrm>
            <a:off x="864975" y="2703300"/>
            <a:ext cx="858900" cy="28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0ns</a:t>
            </a:r>
            <a:endParaRPr sz="1200" b="1">
              <a:solidFill>
                <a:schemeClr val="dk2"/>
              </a:solidFill>
            </a:endParaRPr>
          </a:p>
        </p:txBody>
      </p:sp>
      <p:sp>
        <p:nvSpPr>
          <p:cNvPr id="552" name="Google Shape;552;p59"/>
          <p:cNvSpPr txBox="1"/>
          <p:nvPr/>
        </p:nvSpPr>
        <p:spPr>
          <a:xfrm>
            <a:off x="6988525" y="239922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100ns</a:t>
            </a:r>
            <a:endParaRPr sz="1200" b="1">
              <a:solidFill>
                <a:schemeClr val="dk2"/>
              </a:solidFill>
            </a:endParaRPr>
          </a:p>
        </p:txBody>
      </p:sp>
      <p:sp>
        <p:nvSpPr>
          <p:cNvPr id="553" name="Google Shape;553;p59"/>
          <p:cNvSpPr txBox="1"/>
          <p:nvPr/>
        </p:nvSpPr>
        <p:spPr>
          <a:xfrm>
            <a:off x="3634750" y="22033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50ns</a:t>
            </a:r>
            <a:endParaRPr sz="1200" b="1">
              <a:solidFill>
                <a:schemeClr val="dk2"/>
              </a:solidFill>
            </a:endParaRPr>
          </a:p>
        </p:txBody>
      </p:sp>
      <p:sp>
        <p:nvSpPr>
          <p:cNvPr id="554" name="Google Shape;554;p59"/>
          <p:cNvSpPr txBox="1"/>
          <p:nvPr/>
        </p:nvSpPr>
        <p:spPr>
          <a:xfrm>
            <a:off x="2480675" y="462225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150ns</a:t>
            </a:r>
            <a:endParaRPr sz="1200" b="1">
              <a:solidFill>
                <a:schemeClr val="dk2"/>
              </a:solidFill>
            </a:endParaRPr>
          </a:p>
        </p:txBody>
      </p:sp>
      <p:sp>
        <p:nvSpPr>
          <p:cNvPr id="555" name="Google Shape;555;p59"/>
          <p:cNvSpPr txBox="1"/>
          <p:nvPr/>
        </p:nvSpPr>
        <p:spPr>
          <a:xfrm>
            <a:off x="5734000" y="464460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200ns</a:t>
            </a:r>
            <a:endParaRPr sz="1200" b="1">
              <a:solidFill>
                <a:schemeClr val="dk2"/>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pic>
        <p:nvPicPr>
          <p:cNvPr id="560" name="Google Shape;560;p60" title="0ns.png"/>
          <p:cNvPicPr preferRelativeResize="0"/>
          <p:nvPr/>
        </p:nvPicPr>
        <p:blipFill rotWithShape="1">
          <a:blip r:embed="rId3">
            <a:alphaModFix/>
          </a:blip>
          <a:srcRect l="15037" t="568" r="7731" b="1518"/>
          <a:stretch/>
        </p:blipFill>
        <p:spPr>
          <a:xfrm>
            <a:off x="111325" y="515425"/>
            <a:ext cx="2377149" cy="1816149"/>
          </a:xfrm>
          <a:prstGeom prst="rect">
            <a:avLst/>
          </a:prstGeom>
          <a:noFill/>
          <a:ln>
            <a:noFill/>
          </a:ln>
        </p:spPr>
      </p:pic>
      <p:pic>
        <p:nvPicPr>
          <p:cNvPr id="561" name="Google Shape;561;p60" title="100ns.png"/>
          <p:cNvPicPr preferRelativeResize="0"/>
          <p:nvPr/>
        </p:nvPicPr>
        <p:blipFill rotWithShape="1">
          <a:blip r:embed="rId4">
            <a:alphaModFix/>
          </a:blip>
          <a:srcRect l="24110" t="8522" r="7723" b="-2067"/>
          <a:stretch/>
        </p:blipFill>
        <p:spPr>
          <a:xfrm>
            <a:off x="6458501" y="604800"/>
            <a:ext cx="2137001" cy="1767076"/>
          </a:xfrm>
          <a:prstGeom prst="rect">
            <a:avLst/>
          </a:prstGeom>
          <a:noFill/>
          <a:ln>
            <a:noFill/>
          </a:ln>
        </p:spPr>
      </p:pic>
      <p:pic>
        <p:nvPicPr>
          <p:cNvPr id="562" name="Google Shape;562;p60" title="50ns.png"/>
          <p:cNvPicPr preferRelativeResize="0"/>
          <p:nvPr/>
        </p:nvPicPr>
        <p:blipFill rotWithShape="1">
          <a:blip r:embed="rId5">
            <a:alphaModFix/>
          </a:blip>
          <a:srcRect l="21840" t="8215" r="12710" b="3927"/>
          <a:stretch/>
        </p:blipFill>
        <p:spPr>
          <a:xfrm>
            <a:off x="3408805" y="515425"/>
            <a:ext cx="2293197" cy="1854724"/>
          </a:xfrm>
          <a:prstGeom prst="rect">
            <a:avLst/>
          </a:prstGeom>
          <a:noFill/>
          <a:ln>
            <a:noFill/>
          </a:ln>
        </p:spPr>
      </p:pic>
      <p:pic>
        <p:nvPicPr>
          <p:cNvPr id="563" name="Google Shape;563;p60" title="200ns.png"/>
          <p:cNvPicPr preferRelativeResize="0"/>
          <p:nvPr/>
        </p:nvPicPr>
        <p:blipFill rotWithShape="1">
          <a:blip r:embed="rId6">
            <a:alphaModFix/>
          </a:blip>
          <a:srcRect l="22504" t="7111" r="12417" b="3210"/>
          <a:stretch/>
        </p:blipFill>
        <p:spPr>
          <a:xfrm>
            <a:off x="4961838" y="2562875"/>
            <a:ext cx="2403215" cy="1995400"/>
          </a:xfrm>
          <a:prstGeom prst="rect">
            <a:avLst/>
          </a:prstGeom>
          <a:noFill/>
          <a:ln>
            <a:noFill/>
          </a:ln>
        </p:spPr>
      </p:pic>
      <p:pic>
        <p:nvPicPr>
          <p:cNvPr id="564" name="Google Shape;564;p60" title="150ns.png"/>
          <p:cNvPicPr preferRelativeResize="0"/>
          <p:nvPr/>
        </p:nvPicPr>
        <p:blipFill rotWithShape="1">
          <a:blip r:embed="rId7">
            <a:alphaModFix/>
          </a:blip>
          <a:srcRect l="20761" r="13162"/>
          <a:stretch/>
        </p:blipFill>
        <p:spPr>
          <a:xfrm>
            <a:off x="1916799" y="2386975"/>
            <a:ext cx="2262200" cy="2062835"/>
          </a:xfrm>
          <a:prstGeom prst="rect">
            <a:avLst/>
          </a:prstGeom>
          <a:noFill/>
          <a:ln>
            <a:noFill/>
          </a:ln>
        </p:spPr>
      </p:pic>
      <p:sp>
        <p:nvSpPr>
          <p:cNvPr id="565" name="Google Shape;565;p60"/>
          <p:cNvSpPr txBox="1"/>
          <p:nvPr/>
        </p:nvSpPr>
        <p:spPr>
          <a:xfrm>
            <a:off x="0" y="46850"/>
            <a:ext cx="9144000" cy="413100"/>
          </a:xfrm>
          <a:prstGeom prst="rect">
            <a:avLst/>
          </a:prstGeom>
          <a:solidFill>
            <a:srgbClr val="660000"/>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lt1"/>
                </a:solidFill>
              </a:rPr>
              <a:t>sBCMA_P1 wild type  Replicate 2</a:t>
            </a:r>
            <a:endParaRPr sz="1800" b="1">
              <a:solidFill>
                <a:schemeClr val="lt1"/>
              </a:solidFill>
            </a:endParaRPr>
          </a:p>
        </p:txBody>
      </p:sp>
      <p:sp>
        <p:nvSpPr>
          <p:cNvPr id="566" name="Google Shape;566;p60"/>
          <p:cNvSpPr txBox="1"/>
          <p:nvPr/>
        </p:nvSpPr>
        <p:spPr>
          <a:xfrm>
            <a:off x="864975" y="2703300"/>
            <a:ext cx="858900" cy="28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0ns</a:t>
            </a:r>
            <a:endParaRPr sz="1200" b="1">
              <a:solidFill>
                <a:schemeClr val="dk2"/>
              </a:solidFill>
            </a:endParaRPr>
          </a:p>
        </p:txBody>
      </p:sp>
      <p:sp>
        <p:nvSpPr>
          <p:cNvPr id="567" name="Google Shape;567;p60"/>
          <p:cNvSpPr txBox="1"/>
          <p:nvPr/>
        </p:nvSpPr>
        <p:spPr>
          <a:xfrm>
            <a:off x="6938075" y="23315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100ns</a:t>
            </a:r>
            <a:endParaRPr sz="1200" b="1">
              <a:solidFill>
                <a:schemeClr val="dk2"/>
              </a:solidFill>
            </a:endParaRPr>
          </a:p>
        </p:txBody>
      </p:sp>
      <p:sp>
        <p:nvSpPr>
          <p:cNvPr id="568" name="Google Shape;568;p60"/>
          <p:cNvSpPr txBox="1"/>
          <p:nvPr/>
        </p:nvSpPr>
        <p:spPr>
          <a:xfrm>
            <a:off x="4179000" y="230790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50ns</a:t>
            </a:r>
            <a:endParaRPr sz="1200" b="1">
              <a:solidFill>
                <a:schemeClr val="dk2"/>
              </a:solidFill>
            </a:endParaRPr>
          </a:p>
        </p:txBody>
      </p:sp>
      <p:sp>
        <p:nvSpPr>
          <p:cNvPr id="569" name="Google Shape;569;p60"/>
          <p:cNvSpPr txBox="1"/>
          <p:nvPr/>
        </p:nvSpPr>
        <p:spPr>
          <a:xfrm>
            <a:off x="2696950" y="436275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150ns</a:t>
            </a:r>
            <a:endParaRPr sz="1200" b="1">
              <a:solidFill>
                <a:schemeClr val="dk2"/>
              </a:solidFill>
            </a:endParaRPr>
          </a:p>
        </p:txBody>
      </p:sp>
      <p:sp>
        <p:nvSpPr>
          <p:cNvPr id="570" name="Google Shape;570;p60"/>
          <p:cNvSpPr txBox="1"/>
          <p:nvPr/>
        </p:nvSpPr>
        <p:spPr>
          <a:xfrm>
            <a:off x="5734000" y="464460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200ns</a:t>
            </a:r>
            <a:endParaRPr sz="1200" b="1">
              <a:solidFill>
                <a:schemeClr val="dk2"/>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74"/>
        <p:cNvGrpSpPr/>
        <p:nvPr/>
      </p:nvGrpSpPr>
      <p:grpSpPr>
        <a:xfrm>
          <a:off x="0" y="0"/>
          <a:ext cx="0" cy="0"/>
          <a:chOff x="0" y="0"/>
          <a:chExt cx="0" cy="0"/>
        </a:xfrm>
      </p:grpSpPr>
      <p:pic>
        <p:nvPicPr>
          <p:cNvPr id="575" name="Google Shape;575;p61" title="0ns.png"/>
          <p:cNvPicPr preferRelativeResize="0"/>
          <p:nvPr/>
        </p:nvPicPr>
        <p:blipFill rotWithShape="1">
          <a:blip r:embed="rId3">
            <a:alphaModFix/>
          </a:blip>
          <a:srcRect l="15037" t="568" r="7731" b="1518"/>
          <a:stretch/>
        </p:blipFill>
        <p:spPr>
          <a:xfrm>
            <a:off x="111325" y="515425"/>
            <a:ext cx="2377149" cy="1816149"/>
          </a:xfrm>
          <a:prstGeom prst="rect">
            <a:avLst/>
          </a:prstGeom>
          <a:noFill/>
          <a:ln>
            <a:noFill/>
          </a:ln>
        </p:spPr>
      </p:pic>
      <p:pic>
        <p:nvPicPr>
          <p:cNvPr id="576" name="Google Shape;576;p61" title="100ns.png"/>
          <p:cNvPicPr preferRelativeResize="0"/>
          <p:nvPr/>
        </p:nvPicPr>
        <p:blipFill rotWithShape="1">
          <a:blip r:embed="rId4">
            <a:alphaModFix/>
          </a:blip>
          <a:srcRect l="18763" r="19940" b="8867"/>
          <a:stretch/>
        </p:blipFill>
        <p:spPr>
          <a:xfrm>
            <a:off x="6548324" y="569925"/>
            <a:ext cx="2184852" cy="1957399"/>
          </a:xfrm>
          <a:prstGeom prst="rect">
            <a:avLst/>
          </a:prstGeom>
          <a:noFill/>
          <a:ln>
            <a:noFill/>
          </a:ln>
        </p:spPr>
      </p:pic>
      <p:pic>
        <p:nvPicPr>
          <p:cNvPr id="577" name="Google Shape;577;p61" title="50ns.png"/>
          <p:cNvPicPr preferRelativeResize="0"/>
          <p:nvPr/>
        </p:nvPicPr>
        <p:blipFill rotWithShape="1">
          <a:blip r:embed="rId5">
            <a:alphaModFix/>
          </a:blip>
          <a:srcRect l="17040" r="21951" b="9959"/>
          <a:stretch/>
        </p:blipFill>
        <p:spPr>
          <a:xfrm>
            <a:off x="3445925" y="515425"/>
            <a:ext cx="2356275" cy="2095474"/>
          </a:xfrm>
          <a:prstGeom prst="rect">
            <a:avLst/>
          </a:prstGeom>
          <a:noFill/>
          <a:ln>
            <a:noFill/>
          </a:ln>
        </p:spPr>
      </p:pic>
      <p:pic>
        <p:nvPicPr>
          <p:cNvPr id="578" name="Google Shape;578;p61" title="200ns.png"/>
          <p:cNvPicPr preferRelativeResize="0"/>
          <p:nvPr/>
        </p:nvPicPr>
        <p:blipFill rotWithShape="1">
          <a:blip r:embed="rId6">
            <a:alphaModFix/>
          </a:blip>
          <a:srcRect l="13712" r="21609" b="10112"/>
          <a:stretch/>
        </p:blipFill>
        <p:spPr>
          <a:xfrm>
            <a:off x="5231225" y="2599450"/>
            <a:ext cx="2356275" cy="1973015"/>
          </a:xfrm>
          <a:prstGeom prst="rect">
            <a:avLst/>
          </a:prstGeom>
          <a:noFill/>
          <a:ln>
            <a:noFill/>
          </a:ln>
        </p:spPr>
      </p:pic>
      <p:pic>
        <p:nvPicPr>
          <p:cNvPr id="579" name="Google Shape;579;p61" title="150ns.png"/>
          <p:cNvPicPr preferRelativeResize="0"/>
          <p:nvPr/>
        </p:nvPicPr>
        <p:blipFill rotWithShape="1">
          <a:blip r:embed="rId7">
            <a:alphaModFix/>
          </a:blip>
          <a:srcRect l="16964" r="18240" b="8029"/>
          <a:stretch/>
        </p:blipFill>
        <p:spPr>
          <a:xfrm>
            <a:off x="1848775" y="2571750"/>
            <a:ext cx="2423224" cy="2072401"/>
          </a:xfrm>
          <a:prstGeom prst="rect">
            <a:avLst/>
          </a:prstGeom>
          <a:noFill/>
          <a:ln>
            <a:noFill/>
          </a:ln>
        </p:spPr>
      </p:pic>
      <p:sp>
        <p:nvSpPr>
          <p:cNvPr id="580" name="Google Shape;580;p61"/>
          <p:cNvSpPr txBox="1"/>
          <p:nvPr/>
        </p:nvSpPr>
        <p:spPr>
          <a:xfrm>
            <a:off x="20725" y="50450"/>
            <a:ext cx="9123300" cy="396600"/>
          </a:xfrm>
          <a:prstGeom prst="rect">
            <a:avLst/>
          </a:prstGeom>
          <a:solidFill>
            <a:srgbClr val="660000"/>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lt1"/>
                </a:solidFill>
              </a:rPr>
              <a:t>sBCMA_P1 wild type  Replicate 3</a:t>
            </a:r>
            <a:endParaRPr sz="1800" b="1">
              <a:solidFill>
                <a:schemeClr val="lt1"/>
              </a:solidFill>
            </a:endParaRPr>
          </a:p>
        </p:txBody>
      </p:sp>
      <p:sp>
        <p:nvSpPr>
          <p:cNvPr id="581" name="Google Shape;581;p61"/>
          <p:cNvSpPr txBox="1"/>
          <p:nvPr/>
        </p:nvSpPr>
        <p:spPr>
          <a:xfrm>
            <a:off x="864975" y="2703300"/>
            <a:ext cx="858900" cy="28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0ns</a:t>
            </a:r>
            <a:endParaRPr sz="1200" b="1">
              <a:solidFill>
                <a:schemeClr val="dk2"/>
              </a:solidFill>
            </a:endParaRPr>
          </a:p>
        </p:txBody>
      </p:sp>
      <p:sp>
        <p:nvSpPr>
          <p:cNvPr id="582" name="Google Shape;582;p61"/>
          <p:cNvSpPr txBox="1"/>
          <p:nvPr/>
        </p:nvSpPr>
        <p:spPr>
          <a:xfrm>
            <a:off x="7312925" y="247200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100ns</a:t>
            </a:r>
            <a:endParaRPr sz="1200" b="1">
              <a:solidFill>
                <a:schemeClr val="dk2"/>
              </a:solidFill>
            </a:endParaRPr>
          </a:p>
        </p:txBody>
      </p:sp>
      <p:sp>
        <p:nvSpPr>
          <p:cNvPr id="583" name="Google Shape;583;p61"/>
          <p:cNvSpPr txBox="1"/>
          <p:nvPr/>
        </p:nvSpPr>
        <p:spPr>
          <a:xfrm>
            <a:off x="4215050" y="251040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50ns</a:t>
            </a:r>
            <a:endParaRPr sz="1200" b="1">
              <a:solidFill>
                <a:schemeClr val="dk2"/>
              </a:solidFill>
            </a:endParaRPr>
          </a:p>
        </p:txBody>
      </p:sp>
      <p:sp>
        <p:nvSpPr>
          <p:cNvPr id="584" name="Google Shape;584;p61"/>
          <p:cNvSpPr txBox="1"/>
          <p:nvPr/>
        </p:nvSpPr>
        <p:spPr>
          <a:xfrm>
            <a:off x="2480675" y="462225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150ns</a:t>
            </a:r>
            <a:endParaRPr sz="1200" b="1">
              <a:solidFill>
                <a:schemeClr val="dk2"/>
              </a:solidFill>
            </a:endParaRPr>
          </a:p>
        </p:txBody>
      </p:sp>
      <p:sp>
        <p:nvSpPr>
          <p:cNvPr id="585" name="Google Shape;585;p61"/>
          <p:cNvSpPr txBox="1"/>
          <p:nvPr/>
        </p:nvSpPr>
        <p:spPr>
          <a:xfrm>
            <a:off x="6162925" y="45724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200ns</a:t>
            </a:r>
            <a:endParaRPr sz="1200" b="1">
              <a:solidFill>
                <a:schemeClr val="dk2"/>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pic>
        <p:nvPicPr>
          <p:cNvPr id="590" name="Google Shape;590;p62" title="0ns.png"/>
          <p:cNvPicPr preferRelativeResize="0"/>
          <p:nvPr/>
        </p:nvPicPr>
        <p:blipFill rotWithShape="1">
          <a:blip r:embed="rId3">
            <a:alphaModFix/>
          </a:blip>
          <a:srcRect l="26064" t="9300" r="13825" b="5223"/>
          <a:stretch/>
        </p:blipFill>
        <p:spPr>
          <a:xfrm>
            <a:off x="578375" y="684450"/>
            <a:ext cx="2308449" cy="1977901"/>
          </a:xfrm>
          <a:prstGeom prst="rect">
            <a:avLst/>
          </a:prstGeom>
          <a:noFill/>
          <a:ln>
            <a:noFill/>
          </a:ln>
        </p:spPr>
      </p:pic>
      <p:pic>
        <p:nvPicPr>
          <p:cNvPr id="591" name="Google Shape;591;p62" title="100ns.png"/>
          <p:cNvPicPr preferRelativeResize="0"/>
          <p:nvPr/>
        </p:nvPicPr>
        <p:blipFill rotWithShape="1">
          <a:blip r:embed="rId4">
            <a:alphaModFix/>
          </a:blip>
          <a:srcRect l="19620" t="8783" r="10829" b="7409"/>
          <a:stretch/>
        </p:blipFill>
        <p:spPr>
          <a:xfrm>
            <a:off x="6523075" y="580000"/>
            <a:ext cx="2502052" cy="1816676"/>
          </a:xfrm>
          <a:prstGeom prst="rect">
            <a:avLst/>
          </a:prstGeom>
          <a:noFill/>
          <a:ln>
            <a:noFill/>
          </a:ln>
        </p:spPr>
      </p:pic>
      <p:pic>
        <p:nvPicPr>
          <p:cNvPr id="592" name="Google Shape;592;p62" title="50ns.png"/>
          <p:cNvPicPr preferRelativeResize="0"/>
          <p:nvPr/>
        </p:nvPicPr>
        <p:blipFill rotWithShape="1">
          <a:blip r:embed="rId5">
            <a:alphaModFix/>
          </a:blip>
          <a:srcRect l="20698" t="9547" r="12296" b="6342"/>
          <a:stretch/>
        </p:blipFill>
        <p:spPr>
          <a:xfrm>
            <a:off x="3654725" y="666104"/>
            <a:ext cx="2338524" cy="1768575"/>
          </a:xfrm>
          <a:prstGeom prst="rect">
            <a:avLst/>
          </a:prstGeom>
          <a:noFill/>
          <a:ln>
            <a:noFill/>
          </a:ln>
        </p:spPr>
      </p:pic>
      <p:pic>
        <p:nvPicPr>
          <p:cNvPr id="593" name="Google Shape;593;p62" title="200ns.png"/>
          <p:cNvPicPr preferRelativeResize="0"/>
          <p:nvPr/>
        </p:nvPicPr>
        <p:blipFill rotWithShape="1">
          <a:blip r:embed="rId6">
            <a:alphaModFix/>
          </a:blip>
          <a:srcRect l="16410" r="14024" b="5740"/>
          <a:stretch/>
        </p:blipFill>
        <p:spPr>
          <a:xfrm>
            <a:off x="5132150" y="2510400"/>
            <a:ext cx="2401260" cy="1960474"/>
          </a:xfrm>
          <a:prstGeom prst="rect">
            <a:avLst/>
          </a:prstGeom>
          <a:noFill/>
          <a:ln>
            <a:noFill/>
          </a:ln>
        </p:spPr>
      </p:pic>
      <p:pic>
        <p:nvPicPr>
          <p:cNvPr id="594" name="Google Shape;594;p62" title="150ns.png"/>
          <p:cNvPicPr preferRelativeResize="0"/>
          <p:nvPr/>
        </p:nvPicPr>
        <p:blipFill rotWithShape="1">
          <a:blip r:embed="rId7">
            <a:alphaModFix/>
          </a:blip>
          <a:srcRect l="18477" t="8651" r="11666" b="10723"/>
          <a:stretch/>
        </p:blipFill>
        <p:spPr>
          <a:xfrm>
            <a:off x="2098875" y="2644175"/>
            <a:ext cx="2543104" cy="1768575"/>
          </a:xfrm>
          <a:prstGeom prst="rect">
            <a:avLst/>
          </a:prstGeom>
          <a:noFill/>
          <a:ln>
            <a:noFill/>
          </a:ln>
        </p:spPr>
      </p:pic>
      <p:sp>
        <p:nvSpPr>
          <p:cNvPr id="595" name="Google Shape;595;p62"/>
          <p:cNvSpPr txBox="1"/>
          <p:nvPr/>
        </p:nvSpPr>
        <p:spPr>
          <a:xfrm>
            <a:off x="-100" y="42075"/>
            <a:ext cx="9144000" cy="424200"/>
          </a:xfrm>
          <a:prstGeom prst="rect">
            <a:avLst/>
          </a:prstGeom>
          <a:solidFill>
            <a:srgbClr val="660000"/>
          </a:solidFill>
          <a:ln>
            <a:noFill/>
          </a:ln>
        </p:spPr>
        <p:txBody>
          <a:bodyPr spcFirstLastPara="1" wrap="square" lIns="91425" tIns="91425" rIns="91425" bIns="91425" anchor="t" anchorCtr="0">
            <a:noAutofit/>
          </a:bodyPr>
          <a:lstStyle/>
          <a:p>
            <a:pPr lvl="0" algn="ctr"/>
            <a:r>
              <a:rPr lang="en" sz="1800" b="1" dirty="0">
                <a:solidFill>
                  <a:schemeClr val="lt1"/>
                </a:solidFill>
              </a:rPr>
              <a:t>sBCMA_P1_mt_A88H </a:t>
            </a:r>
            <a:r>
              <a:rPr lang="en" sz="1800" b="1" dirty="0">
                <a:solidFill>
                  <a:srgbClr val="00B0F0"/>
                </a:solidFill>
              </a:rPr>
              <a:t>(sBCP1)</a:t>
            </a:r>
            <a:r>
              <a:rPr lang="en" sz="1800" b="1" dirty="0">
                <a:solidFill>
                  <a:schemeClr val="lt1"/>
                </a:solidFill>
              </a:rPr>
              <a:t> Replicate 1</a:t>
            </a:r>
            <a:endParaRPr sz="1800" b="1" dirty="0">
              <a:solidFill>
                <a:schemeClr val="lt1"/>
              </a:solidFill>
            </a:endParaRPr>
          </a:p>
        </p:txBody>
      </p:sp>
      <p:sp>
        <p:nvSpPr>
          <p:cNvPr id="596" name="Google Shape;596;p62"/>
          <p:cNvSpPr txBox="1"/>
          <p:nvPr/>
        </p:nvSpPr>
        <p:spPr>
          <a:xfrm>
            <a:off x="864975" y="2703300"/>
            <a:ext cx="858900" cy="28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0ns</a:t>
            </a:r>
            <a:endParaRPr sz="1200" b="1">
              <a:solidFill>
                <a:schemeClr val="dk2"/>
              </a:solidFill>
            </a:endParaRPr>
          </a:p>
        </p:txBody>
      </p:sp>
      <p:sp>
        <p:nvSpPr>
          <p:cNvPr id="597" name="Google Shape;597;p62"/>
          <p:cNvSpPr txBox="1"/>
          <p:nvPr/>
        </p:nvSpPr>
        <p:spPr>
          <a:xfrm>
            <a:off x="7298500" y="235595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100ns</a:t>
            </a:r>
            <a:endParaRPr sz="1200" b="1">
              <a:solidFill>
                <a:schemeClr val="dk2"/>
              </a:solidFill>
            </a:endParaRPr>
          </a:p>
        </p:txBody>
      </p:sp>
      <p:sp>
        <p:nvSpPr>
          <p:cNvPr id="598" name="Google Shape;598;p62"/>
          <p:cNvSpPr txBox="1"/>
          <p:nvPr/>
        </p:nvSpPr>
        <p:spPr>
          <a:xfrm>
            <a:off x="4394538" y="230070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50ns</a:t>
            </a:r>
            <a:endParaRPr sz="1200" b="1">
              <a:solidFill>
                <a:schemeClr val="dk2"/>
              </a:solidFill>
            </a:endParaRPr>
          </a:p>
        </p:txBody>
      </p:sp>
      <p:sp>
        <p:nvSpPr>
          <p:cNvPr id="599" name="Google Shape;599;p62"/>
          <p:cNvSpPr txBox="1"/>
          <p:nvPr/>
        </p:nvSpPr>
        <p:spPr>
          <a:xfrm>
            <a:off x="2970875" y="44708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150ns</a:t>
            </a:r>
            <a:endParaRPr sz="1200" b="1">
              <a:solidFill>
                <a:schemeClr val="dk2"/>
              </a:solidFill>
            </a:endParaRPr>
          </a:p>
        </p:txBody>
      </p:sp>
      <p:sp>
        <p:nvSpPr>
          <p:cNvPr id="600" name="Google Shape;600;p62"/>
          <p:cNvSpPr txBox="1"/>
          <p:nvPr/>
        </p:nvSpPr>
        <p:spPr>
          <a:xfrm>
            <a:off x="6148500" y="44307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200ns</a:t>
            </a:r>
            <a:endParaRPr sz="1200" b="1">
              <a:solidFill>
                <a:schemeClr val="dk2"/>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pic>
        <p:nvPicPr>
          <p:cNvPr id="605" name="Google Shape;605;p63" title="0ns.png"/>
          <p:cNvPicPr preferRelativeResize="0"/>
          <p:nvPr/>
        </p:nvPicPr>
        <p:blipFill rotWithShape="1">
          <a:blip r:embed="rId3">
            <a:alphaModFix/>
          </a:blip>
          <a:srcRect l="26064" t="9300" r="13825" b="5223"/>
          <a:stretch/>
        </p:blipFill>
        <p:spPr>
          <a:xfrm>
            <a:off x="578375" y="684450"/>
            <a:ext cx="2296893" cy="1967999"/>
          </a:xfrm>
          <a:prstGeom prst="rect">
            <a:avLst/>
          </a:prstGeom>
          <a:noFill/>
          <a:ln>
            <a:noFill/>
          </a:ln>
        </p:spPr>
      </p:pic>
      <p:pic>
        <p:nvPicPr>
          <p:cNvPr id="606" name="Google Shape;606;p63" title="100ns.png"/>
          <p:cNvPicPr preferRelativeResize="0"/>
          <p:nvPr/>
        </p:nvPicPr>
        <p:blipFill rotWithShape="1">
          <a:blip r:embed="rId4">
            <a:alphaModFix/>
          </a:blip>
          <a:srcRect l="13472" t="9191" r="18896" b="10111"/>
          <a:stretch/>
        </p:blipFill>
        <p:spPr>
          <a:xfrm>
            <a:off x="6462138" y="684450"/>
            <a:ext cx="2476938" cy="1780974"/>
          </a:xfrm>
          <a:prstGeom prst="rect">
            <a:avLst/>
          </a:prstGeom>
          <a:noFill/>
          <a:ln>
            <a:noFill/>
          </a:ln>
        </p:spPr>
      </p:pic>
      <p:pic>
        <p:nvPicPr>
          <p:cNvPr id="607" name="Google Shape;607;p63" title="50ns.png"/>
          <p:cNvPicPr preferRelativeResize="0"/>
          <p:nvPr/>
        </p:nvPicPr>
        <p:blipFill rotWithShape="1">
          <a:blip r:embed="rId5">
            <a:alphaModFix/>
          </a:blip>
          <a:srcRect l="23436" t="9343" r="17487" b="10458"/>
          <a:stretch/>
        </p:blipFill>
        <p:spPr>
          <a:xfrm>
            <a:off x="3855875" y="706550"/>
            <a:ext cx="2280381" cy="1865200"/>
          </a:xfrm>
          <a:prstGeom prst="rect">
            <a:avLst/>
          </a:prstGeom>
          <a:noFill/>
          <a:ln>
            <a:noFill/>
          </a:ln>
        </p:spPr>
      </p:pic>
      <p:pic>
        <p:nvPicPr>
          <p:cNvPr id="608" name="Google Shape;608;p63" title="200ns.png"/>
          <p:cNvPicPr preferRelativeResize="0"/>
          <p:nvPr/>
        </p:nvPicPr>
        <p:blipFill rotWithShape="1">
          <a:blip r:embed="rId6">
            <a:alphaModFix/>
          </a:blip>
          <a:srcRect l="21995" t="9487" r="18672" b="5731"/>
          <a:stretch/>
        </p:blipFill>
        <p:spPr>
          <a:xfrm>
            <a:off x="5331425" y="2683600"/>
            <a:ext cx="2314880" cy="1993024"/>
          </a:xfrm>
          <a:prstGeom prst="rect">
            <a:avLst/>
          </a:prstGeom>
          <a:noFill/>
          <a:ln>
            <a:noFill/>
          </a:ln>
        </p:spPr>
      </p:pic>
      <p:pic>
        <p:nvPicPr>
          <p:cNvPr id="609" name="Google Shape;609;p63" title="150ns.png"/>
          <p:cNvPicPr preferRelativeResize="0"/>
          <p:nvPr/>
        </p:nvPicPr>
        <p:blipFill rotWithShape="1">
          <a:blip r:embed="rId7">
            <a:alphaModFix/>
          </a:blip>
          <a:srcRect l="20938" t="8144" r="18478" b="8419"/>
          <a:stretch/>
        </p:blipFill>
        <p:spPr>
          <a:xfrm>
            <a:off x="1980225" y="2687396"/>
            <a:ext cx="2401848" cy="1993024"/>
          </a:xfrm>
          <a:prstGeom prst="rect">
            <a:avLst/>
          </a:prstGeom>
          <a:noFill/>
          <a:ln>
            <a:noFill/>
          </a:ln>
        </p:spPr>
      </p:pic>
      <p:sp>
        <p:nvSpPr>
          <p:cNvPr id="610" name="Google Shape;610;p63"/>
          <p:cNvSpPr txBox="1"/>
          <p:nvPr/>
        </p:nvSpPr>
        <p:spPr>
          <a:xfrm>
            <a:off x="0" y="42075"/>
            <a:ext cx="9144000" cy="466200"/>
          </a:xfrm>
          <a:prstGeom prst="rect">
            <a:avLst/>
          </a:prstGeom>
          <a:solidFill>
            <a:srgbClr val="660000"/>
          </a:solidFill>
          <a:ln>
            <a:noFill/>
          </a:ln>
        </p:spPr>
        <p:txBody>
          <a:bodyPr spcFirstLastPara="1" wrap="square" lIns="91425" tIns="91425" rIns="91425" bIns="91425" anchor="t" anchorCtr="0">
            <a:noAutofit/>
          </a:bodyPr>
          <a:lstStyle/>
          <a:p>
            <a:pPr lvl="0" algn="ctr"/>
            <a:r>
              <a:rPr lang="en" sz="1800" b="1" dirty="0">
                <a:solidFill>
                  <a:schemeClr val="lt1"/>
                </a:solidFill>
              </a:rPr>
              <a:t>sBCMA_P1_mt_A88H </a:t>
            </a:r>
            <a:r>
              <a:rPr lang="en" sz="1800" b="1" dirty="0">
                <a:solidFill>
                  <a:srgbClr val="00B0F0"/>
                </a:solidFill>
              </a:rPr>
              <a:t>(sBCP1)</a:t>
            </a:r>
            <a:r>
              <a:rPr lang="en" sz="1800" b="1" dirty="0">
                <a:solidFill>
                  <a:schemeClr val="lt1"/>
                </a:solidFill>
              </a:rPr>
              <a:t> Replicate 2</a:t>
            </a:r>
            <a:endParaRPr sz="1800" b="1" dirty="0">
              <a:solidFill>
                <a:schemeClr val="lt1"/>
              </a:solidFill>
            </a:endParaRPr>
          </a:p>
        </p:txBody>
      </p:sp>
      <p:sp>
        <p:nvSpPr>
          <p:cNvPr id="611" name="Google Shape;611;p63"/>
          <p:cNvSpPr txBox="1"/>
          <p:nvPr/>
        </p:nvSpPr>
        <p:spPr>
          <a:xfrm>
            <a:off x="1297375" y="2611700"/>
            <a:ext cx="858900" cy="28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0ns</a:t>
            </a:r>
            <a:endParaRPr sz="1200" b="1">
              <a:solidFill>
                <a:schemeClr val="dk2"/>
              </a:solidFill>
            </a:endParaRPr>
          </a:p>
        </p:txBody>
      </p:sp>
      <p:sp>
        <p:nvSpPr>
          <p:cNvPr id="612" name="Google Shape;612;p63"/>
          <p:cNvSpPr txBox="1"/>
          <p:nvPr/>
        </p:nvSpPr>
        <p:spPr>
          <a:xfrm>
            <a:off x="7420875" y="245610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100ns</a:t>
            </a:r>
            <a:endParaRPr sz="1200" b="1">
              <a:solidFill>
                <a:schemeClr val="dk2"/>
              </a:solidFill>
            </a:endParaRPr>
          </a:p>
        </p:txBody>
      </p:sp>
      <p:sp>
        <p:nvSpPr>
          <p:cNvPr id="613" name="Google Shape;613;p63"/>
          <p:cNvSpPr txBox="1"/>
          <p:nvPr/>
        </p:nvSpPr>
        <p:spPr>
          <a:xfrm>
            <a:off x="4413300" y="25277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50ns</a:t>
            </a:r>
            <a:endParaRPr sz="1200" b="1">
              <a:solidFill>
                <a:schemeClr val="dk2"/>
              </a:solidFill>
            </a:endParaRPr>
          </a:p>
        </p:txBody>
      </p:sp>
      <p:sp>
        <p:nvSpPr>
          <p:cNvPr id="614" name="Google Shape;614;p63"/>
          <p:cNvSpPr txBox="1"/>
          <p:nvPr/>
        </p:nvSpPr>
        <p:spPr>
          <a:xfrm>
            <a:off x="2875275" y="468042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150ns</a:t>
            </a:r>
            <a:endParaRPr sz="1200" b="1">
              <a:solidFill>
                <a:schemeClr val="dk2"/>
              </a:solidFill>
            </a:endParaRPr>
          </a:p>
        </p:txBody>
      </p:sp>
      <p:sp>
        <p:nvSpPr>
          <p:cNvPr id="615" name="Google Shape;615;p63"/>
          <p:cNvSpPr txBox="1"/>
          <p:nvPr/>
        </p:nvSpPr>
        <p:spPr>
          <a:xfrm>
            <a:off x="6280425" y="451482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200ns</a:t>
            </a:r>
            <a:endParaRPr sz="1200" b="1">
              <a:solidFill>
                <a:schemeClr val="dk2"/>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pic>
        <p:nvPicPr>
          <p:cNvPr id="620" name="Google Shape;620;p64" title="0ns.png"/>
          <p:cNvPicPr preferRelativeResize="0"/>
          <p:nvPr/>
        </p:nvPicPr>
        <p:blipFill rotWithShape="1">
          <a:blip r:embed="rId3">
            <a:alphaModFix/>
          </a:blip>
          <a:srcRect l="26064" t="9300" r="13825" b="5223"/>
          <a:stretch/>
        </p:blipFill>
        <p:spPr>
          <a:xfrm>
            <a:off x="463025" y="594325"/>
            <a:ext cx="2461425" cy="2108974"/>
          </a:xfrm>
          <a:prstGeom prst="rect">
            <a:avLst/>
          </a:prstGeom>
          <a:noFill/>
          <a:ln>
            <a:noFill/>
          </a:ln>
        </p:spPr>
      </p:pic>
      <p:pic>
        <p:nvPicPr>
          <p:cNvPr id="621" name="Google Shape;621;p64" title="100ns.png"/>
          <p:cNvPicPr preferRelativeResize="0"/>
          <p:nvPr/>
        </p:nvPicPr>
        <p:blipFill rotWithShape="1">
          <a:blip r:embed="rId4">
            <a:alphaModFix/>
          </a:blip>
          <a:srcRect l="19847" t="5250" r="16235" b="2643"/>
          <a:stretch/>
        </p:blipFill>
        <p:spPr>
          <a:xfrm>
            <a:off x="6675251" y="724100"/>
            <a:ext cx="2232161" cy="1938250"/>
          </a:xfrm>
          <a:prstGeom prst="rect">
            <a:avLst/>
          </a:prstGeom>
          <a:noFill/>
          <a:ln>
            <a:noFill/>
          </a:ln>
        </p:spPr>
      </p:pic>
      <p:pic>
        <p:nvPicPr>
          <p:cNvPr id="622" name="Google Shape;622;p64" title="50ns.png"/>
          <p:cNvPicPr preferRelativeResize="0"/>
          <p:nvPr/>
        </p:nvPicPr>
        <p:blipFill rotWithShape="1">
          <a:blip r:embed="rId5">
            <a:alphaModFix/>
          </a:blip>
          <a:srcRect l="21742" t="7368" r="14180" b="4912"/>
          <a:stretch/>
        </p:blipFill>
        <p:spPr>
          <a:xfrm>
            <a:off x="3659525" y="646550"/>
            <a:ext cx="2493548" cy="2056751"/>
          </a:xfrm>
          <a:prstGeom prst="rect">
            <a:avLst/>
          </a:prstGeom>
          <a:noFill/>
          <a:ln>
            <a:noFill/>
          </a:ln>
        </p:spPr>
      </p:pic>
      <p:pic>
        <p:nvPicPr>
          <p:cNvPr id="623" name="Google Shape;623;p64" title="200ns.png"/>
          <p:cNvPicPr preferRelativeResize="0"/>
          <p:nvPr/>
        </p:nvPicPr>
        <p:blipFill rotWithShape="1">
          <a:blip r:embed="rId6">
            <a:alphaModFix/>
          </a:blip>
          <a:srcRect l="21098" t="4382" r="17013" b="5267"/>
          <a:stretch/>
        </p:blipFill>
        <p:spPr>
          <a:xfrm>
            <a:off x="5468700" y="2657625"/>
            <a:ext cx="2428498" cy="2136251"/>
          </a:xfrm>
          <a:prstGeom prst="rect">
            <a:avLst/>
          </a:prstGeom>
          <a:noFill/>
          <a:ln>
            <a:noFill/>
          </a:ln>
        </p:spPr>
      </p:pic>
      <p:pic>
        <p:nvPicPr>
          <p:cNvPr id="624" name="Google Shape;624;p64" title="150ns.png"/>
          <p:cNvPicPr preferRelativeResize="0"/>
          <p:nvPr/>
        </p:nvPicPr>
        <p:blipFill rotWithShape="1">
          <a:blip r:embed="rId7">
            <a:alphaModFix/>
          </a:blip>
          <a:srcRect l="24797" t="4433" r="15352" b="6194"/>
          <a:stretch/>
        </p:blipFill>
        <p:spPr>
          <a:xfrm>
            <a:off x="2203200" y="2657625"/>
            <a:ext cx="2528502" cy="2275024"/>
          </a:xfrm>
          <a:prstGeom prst="rect">
            <a:avLst/>
          </a:prstGeom>
          <a:noFill/>
          <a:ln>
            <a:noFill/>
          </a:ln>
        </p:spPr>
      </p:pic>
      <p:sp>
        <p:nvSpPr>
          <p:cNvPr id="625" name="Google Shape;625;p64"/>
          <p:cNvSpPr txBox="1"/>
          <p:nvPr/>
        </p:nvSpPr>
        <p:spPr>
          <a:xfrm>
            <a:off x="0" y="42075"/>
            <a:ext cx="9144000" cy="448200"/>
          </a:xfrm>
          <a:prstGeom prst="rect">
            <a:avLst/>
          </a:prstGeom>
          <a:solidFill>
            <a:srgbClr val="660000"/>
          </a:solidFill>
          <a:ln>
            <a:noFill/>
          </a:ln>
        </p:spPr>
        <p:txBody>
          <a:bodyPr spcFirstLastPara="1" wrap="square" lIns="91425" tIns="91425" rIns="91425" bIns="91425" anchor="t" anchorCtr="0">
            <a:noAutofit/>
          </a:bodyPr>
          <a:lstStyle/>
          <a:p>
            <a:pPr lvl="0" algn="ctr"/>
            <a:r>
              <a:rPr lang="en" sz="1800" b="1" dirty="0">
                <a:solidFill>
                  <a:schemeClr val="lt1"/>
                </a:solidFill>
              </a:rPr>
              <a:t>sBCMA_P1_mt_A88H </a:t>
            </a:r>
            <a:r>
              <a:rPr lang="en" sz="1800" b="1" dirty="0">
                <a:solidFill>
                  <a:srgbClr val="00B0F0"/>
                </a:solidFill>
              </a:rPr>
              <a:t>(sBCP1)</a:t>
            </a:r>
            <a:r>
              <a:rPr lang="en" sz="1800" b="1" dirty="0">
                <a:solidFill>
                  <a:schemeClr val="lt1"/>
                </a:solidFill>
              </a:rPr>
              <a:t> Replicate 3</a:t>
            </a:r>
            <a:endParaRPr sz="1800" b="1" dirty="0">
              <a:solidFill>
                <a:schemeClr val="lt1"/>
              </a:solidFill>
            </a:endParaRPr>
          </a:p>
        </p:txBody>
      </p:sp>
      <p:sp>
        <p:nvSpPr>
          <p:cNvPr id="626" name="Google Shape;626;p64"/>
          <p:cNvSpPr txBox="1"/>
          <p:nvPr/>
        </p:nvSpPr>
        <p:spPr>
          <a:xfrm>
            <a:off x="864975" y="2703300"/>
            <a:ext cx="858900" cy="28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0ns</a:t>
            </a:r>
            <a:endParaRPr sz="1200" b="1">
              <a:solidFill>
                <a:schemeClr val="dk2"/>
              </a:solidFill>
            </a:endParaRPr>
          </a:p>
        </p:txBody>
      </p:sp>
      <p:sp>
        <p:nvSpPr>
          <p:cNvPr id="627" name="Google Shape;627;p64"/>
          <p:cNvSpPr txBox="1"/>
          <p:nvPr/>
        </p:nvSpPr>
        <p:spPr>
          <a:xfrm>
            <a:off x="7305700" y="251095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100ns</a:t>
            </a:r>
            <a:endParaRPr sz="1200" b="1">
              <a:solidFill>
                <a:schemeClr val="dk2"/>
              </a:solidFill>
            </a:endParaRPr>
          </a:p>
        </p:txBody>
      </p:sp>
      <p:sp>
        <p:nvSpPr>
          <p:cNvPr id="628" name="Google Shape;628;p64"/>
          <p:cNvSpPr txBox="1"/>
          <p:nvPr/>
        </p:nvSpPr>
        <p:spPr>
          <a:xfrm>
            <a:off x="2848300" y="47166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150ns</a:t>
            </a:r>
            <a:endParaRPr sz="1200" b="1">
              <a:solidFill>
                <a:schemeClr val="dk2"/>
              </a:solidFill>
            </a:endParaRPr>
          </a:p>
        </p:txBody>
      </p:sp>
      <p:sp>
        <p:nvSpPr>
          <p:cNvPr id="629" name="Google Shape;629;p64"/>
          <p:cNvSpPr txBox="1"/>
          <p:nvPr/>
        </p:nvSpPr>
        <p:spPr>
          <a:xfrm>
            <a:off x="6307100" y="47166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200ns</a:t>
            </a:r>
            <a:endParaRPr sz="1200" b="1">
              <a:solidFill>
                <a:schemeClr val="dk2"/>
              </a:solidFill>
            </a:endParaRPr>
          </a:p>
        </p:txBody>
      </p:sp>
      <p:pic>
        <p:nvPicPr>
          <p:cNvPr id="631" name="Google Shape;631;p64" title="200ns.png"/>
          <p:cNvPicPr preferRelativeResize="0"/>
          <p:nvPr/>
        </p:nvPicPr>
        <p:blipFill rotWithShape="1">
          <a:blip r:embed="rId6">
            <a:alphaModFix/>
          </a:blip>
          <a:srcRect l="21098" t="4382" r="17013" b="5267"/>
          <a:stretch/>
        </p:blipFill>
        <p:spPr>
          <a:xfrm>
            <a:off x="5440650" y="2640075"/>
            <a:ext cx="2428498" cy="2136251"/>
          </a:xfrm>
          <a:prstGeom prst="rect">
            <a:avLst/>
          </a:prstGeom>
          <a:noFill/>
          <a:ln>
            <a:noFill/>
          </a:ln>
        </p:spPr>
      </p:pic>
      <p:pic>
        <p:nvPicPr>
          <p:cNvPr id="632" name="Google Shape;632;p64" title="150ns.png"/>
          <p:cNvPicPr preferRelativeResize="0"/>
          <p:nvPr/>
        </p:nvPicPr>
        <p:blipFill rotWithShape="1">
          <a:blip r:embed="rId7">
            <a:alphaModFix/>
          </a:blip>
          <a:srcRect l="24797" t="4433" r="15352" b="6194"/>
          <a:stretch/>
        </p:blipFill>
        <p:spPr>
          <a:xfrm>
            <a:off x="2167825" y="2570688"/>
            <a:ext cx="2528502" cy="2275024"/>
          </a:xfrm>
          <a:prstGeom prst="rect">
            <a:avLst/>
          </a:prstGeom>
          <a:noFill/>
          <a:ln>
            <a:noFill/>
          </a:ln>
        </p:spPr>
      </p:pic>
      <p:sp>
        <p:nvSpPr>
          <p:cNvPr id="633" name="Google Shape;633;p64"/>
          <p:cNvSpPr txBox="1"/>
          <p:nvPr/>
        </p:nvSpPr>
        <p:spPr>
          <a:xfrm>
            <a:off x="836925" y="2685750"/>
            <a:ext cx="858900" cy="28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0ns</a:t>
            </a:r>
            <a:endParaRPr sz="1200" b="1">
              <a:solidFill>
                <a:schemeClr val="dk2"/>
              </a:solidFill>
            </a:endParaRPr>
          </a:p>
        </p:txBody>
      </p:sp>
      <p:sp>
        <p:nvSpPr>
          <p:cNvPr id="634" name="Google Shape;634;p64"/>
          <p:cNvSpPr txBox="1"/>
          <p:nvPr/>
        </p:nvSpPr>
        <p:spPr>
          <a:xfrm>
            <a:off x="7277650" y="249340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100ns</a:t>
            </a:r>
            <a:endParaRPr sz="1200" b="1">
              <a:solidFill>
                <a:schemeClr val="dk2"/>
              </a:solidFill>
            </a:endParaRPr>
          </a:p>
        </p:txBody>
      </p:sp>
      <p:sp>
        <p:nvSpPr>
          <p:cNvPr id="635" name="Google Shape;635;p64"/>
          <p:cNvSpPr txBox="1"/>
          <p:nvPr/>
        </p:nvSpPr>
        <p:spPr>
          <a:xfrm>
            <a:off x="6279050" y="469912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200ns</a:t>
            </a:r>
            <a:endParaRPr sz="1200" b="1">
              <a:solidFill>
                <a:schemeClr val="dk2"/>
              </a:solidFill>
            </a:endParaRPr>
          </a:p>
        </p:txBody>
      </p:sp>
      <p:sp>
        <p:nvSpPr>
          <p:cNvPr id="636" name="Google Shape;636;p64"/>
          <p:cNvSpPr txBox="1"/>
          <p:nvPr/>
        </p:nvSpPr>
        <p:spPr>
          <a:xfrm>
            <a:off x="4443838" y="2587649"/>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dirty="0">
                <a:solidFill>
                  <a:schemeClr val="dk2"/>
                </a:solidFill>
              </a:rPr>
              <a:t>50ns</a:t>
            </a:r>
            <a:endParaRPr sz="1200" b="1" dirty="0">
              <a:solidFill>
                <a:schemeClr val="dk2"/>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Google Shape;641;p65"/>
          <p:cNvSpPr txBox="1">
            <a:spLocks noGrp="1"/>
          </p:cNvSpPr>
          <p:nvPr>
            <p:ph type="title"/>
          </p:nvPr>
        </p:nvSpPr>
        <p:spPr>
          <a:xfrm>
            <a:off x="0" y="1924600"/>
            <a:ext cx="9127500" cy="985500"/>
          </a:xfrm>
          <a:prstGeom prst="rect">
            <a:avLst/>
          </a:prstGeom>
          <a:solidFill>
            <a:srgbClr val="C9DAF8"/>
          </a:solidFill>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sz="1800" b="1">
                <a:solidFill>
                  <a:srgbClr val="000000"/>
                </a:solidFill>
              </a:rPr>
              <a:t>Structural Snapshots of the Wild-Type and Mutant sBCMA_P3 Complexes During 0 to 200 ns Molecular Dynamics Simulations Across Three Independent Replicates</a:t>
            </a:r>
            <a:endParaRPr b="1"/>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sp>
        <p:nvSpPr>
          <p:cNvPr id="646" name="Google Shape;646;p66"/>
          <p:cNvSpPr txBox="1"/>
          <p:nvPr/>
        </p:nvSpPr>
        <p:spPr>
          <a:xfrm>
            <a:off x="24325" y="36050"/>
            <a:ext cx="9119700" cy="450600"/>
          </a:xfrm>
          <a:prstGeom prst="rect">
            <a:avLst/>
          </a:prstGeom>
          <a:solidFill>
            <a:srgbClr val="660000"/>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lt1"/>
                </a:solidFill>
              </a:rPr>
              <a:t>sBCMA_P3 wild type  Replicate 1</a:t>
            </a:r>
            <a:endParaRPr sz="1800" b="1">
              <a:solidFill>
                <a:schemeClr val="lt1"/>
              </a:solidFill>
            </a:endParaRPr>
          </a:p>
        </p:txBody>
      </p:sp>
      <p:pic>
        <p:nvPicPr>
          <p:cNvPr id="647" name="Google Shape;647;p66" title="rep1_0ns.png"/>
          <p:cNvPicPr preferRelativeResize="0"/>
          <p:nvPr/>
        </p:nvPicPr>
        <p:blipFill rotWithShape="1">
          <a:blip r:embed="rId3">
            <a:alphaModFix/>
          </a:blip>
          <a:srcRect l="28031" t="5615" r="25965" b="2481"/>
          <a:stretch/>
        </p:blipFill>
        <p:spPr>
          <a:xfrm>
            <a:off x="647775" y="646550"/>
            <a:ext cx="1868774" cy="2249499"/>
          </a:xfrm>
          <a:prstGeom prst="rect">
            <a:avLst/>
          </a:prstGeom>
          <a:noFill/>
          <a:ln>
            <a:noFill/>
          </a:ln>
        </p:spPr>
      </p:pic>
      <p:pic>
        <p:nvPicPr>
          <p:cNvPr id="648" name="Google Shape;648;p66" title="rep1_100ns.png"/>
          <p:cNvPicPr preferRelativeResize="0"/>
          <p:nvPr/>
        </p:nvPicPr>
        <p:blipFill rotWithShape="1">
          <a:blip r:embed="rId4">
            <a:alphaModFix/>
          </a:blip>
          <a:srcRect l="27804" t="4423" r="25630" b="5673"/>
          <a:stretch/>
        </p:blipFill>
        <p:spPr>
          <a:xfrm>
            <a:off x="6927200" y="486658"/>
            <a:ext cx="2044099" cy="2377918"/>
          </a:xfrm>
          <a:prstGeom prst="rect">
            <a:avLst/>
          </a:prstGeom>
          <a:noFill/>
          <a:ln>
            <a:noFill/>
          </a:ln>
        </p:spPr>
      </p:pic>
      <p:pic>
        <p:nvPicPr>
          <p:cNvPr id="649" name="Google Shape;649;p66" title="rep1_50ns.png"/>
          <p:cNvPicPr preferRelativeResize="0"/>
          <p:nvPr/>
        </p:nvPicPr>
        <p:blipFill rotWithShape="1">
          <a:blip r:embed="rId5">
            <a:alphaModFix/>
          </a:blip>
          <a:srcRect l="28370" t="5730" r="24588" b="9388"/>
          <a:stretch/>
        </p:blipFill>
        <p:spPr>
          <a:xfrm>
            <a:off x="3911950" y="528588"/>
            <a:ext cx="2044099" cy="2222425"/>
          </a:xfrm>
          <a:prstGeom prst="rect">
            <a:avLst/>
          </a:prstGeom>
          <a:noFill/>
          <a:ln>
            <a:noFill/>
          </a:ln>
        </p:spPr>
      </p:pic>
      <p:pic>
        <p:nvPicPr>
          <p:cNvPr id="650" name="Google Shape;650;p66" title="rep1_200ns.png"/>
          <p:cNvPicPr preferRelativeResize="0"/>
          <p:nvPr/>
        </p:nvPicPr>
        <p:blipFill rotWithShape="1">
          <a:blip r:embed="rId6">
            <a:alphaModFix/>
          </a:blip>
          <a:srcRect l="30825" t="5423" r="25900" b="8087"/>
          <a:stretch/>
        </p:blipFill>
        <p:spPr>
          <a:xfrm>
            <a:off x="5833350" y="2612075"/>
            <a:ext cx="1830200" cy="2204143"/>
          </a:xfrm>
          <a:prstGeom prst="rect">
            <a:avLst/>
          </a:prstGeom>
          <a:noFill/>
          <a:ln>
            <a:noFill/>
          </a:ln>
        </p:spPr>
      </p:pic>
      <p:pic>
        <p:nvPicPr>
          <p:cNvPr id="651" name="Google Shape;651;p66" title="rep1_150ns.png"/>
          <p:cNvPicPr preferRelativeResize="0"/>
          <p:nvPr/>
        </p:nvPicPr>
        <p:blipFill rotWithShape="1">
          <a:blip r:embed="rId7">
            <a:alphaModFix/>
          </a:blip>
          <a:srcRect l="31403" t="7707" r="25413" b="7222"/>
          <a:stretch/>
        </p:blipFill>
        <p:spPr>
          <a:xfrm>
            <a:off x="2625100" y="2640075"/>
            <a:ext cx="1856292" cy="2203449"/>
          </a:xfrm>
          <a:prstGeom prst="rect">
            <a:avLst/>
          </a:prstGeom>
          <a:noFill/>
          <a:ln>
            <a:noFill/>
          </a:ln>
        </p:spPr>
      </p:pic>
      <p:sp>
        <p:nvSpPr>
          <p:cNvPr id="652" name="Google Shape;652;p66"/>
          <p:cNvSpPr txBox="1"/>
          <p:nvPr/>
        </p:nvSpPr>
        <p:spPr>
          <a:xfrm>
            <a:off x="836925" y="2685750"/>
            <a:ext cx="858900" cy="28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0ns</a:t>
            </a:r>
            <a:endParaRPr sz="1200" b="1">
              <a:solidFill>
                <a:schemeClr val="dk2"/>
              </a:solidFill>
            </a:endParaRPr>
          </a:p>
        </p:txBody>
      </p:sp>
      <p:sp>
        <p:nvSpPr>
          <p:cNvPr id="653" name="Google Shape;653;p66"/>
          <p:cNvSpPr txBox="1"/>
          <p:nvPr/>
        </p:nvSpPr>
        <p:spPr>
          <a:xfrm>
            <a:off x="7852900" y="268575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100ns</a:t>
            </a:r>
            <a:endParaRPr sz="1200" b="1">
              <a:solidFill>
                <a:schemeClr val="dk2"/>
              </a:solidFill>
            </a:endParaRPr>
          </a:p>
        </p:txBody>
      </p:sp>
      <p:sp>
        <p:nvSpPr>
          <p:cNvPr id="654" name="Google Shape;654;p66"/>
          <p:cNvSpPr txBox="1"/>
          <p:nvPr/>
        </p:nvSpPr>
        <p:spPr>
          <a:xfrm>
            <a:off x="2820250" y="469912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150ns</a:t>
            </a:r>
            <a:endParaRPr sz="1200" b="1">
              <a:solidFill>
                <a:schemeClr val="dk2"/>
              </a:solidFill>
            </a:endParaRPr>
          </a:p>
        </p:txBody>
      </p:sp>
      <p:sp>
        <p:nvSpPr>
          <p:cNvPr id="655" name="Google Shape;655;p66"/>
          <p:cNvSpPr txBox="1"/>
          <p:nvPr/>
        </p:nvSpPr>
        <p:spPr>
          <a:xfrm>
            <a:off x="6279050" y="469912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200ns</a:t>
            </a:r>
            <a:endParaRPr sz="1200" b="1">
              <a:solidFill>
                <a:schemeClr val="dk2"/>
              </a:solidFill>
            </a:endParaRPr>
          </a:p>
        </p:txBody>
      </p:sp>
      <p:sp>
        <p:nvSpPr>
          <p:cNvPr id="656" name="Google Shape;656;p66"/>
          <p:cNvSpPr txBox="1"/>
          <p:nvPr/>
        </p:nvSpPr>
        <p:spPr>
          <a:xfrm>
            <a:off x="4451875" y="26400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50ns</a:t>
            </a:r>
            <a:endParaRPr sz="1200" b="1">
              <a:solidFill>
                <a:schemeClr val="dk2"/>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p67"/>
          <p:cNvSpPr txBox="1"/>
          <p:nvPr/>
        </p:nvSpPr>
        <p:spPr>
          <a:xfrm>
            <a:off x="24325" y="36050"/>
            <a:ext cx="9119700" cy="450600"/>
          </a:xfrm>
          <a:prstGeom prst="rect">
            <a:avLst/>
          </a:prstGeom>
          <a:solidFill>
            <a:srgbClr val="660000"/>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lt1"/>
                </a:solidFill>
              </a:rPr>
              <a:t>sBCMA_P3 wild type  Replicate 2</a:t>
            </a:r>
            <a:endParaRPr sz="1800" b="1">
              <a:solidFill>
                <a:schemeClr val="lt1"/>
              </a:solidFill>
            </a:endParaRPr>
          </a:p>
        </p:txBody>
      </p:sp>
      <p:pic>
        <p:nvPicPr>
          <p:cNvPr id="662" name="Google Shape;662;p67" title="rep1_0ns.png"/>
          <p:cNvPicPr preferRelativeResize="0"/>
          <p:nvPr/>
        </p:nvPicPr>
        <p:blipFill rotWithShape="1">
          <a:blip r:embed="rId3">
            <a:alphaModFix/>
          </a:blip>
          <a:srcRect l="28031" t="5615" r="25965" b="2481"/>
          <a:stretch/>
        </p:blipFill>
        <p:spPr>
          <a:xfrm>
            <a:off x="647775" y="646550"/>
            <a:ext cx="1868774" cy="2249499"/>
          </a:xfrm>
          <a:prstGeom prst="rect">
            <a:avLst/>
          </a:prstGeom>
          <a:noFill/>
          <a:ln>
            <a:noFill/>
          </a:ln>
        </p:spPr>
      </p:pic>
      <p:pic>
        <p:nvPicPr>
          <p:cNvPr id="663" name="Google Shape;663;p67" title="rep2_100ns.png"/>
          <p:cNvPicPr preferRelativeResize="0"/>
          <p:nvPr/>
        </p:nvPicPr>
        <p:blipFill rotWithShape="1">
          <a:blip r:embed="rId4">
            <a:alphaModFix/>
          </a:blip>
          <a:srcRect l="30139" t="3127" r="24553" b="14153"/>
          <a:stretch/>
        </p:blipFill>
        <p:spPr>
          <a:xfrm>
            <a:off x="7165675" y="560975"/>
            <a:ext cx="2065377" cy="2271976"/>
          </a:xfrm>
          <a:prstGeom prst="rect">
            <a:avLst/>
          </a:prstGeom>
          <a:noFill/>
          <a:ln>
            <a:noFill/>
          </a:ln>
        </p:spPr>
      </p:pic>
      <p:pic>
        <p:nvPicPr>
          <p:cNvPr id="664" name="Google Shape;664;p67" title="rep2_50ns.png"/>
          <p:cNvPicPr preferRelativeResize="0"/>
          <p:nvPr/>
        </p:nvPicPr>
        <p:blipFill rotWithShape="1">
          <a:blip r:embed="rId5">
            <a:alphaModFix/>
          </a:blip>
          <a:srcRect l="28279" t="5308" r="27383" b="12530"/>
          <a:stretch/>
        </p:blipFill>
        <p:spPr>
          <a:xfrm>
            <a:off x="4083750" y="516825"/>
            <a:ext cx="2014751" cy="2249499"/>
          </a:xfrm>
          <a:prstGeom prst="rect">
            <a:avLst/>
          </a:prstGeom>
          <a:noFill/>
          <a:ln>
            <a:noFill/>
          </a:ln>
        </p:spPr>
      </p:pic>
      <p:pic>
        <p:nvPicPr>
          <p:cNvPr id="665" name="Google Shape;665;p67" title="rep2_200ns.png"/>
          <p:cNvPicPr preferRelativeResize="0"/>
          <p:nvPr/>
        </p:nvPicPr>
        <p:blipFill rotWithShape="1">
          <a:blip r:embed="rId6">
            <a:alphaModFix/>
          </a:blip>
          <a:srcRect l="29490" t="3343" r="26516" b="12034"/>
          <a:stretch/>
        </p:blipFill>
        <p:spPr>
          <a:xfrm>
            <a:off x="5566813" y="2640075"/>
            <a:ext cx="2030049" cy="2352899"/>
          </a:xfrm>
          <a:prstGeom prst="rect">
            <a:avLst/>
          </a:prstGeom>
          <a:noFill/>
          <a:ln>
            <a:noFill/>
          </a:ln>
        </p:spPr>
      </p:pic>
      <p:pic>
        <p:nvPicPr>
          <p:cNvPr id="666" name="Google Shape;666;p67" title="rep2_150ns.png"/>
          <p:cNvPicPr preferRelativeResize="0"/>
          <p:nvPr/>
        </p:nvPicPr>
        <p:blipFill rotWithShape="1">
          <a:blip r:embed="rId7">
            <a:alphaModFix/>
          </a:blip>
          <a:srcRect l="27785" t="3187" r="24564" b="11365"/>
          <a:stretch/>
        </p:blipFill>
        <p:spPr>
          <a:xfrm>
            <a:off x="2334225" y="2508625"/>
            <a:ext cx="2081951" cy="2249499"/>
          </a:xfrm>
          <a:prstGeom prst="rect">
            <a:avLst/>
          </a:prstGeom>
          <a:noFill/>
          <a:ln>
            <a:noFill/>
          </a:ln>
        </p:spPr>
      </p:pic>
      <p:sp>
        <p:nvSpPr>
          <p:cNvPr id="667" name="Google Shape;667;p67"/>
          <p:cNvSpPr txBox="1"/>
          <p:nvPr/>
        </p:nvSpPr>
        <p:spPr>
          <a:xfrm>
            <a:off x="836925" y="2685750"/>
            <a:ext cx="858900" cy="28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0ns</a:t>
            </a:r>
            <a:endParaRPr sz="1200" b="1">
              <a:solidFill>
                <a:schemeClr val="dk2"/>
              </a:solidFill>
            </a:endParaRPr>
          </a:p>
        </p:txBody>
      </p:sp>
      <p:sp>
        <p:nvSpPr>
          <p:cNvPr id="668" name="Google Shape;668;p67"/>
          <p:cNvSpPr txBox="1"/>
          <p:nvPr/>
        </p:nvSpPr>
        <p:spPr>
          <a:xfrm>
            <a:off x="7852900" y="268575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100ns</a:t>
            </a:r>
            <a:endParaRPr sz="1200" b="1">
              <a:solidFill>
                <a:schemeClr val="dk2"/>
              </a:solidFill>
            </a:endParaRPr>
          </a:p>
        </p:txBody>
      </p:sp>
      <p:sp>
        <p:nvSpPr>
          <p:cNvPr id="669" name="Google Shape;669;p67"/>
          <p:cNvSpPr txBox="1"/>
          <p:nvPr/>
        </p:nvSpPr>
        <p:spPr>
          <a:xfrm>
            <a:off x="2820250" y="469912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150ns</a:t>
            </a:r>
            <a:endParaRPr sz="1200" b="1">
              <a:solidFill>
                <a:schemeClr val="dk2"/>
              </a:solidFill>
            </a:endParaRPr>
          </a:p>
        </p:txBody>
      </p:sp>
      <p:sp>
        <p:nvSpPr>
          <p:cNvPr id="670" name="Google Shape;670;p67"/>
          <p:cNvSpPr txBox="1"/>
          <p:nvPr/>
        </p:nvSpPr>
        <p:spPr>
          <a:xfrm>
            <a:off x="6306775" y="486042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200ns</a:t>
            </a:r>
            <a:endParaRPr sz="1200" b="1">
              <a:solidFill>
                <a:schemeClr val="dk2"/>
              </a:solidFill>
            </a:endParaRPr>
          </a:p>
        </p:txBody>
      </p:sp>
      <p:sp>
        <p:nvSpPr>
          <p:cNvPr id="671" name="Google Shape;671;p67"/>
          <p:cNvSpPr txBox="1"/>
          <p:nvPr/>
        </p:nvSpPr>
        <p:spPr>
          <a:xfrm>
            <a:off x="4451875" y="26400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50ns</a:t>
            </a:r>
            <a:endParaRPr sz="1200" b="1">
              <a:solidFill>
                <a:schemeClr val="dk2"/>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75"/>
        <p:cNvGrpSpPr/>
        <p:nvPr/>
      </p:nvGrpSpPr>
      <p:grpSpPr>
        <a:xfrm>
          <a:off x="0" y="0"/>
          <a:ext cx="0" cy="0"/>
          <a:chOff x="0" y="0"/>
          <a:chExt cx="0" cy="0"/>
        </a:xfrm>
      </p:grpSpPr>
      <p:sp>
        <p:nvSpPr>
          <p:cNvPr id="676" name="Google Shape;676;p68"/>
          <p:cNvSpPr txBox="1"/>
          <p:nvPr/>
        </p:nvSpPr>
        <p:spPr>
          <a:xfrm>
            <a:off x="24325" y="36050"/>
            <a:ext cx="9119700" cy="450600"/>
          </a:xfrm>
          <a:prstGeom prst="rect">
            <a:avLst/>
          </a:prstGeom>
          <a:solidFill>
            <a:srgbClr val="660000"/>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lt1"/>
                </a:solidFill>
              </a:rPr>
              <a:t>sBCMA_P3 wild type  Replicate 3</a:t>
            </a:r>
            <a:endParaRPr sz="1800" b="1">
              <a:solidFill>
                <a:schemeClr val="lt1"/>
              </a:solidFill>
            </a:endParaRPr>
          </a:p>
        </p:txBody>
      </p:sp>
      <p:pic>
        <p:nvPicPr>
          <p:cNvPr id="677" name="Google Shape;677;p68" title="rep1_0ns.png"/>
          <p:cNvPicPr preferRelativeResize="0"/>
          <p:nvPr/>
        </p:nvPicPr>
        <p:blipFill rotWithShape="1">
          <a:blip r:embed="rId3">
            <a:alphaModFix/>
          </a:blip>
          <a:srcRect l="28031" t="5615" r="25965" b="2481"/>
          <a:stretch/>
        </p:blipFill>
        <p:spPr>
          <a:xfrm>
            <a:off x="647775" y="646550"/>
            <a:ext cx="1868774" cy="2249499"/>
          </a:xfrm>
          <a:prstGeom prst="rect">
            <a:avLst/>
          </a:prstGeom>
          <a:noFill/>
          <a:ln>
            <a:noFill/>
          </a:ln>
        </p:spPr>
      </p:pic>
      <p:pic>
        <p:nvPicPr>
          <p:cNvPr id="678" name="Google Shape;678;p68" title="rep3_100ns.png"/>
          <p:cNvPicPr preferRelativeResize="0"/>
          <p:nvPr/>
        </p:nvPicPr>
        <p:blipFill rotWithShape="1">
          <a:blip r:embed="rId4">
            <a:alphaModFix/>
          </a:blip>
          <a:srcRect l="24012" t="2238" r="24105" b="11362"/>
          <a:stretch/>
        </p:blipFill>
        <p:spPr>
          <a:xfrm>
            <a:off x="6923750" y="539950"/>
            <a:ext cx="2047549" cy="2054601"/>
          </a:xfrm>
          <a:prstGeom prst="rect">
            <a:avLst/>
          </a:prstGeom>
          <a:noFill/>
          <a:ln>
            <a:noFill/>
          </a:ln>
        </p:spPr>
      </p:pic>
      <p:pic>
        <p:nvPicPr>
          <p:cNvPr id="679" name="Google Shape;679;p68" title="rep3_50ns.png"/>
          <p:cNvPicPr preferRelativeResize="0"/>
          <p:nvPr/>
        </p:nvPicPr>
        <p:blipFill rotWithShape="1">
          <a:blip r:embed="rId5">
            <a:alphaModFix/>
          </a:blip>
          <a:srcRect l="27047" t="3967" r="24569" b="10350"/>
          <a:stretch/>
        </p:blipFill>
        <p:spPr>
          <a:xfrm>
            <a:off x="4087275" y="616698"/>
            <a:ext cx="2014674" cy="2149650"/>
          </a:xfrm>
          <a:prstGeom prst="rect">
            <a:avLst/>
          </a:prstGeom>
          <a:noFill/>
          <a:ln>
            <a:noFill/>
          </a:ln>
        </p:spPr>
      </p:pic>
      <p:pic>
        <p:nvPicPr>
          <p:cNvPr id="680" name="Google Shape;680;p68" title="rep3_200ns.png"/>
          <p:cNvPicPr preferRelativeResize="0"/>
          <p:nvPr/>
        </p:nvPicPr>
        <p:blipFill rotWithShape="1">
          <a:blip r:embed="rId6">
            <a:alphaModFix/>
          </a:blip>
          <a:srcRect l="28628" t="5725" r="24503" b="9965"/>
          <a:stretch/>
        </p:blipFill>
        <p:spPr>
          <a:xfrm>
            <a:off x="5672671" y="2520925"/>
            <a:ext cx="2147302" cy="2327349"/>
          </a:xfrm>
          <a:prstGeom prst="rect">
            <a:avLst/>
          </a:prstGeom>
          <a:noFill/>
          <a:ln>
            <a:noFill/>
          </a:ln>
        </p:spPr>
      </p:pic>
      <p:pic>
        <p:nvPicPr>
          <p:cNvPr id="681" name="Google Shape;681;p68" title="rep3_150ns.png"/>
          <p:cNvPicPr preferRelativeResize="0"/>
          <p:nvPr/>
        </p:nvPicPr>
        <p:blipFill rotWithShape="1">
          <a:blip r:embed="rId7">
            <a:alphaModFix/>
          </a:blip>
          <a:srcRect l="26640" t="798" r="24274" b="10566"/>
          <a:stretch/>
        </p:blipFill>
        <p:spPr>
          <a:xfrm>
            <a:off x="2537575" y="2482200"/>
            <a:ext cx="1956301" cy="2128375"/>
          </a:xfrm>
          <a:prstGeom prst="rect">
            <a:avLst/>
          </a:prstGeom>
          <a:noFill/>
          <a:ln>
            <a:noFill/>
          </a:ln>
        </p:spPr>
      </p:pic>
      <p:sp>
        <p:nvSpPr>
          <p:cNvPr id="682" name="Google Shape;682;p68"/>
          <p:cNvSpPr txBox="1"/>
          <p:nvPr/>
        </p:nvSpPr>
        <p:spPr>
          <a:xfrm>
            <a:off x="836925" y="2685750"/>
            <a:ext cx="858900" cy="28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0ns</a:t>
            </a:r>
            <a:endParaRPr sz="1200" b="1">
              <a:solidFill>
                <a:schemeClr val="dk2"/>
              </a:solidFill>
            </a:endParaRPr>
          </a:p>
        </p:txBody>
      </p:sp>
      <p:sp>
        <p:nvSpPr>
          <p:cNvPr id="683" name="Google Shape;683;p68"/>
          <p:cNvSpPr txBox="1"/>
          <p:nvPr/>
        </p:nvSpPr>
        <p:spPr>
          <a:xfrm>
            <a:off x="7852900" y="268575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100ns</a:t>
            </a:r>
            <a:endParaRPr sz="1200" b="1">
              <a:solidFill>
                <a:schemeClr val="dk2"/>
              </a:solidFill>
            </a:endParaRPr>
          </a:p>
        </p:txBody>
      </p:sp>
      <p:sp>
        <p:nvSpPr>
          <p:cNvPr id="684" name="Google Shape;684;p68"/>
          <p:cNvSpPr txBox="1"/>
          <p:nvPr/>
        </p:nvSpPr>
        <p:spPr>
          <a:xfrm>
            <a:off x="2820250" y="469912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150ns</a:t>
            </a:r>
            <a:endParaRPr sz="1200" b="1">
              <a:solidFill>
                <a:schemeClr val="dk2"/>
              </a:solidFill>
            </a:endParaRPr>
          </a:p>
        </p:txBody>
      </p:sp>
      <p:sp>
        <p:nvSpPr>
          <p:cNvPr id="685" name="Google Shape;685;p68"/>
          <p:cNvSpPr txBox="1"/>
          <p:nvPr/>
        </p:nvSpPr>
        <p:spPr>
          <a:xfrm>
            <a:off x="6279050" y="469912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200ns</a:t>
            </a:r>
            <a:endParaRPr sz="1200" b="1">
              <a:solidFill>
                <a:schemeClr val="dk2"/>
              </a:solidFill>
            </a:endParaRPr>
          </a:p>
        </p:txBody>
      </p:sp>
      <p:sp>
        <p:nvSpPr>
          <p:cNvPr id="686" name="Google Shape;686;p68"/>
          <p:cNvSpPr txBox="1"/>
          <p:nvPr/>
        </p:nvSpPr>
        <p:spPr>
          <a:xfrm>
            <a:off x="4451875" y="26400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50ns</a:t>
            </a:r>
            <a:endParaRPr sz="1200" b="1">
              <a:solidFill>
                <a:schemeClr val="dk2"/>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sp>
        <p:nvSpPr>
          <p:cNvPr id="691" name="Google Shape;691;p69"/>
          <p:cNvSpPr txBox="1"/>
          <p:nvPr/>
        </p:nvSpPr>
        <p:spPr>
          <a:xfrm>
            <a:off x="-100" y="42075"/>
            <a:ext cx="9144000" cy="424200"/>
          </a:xfrm>
          <a:prstGeom prst="rect">
            <a:avLst/>
          </a:prstGeom>
          <a:solidFill>
            <a:srgbClr val="660000"/>
          </a:solidFill>
          <a:ln>
            <a:noFill/>
          </a:ln>
        </p:spPr>
        <p:txBody>
          <a:bodyPr spcFirstLastPara="1" wrap="square" lIns="91425" tIns="91425" rIns="91425" bIns="91425" anchor="t" anchorCtr="0">
            <a:noAutofit/>
          </a:bodyPr>
          <a:lstStyle/>
          <a:p>
            <a:pPr lvl="0" algn="ctr"/>
            <a:r>
              <a:rPr lang="en" sz="1800" b="1" dirty="0">
                <a:solidFill>
                  <a:schemeClr val="lt1"/>
                </a:solidFill>
              </a:rPr>
              <a:t>sBCMA_P1_mt_N77I_A15W </a:t>
            </a:r>
            <a:r>
              <a:rPr lang="en" sz="1800" b="1" dirty="0">
                <a:solidFill>
                  <a:srgbClr val="00B0F0"/>
                </a:solidFill>
              </a:rPr>
              <a:t>(sBCP2)</a:t>
            </a:r>
            <a:r>
              <a:rPr lang="en" sz="1800" b="1" dirty="0">
                <a:solidFill>
                  <a:schemeClr val="lt1"/>
                </a:solidFill>
              </a:rPr>
              <a:t> Replicate 1</a:t>
            </a:r>
            <a:endParaRPr sz="1800" b="1" dirty="0">
              <a:solidFill>
                <a:schemeClr val="lt1"/>
              </a:solidFill>
            </a:endParaRPr>
          </a:p>
        </p:txBody>
      </p:sp>
      <p:pic>
        <p:nvPicPr>
          <p:cNvPr id="692" name="Google Shape;692;p69" title="rep1_mt_0ns.png"/>
          <p:cNvPicPr preferRelativeResize="0"/>
          <p:nvPr/>
        </p:nvPicPr>
        <p:blipFill rotWithShape="1">
          <a:blip r:embed="rId3">
            <a:alphaModFix/>
          </a:blip>
          <a:srcRect l="28452" t="8812" r="24967" b="4375"/>
          <a:stretch/>
        </p:blipFill>
        <p:spPr>
          <a:xfrm>
            <a:off x="581150" y="624500"/>
            <a:ext cx="1935401" cy="2173401"/>
          </a:xfrm>
          <a:prstGeom prst="rect">
            <a:avLst/>
          </a:prstGeom>
          <a:noFill/>
          <a:ln>
            <a:noFill/>
          </a:ln>
        </p:spPr>
      </p:pic>
      <p:pic>
        <p:nvPicPr>
          <p:cNvPr id="693" name="Google Shape;693;p69" title="rep1_mt_100ns.png"/>
          <p:cNvPicPr preferRelativeResize="0"/>
          <p:nvPr/>
        </p:nvPicPr>
        <p:blipFill rotWithShape="1">
          <a:blip r:embed="rId4">
            <a:alphaModFix/>
          </a:blip>
          <a:srcRect l="24459" t="10350" r="26058" b="5779"/>
          <a:stretch/>
        </p:blipFill>
        <p:spPr>
          <a:xfrm>
            <a:off x="6787000" y="575200"/>
            <a:ext cx="2107197" cy="2152124"/>
          </a:xfrm>
          <a:prstGeom prst="rect">
            <a:avLst/>
          </a:prstGeom>
          <a:noFill/>
          <a:ln>
            <a:noFill/>
          </a:ln>
        </p:spPr>
      </p:pic>
      <p:pic>
        <p:nvPicPr>
          <p:cNvPr id="694" name="Google Shape;694;p69" title="rep1_mt_50ns.png"/>
          <p:cNvPicPr preferRelativeResize="0"/>
          <p:nvPr/>
        </p:nvPicPr>
        <p:blipFill rotWithShape="1">
          <a:blip r:embed="rId5">
            <a:alphaModFix/>
          </a:blip>
          <a:srcRect l="22763" t="9189" r="23051" b="7498"/>
          <a:stretch/>
        </p:blipFill>
        <p:spPr>
          <a:xfrm>
            <a:off x="3933250" y="553925"/>
            <a:ext cx="2345800" cy="2173401"/>
          </a:xfrm>
          <a:prstGeom prst="rect">
            <a:avLst/>
          </a:prstGeom>
          <a:noFill/>
          <a:ln>
            <a:noFill/>
          </a:ln>
        </p:spPr>
      </p:pic>
      <p:pic>
        <p:nvPicPr>
          <p:cNvPr id="695" name="Google Shape;695;p69" title="rep1_mt_200ns.png"/>
          <p:cNvPicPr preferRelativeResize="0"/>
          <p:nvPr/>
        </p:nvPicPr>
        <p:blipFill rotWithShape="1">
          <a:blip r:embed="rId6">
            <a:alphaModFix/>
          </a:blip>
          <a:srcRect l="25657" t="6486" r="26324" b="6694"/>
          <a:stretch/>
        </p:blipFill>
        <p:spPr>
          <a:xfrm>
            <a:off x="5444067" y="2525725"/>
            <a:ext cx="1995085" cy="2173401"/>
          </a:xfrm>
          <a:prstGeom prst="rect">
            <a:avLst/>
          </a:prstGeom>
          <a:noFill/>
          <a:ln>
            <a:noFill/>
          </a:ln>
        </p:spPr>
      </p:pic>
      <p:pic>
        <p:nvPicPr>
          <p:cNvPr id="696" name="Google Shape;696;p69" title="rep1_mt_150ns.png"/>
          <p:cNvPicPr preferRelativeResize="0"/>
          <p:nvPr/>
        </p:nvPicPr>
        <p:blipFill rotWithShape="1">
          <a:blip r:embed="rId7">
            <a:alphaModFix/>
          </a:blip>
          <a:srcRect l="24623" t="7934" r="25329" b="4208"/>
          <a:stretch/>
        </p:blipFill>
        <p:spPr>
          <a:xfrm>
            <a:off x="2429850" y="2571750"/>
            <a:ext cx="2022026" cy="2138750"/>
          </a:xfrm>
          <a:prstGeom prst="rect">
            <a:avLst/>
          </a:prstGeom>
          <a:noFill/>
          <a:ln>
            <a:noFill/>
          </a:ln>
        </p:spPr>
      </p:pic>
      <p:sp>
        <p:nvSpPr>
          <p:cNvPr id="697" name="Google Shape;697;p69"/>
          <p:cNvSpPr txBox="1"/>
          <p:nvPr/>
        </p:nvSpPr>
        <p:spPr>
          <a:xfrm>
            <a:off x="836925" y="2685750"/>
            <a:ext cx="858900" cy="28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0ns</a:t>
            </a:r>
            <a:endParaRPr sz="1200" b="1">
              <a:solidFill>
                <a:schemeClr val="dk2"/>
              </a:solidFill>
            </a:endParaRPr>
          </a:p>
        </p:txBody>
      </p:sp>
      <p:sp>
        <p:nvSpPr>
          <p:cNvPr id="698" name="Google Shape;698;p69"/>
          <p:cNvSpPr txBox="1"/>
          <p:nvPr/>
        </p:nvSpPr>
        <p:spPr>
          <a:xfrm>
            <a:off x="7852900" y="268575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100ns</a:t>
            </a:r>
            <a:endParaRPr sz="1200" b="1">
              <a:solidFill>
                <a:schemeClr val="dk2"/>
              </a:solidFill>
            </a:endParaRPr>
          </a:p>
        </p:txBody>
      </p:sp>
      <p:sp>
        <p:nvSpPr>
          <p:cNvPr id="699" name="Google Shape;699;p69"/>
          <p:cNvSpPr txBox="1"/>
          <p:nvPr/>
        </p:nvSpPr>
        <p:spPr>
          <a:xfrm>
            <a:off x="2820250" y="469912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150ns</a:t>
            </a:r>
            <a:endParaRPr sz="1200" b="1">
              <a:solidFill>
                <a:schemeClr val="dk2"/>
              </a:solidFill>
            </a:endParaRPr>
          </a:p>
        </p:txBody>
      </p:sp>
      <p:sp>
        <p:nvSpPr>
          <p:cNvPr id="700" name="Google Shape;700;p69"/>
          <p:cNvSpPr txBox="1"/>
          <p:nvPr/>
        </p:nvSpPr>
        <p:spPr>
          <a:xfrm>
            <a:off x="6279050" y="469912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200ns</a:t>
            </a:r>
            <a:endParaRPr sz="1200" b="1">
              <a:solidFill>
                <a:schemeClr val="dk2"/>
              </a:solidFill>
            </a:endParaRPr>
          </a:p>
        </p:txBody>
      </p:sp>
      <p:sp>
        <p:nvSpPr>
          <p:cNvPr id="701" name="Google Shape;701;p69"/>
          <p:cNvSpPr txBox="1"/>
          <p:nvPr/>
        </p:nvSpPr>
        <p:spPr>
          <a:xfrm>
            <a:off x="4451875" y="26400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50ns</a:t>
            </a:r>
            <a:endParaRPr sz="1200" b="1">
              <a:solidFill>
                <a:schemeClr val="dk2"/>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sp>
        <p:nvSpPr>
          <p:cNvPr id="706" name="Google Shape;706;p70"/>
          <p:cNvSpPr txBox="1"/>
          <p:nvPr/>
        </p:nvSpPr>
        <p:spPr>
          <a:xfrm>
            <a:off x="-100" y="42075"/>
            <a:ext cx="9144000" cy="424200"/>
          </a:xfrm>
          <a:prstGeom prst="rect">
            <a:avLst/>
          </a:prstGeom>
          <a:solidFill>
            <a:srgbClr val="660000"/>
          </a:solidFill>
          <a:ln>
            <a:noFill/>
          </a:ln>
        </p:spPr>
        <p:txBody>
          <a:bodyPr spcFirstLastPara="1" wrap="square" lIns="91425" tIns="91425" rIns="91425" bIns="91425" anchor="t" anchorCtr="0">
            <a:noAutofit/>
          </a:bodyPr>
          <a:lstStyle/>
          <a:p>
            <a:pPr lvl="0" algn="ctr"/>
            <a:r>
              <a:rPr lang="en" sz="1800" b="1" dirty="0">
                <a:solidFill>
                  <a:schemeClr val="lt1"/>
                </a:solidFill>
              </a:rPr>
              <a:t>sBCMA_P1_mt_N77I_A15W </a:t>
            </a:r>
            <a:r>
              <a:rPr lang="en" sz="1800" b="1" dirty="0">
                <a:solidFill>
                  <a:srgbClr val="00B0F0"/>
                </a:solidFill>
              </a:rPr>
              <a:t>(sBCP2)</a:t>
            </a:r>
            <a:r>
              <a:rPr lang="en" sz="1800" b="1" dirty="0">
                <a:solidFill>
                  <a:schemeClr val="lt1"/>
                </a:solidFill>
              </a:rPr>
              <a:t> Replicate 2</a:t>
            </a:r>
            <a:endParaRPr sz="1800" b="1" dirty="0">
              <a:solidFill>
                <a:schemeClr val="lt1"/>
              </a:solidFill>
            </a:endParaRPr>
          </a:p>
        </p:txBody>
      </p:sp>
      <p:pic>
        <p:nvPicPr>
          <p:cNvPr id="707" name="Google Shape;707;p70" title="rep1_0ns.png"/>
          <p:cNvPicPr preferRelativeResize="0"/>
          <p:nvPr/>
        </p:nvPicPr>
        <p:blipFill rotWithShape="1">
          <a:blip r:embed="rId3">
            <a:alphaModFix/>
          </a:blip>
          <a:srcRect l="28031" t="5615" r="25965" b="2481"/>
          <a:stretch/>
        </p:blipFill>
        <p:spPr>
          <a:xfrm>
            <a:off x="647775" y="646550"/>
            <a:ext cx="1868774" cy="2249499"/>
          </a:xfrm>
          <a:prstGeom prst="rect">
            <a:avLst/>
          </a:prstGeom>
          <a:noFill/>
          <a:ln>
            <a:noFill/>
          </a:ln>
        </p:spPr>
      </p:pic>
      <p:pic>
        <p:nvPicPr>
          <p:cNvPr id="708" name="Google Shape;708;p70" title="rep2_mt_100ns.png"/>
          <p:cNvPicPr preferRelativeResize="0"/>
          <p:nvPr/>
        </p:nvPicPr>
        <p:blipFill rotWithShape="1">
          <a:blip r:embed="rId4">
            <a:alphaModFix/>
          </a:blip>
          <a:srcRect l="27209" t="4452" r="26416" b="4869"/>
          <a:stretch/>
        </p:blipFill>
        <p:spPr>
          <a:xfrm>
            <a:off x="7049950" y="592525"/>
            <a:ext cx="2037535" cy="2400550"/>
          </a:xfrm>
          <a:prstGeom prst="rect">
            <a:avLst/>
          </a:prstGeom>
          <a:noFill/>
          <a:ln>
            <a:noFill/>
          </a:ln>
        </p:spPr>
      </p:pic>
      <p:pic>
        <p:nvPicPr>
          <p:cNvPr id="709" name="Google Shape;709;p70" title="rep2_mt_50ns.png"/>
          <p:cNvPicPr preferRelativeResize="0"/>
          <p:nvPr/>
        </p:nvPicPr>
        <p:blipFill rotWithShape="1">
          <a:blip r:embed="rId5">
            <a:alphaModFix/>
          </a:blip>
          <a:srcRect l="25904" t="2721" r="27380" b="2150"/>
          <a:stretch/>
        </p:blipFill>
        <p:spPr>
          <a:xfrm>
            <a:off x="4031175" y="495500"/>
            <a:ext cx="1956424" cy="2400550"/>
          </a:xfrm>
          <a:prstGeom prst="rect">
            <a:avLst/>
          </a:prstGeom>
          <a:noFill/>
          <a:ln>
            <a:noFill/>
          </a:ln>
        </p:spPr>
      </p:pic>
      <p:pic>
        <p:nvPicPr>
          <p:cNvPr id="710" name="Google Shape;710;p70" title="rep2_mt_200ns.png"/>
          <p:cNvPicPr preferRelativeResize="0"/>
          <p:nvPr/>
        </p:nvPicPr>
        <p:blipFill rotWithShape="1">
          <a:blip r:embed="rId6">
            <a:alphaModFix/>
          </a:blip>
          <a:srcRect l="24985" t="6999" r="29296" b="4403"/>
          <a:stretch/>
        </p:blipFill>
        <p:spPr>
          <a:xfrm>
            <a:off x="5523225" y="2571756"/>
            <a:ext cx="1856302" cy="2167644"/>
          </a:xfrm>
          <a:prstGeom prst="rect">
            <a:avLst/>
          </a:prstGeom>
          <a:noFill/>
          <a:ln>
            <a:noFill/>
          </a:ln>
        </p:spPr>
      </p:pic>
      <p:pic>
        <p:nvPicPr>
          <p:cNvPr id="711" name="Google Shape;711;p70" title="rep2_mt_150ns.png"/>
          <p:cNvPicPr preferRelativeResize="0"/>
          <p:nvPr/>
        </p:nvPicPr>
        <p:blipFill rotWithShape="1">
          <a:blip r:embed="rId7">
            <a:alphaModFix/>
          </a:blip>
          <a:srcRect l="25390" t="4936" r="27151" b="7544"/>
          <a:stretch/>
        </p:blipFill>
        <p:spPr>
          <a:xfrm>
            <a:off x="2264100" y="2302350"/>
            <a:ext cx="2093148" cy="2325751"/>
          </a:xfrm>
          <a:prstGeom prst="rect">
            <a:avLst/>
          </a:prstGeom>
          <a:noFill/>
          <a:ln>
            <a:noFill/>
          </a:ln>
        </p:spPr>
      </p:pic>
      <p:sp>
        <p:nvSpPr>
          <p:cNvPr id="712" name="Google Shape;712;p70"/>
          <p:cNvSpPr txBox="1"/>
          <p:nvPr/>
        </p:nvSpPr>
        <p:spPr>
          <a:xfrm>
            <a:off x="836925" y="2685750"/>
            <a:ext cx="858900" cy="28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0ns</a:t>
            </a:r>
            <a:endParaRPr sz="1200" b="1">
              <a:solidFill>
                <a:schemeClr val="dk2"/>
              </a:solidFill>
            </a:endParaRPr>
          </a:p>
        </p:txBody>
      </p:sp>
      <p:sp>
        <p:nvSpPr>
          <p:cNvPr id="713" name="Google Shape;713;p70"/>
          <p:cNvSpPr txBox="1"/>
          <p:nvPr/>
        </p:nvSpPr>
        <p:spPr>
          <a:xfrm>
            <a:off x="7958100" y="295572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100ns</a:t>
            </a:r>
            <a:endParaRPr sz="1200" b="1">
              <a:solidFill>
                <a:schemeClr val="dk2"/>
              </a:solidFill>
            </a:endParaRPr>
          </a:p>
        </p:txBody>
      </p:sp>
      <p:sp>
        <p:nvSpPr>
          <p:cNvPr id="714" name="Google Shape;714;p70"/>
          <p:cNvSpPr txBox="1"/>
          <p:nvPr/>
        </p:nvSpPr>
        <p:spPr>
          <a:xfrm>
            <a:off x="2820250" y="469912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150ns</a:t>
            </a:r>
            <a:endParaRPr sz="1200" b="1">
              <a:solidFill>
                <a:schemeClr val="dk2"/>
              </a:solidFill>
            </a:endParaRPr>
          </a:p>
        </p:txBody>
      </p:sp>
      <p:sp>
        <p:nvSpPr>
          <p:cNvPr id="715" name="Google Shape;715;p70"/>
          <p:cNvSpPr txBox="1"/>
          <p:nvPr/>
        </p:nvSpPr>
        <p:spPr>
          <a:xfrm>
            <a:off x="6279050" y="469912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200ns</a:t>
            </a:r>
            <a:endParaRPr sz="1200" b="1">
              <a:solidFill>
                <a:schemeClr val="dk2"/>
              </a:solidFill>
            </a:endParaRPr>
          </a:p>
        </p:txBody>
      </p:sp>
      <p:sp>
        <p:nvSpPr>
          <p:cNvPr id="716" name="Google Shape;716;p70"/>
          <p:cNvSpPr txBox="1"/>
          <p:nvPr/>
        </p:nvSpPr>
        <p:spPr>
          <a:xfrm>
            <a:off x="4823525" y="28188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50ns</a:t>
            </a:r>
            <a:endParaRPr sz="1200" b="1">
              <a:solidFill>
                <a:schemeClr val="dk2"/>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20"/>
        <p:cNvGrpSpPr/>
        <p:nvPr/>
      </p:nvGrpSpPr>
      <p:grpSpPr>
        <a:xfrm>
          <a:off x="0" y="0"/>
          <a:ext cx="0" cy="0"/>
          <a:chOff x="0" y="0"/>
          <a:chExt cx="0" cy="0"/>
        </a:xfrm>
      </p:grpSpPr>
      <p:sp>
        <p:nvSpPr>
          <p:cNvPr id="721" name="Google Shape;721;p71"/>
          <p:cNvSpPr txBox="1"/>
          <p:nvPr/>
        </p:nvSpPr>
        <p:spPr>
          <a:xfrm>
            <a:off x="-100" y="42075"/>
            <a:ext cx="9144000" cy="424200"/>
          </a:xfrm>
          <a:prstGeom prst="rect">
            <a:avLst/>
          </a:prstGeom>
          <a:solidFill>
            <a:srgbClr val="660000"/>
          </a:solidFill>
          <a:ln>
            <a:noFill/>
          </a:ln>
        </p:spPr>
        <p:txBody>
          <a:bodyPr spcFirstLastPara="1" wrap="square" lIns="91425" tIns="91425" rIns="91425" bIns="91425" anchor="t" anchorCtr="0">
            <a:noAutofit/>
          </a:bodyPr>
          <a:lstStyle/>
          <a:p>
            <a:pPr lvl="0" algn="ctr"/>
            <a:r>
              <a:rPr lang="en" sz="1800" b="1" dirty="0">
                <a:solidFill>
                  <a:schemeClr val="lt1"/>
                </a:solidFill>
              </a:rPr>
              <a:t>sBCMA_P1_mt_N77I_A15W </a:t>
            </a:r>
            <a:r>
              <a:rPr lang="en" sz="1800" b="1" dirty="0">
                <a:solidFill>
                  <a:srgbClr val="00B0F0"/>
                </a:solidFill>
              </a:rPr>
              <a:t>(sBCP3)</a:t>
            </a:r>
            <a:r>
              <a:rPr lang="en" sz="1800" b="1" dirty="0">
                <a:solidFill>
                  <a:schemeClr val="lt1"/>
                </a:solidFill>
              </a:rPr>
              <a:t> Replicate 3</a:t>
            </a:r>
            <a:endParaRPr sz="1800" b="1" dirty="0">
              <a:solidFill>
                <a:schemeClr val="lt1"/>
              </a:solidFill>
            </a:endParaRPr>
          </a:p>
        </p:txBody>
      </p:sp>
      <p:pic>
        <p:nvPicPr>
          <p:cNvPr id="722" name="Google Shape;722;p71" title="rep1_0ns.png"/>
          <p:cNvPicPr preferRelativeResize="0"/>
          <p:nvPr/>
        </p:nvPicPr>
        <p:blipFill rotWithShape="1">
          <a:blip r:embed="rId3">
            <a:alphaModFix/>
          </a:blip>
          <a:srcRect l="28031" t="5615" r="25965" b="2481"/>
          <a:stretch/>
        </p:blipFill>
        <p:spPr>
          <a:xfrm>
            <a:off x="647775" y="646550"/>
            <a:ext cx="1868774" cy="2249499"/>
          </a:xfrm>
          <a:prstGeom prst="rect">
            <a:avLst/>
          </a:prstGeom>
          <a:noFill/>
          <a:ln>
            <a:noFill/>
          </a:ln>
        </p:spPr>
      </p:pic>
      <p:pic>
        <p:nvPicPr>
          <p:cNvPr id="723" name="Google Shape;723;p71" title="rep3_mt_100ns.png"/>
          <p:cNvPicPr preferRelativeResize="0"/>
          <p:nvPr/>
        </p:nvPicPr>
        <p:blipFill rotWithShape="1">
          <a:blip r:embed="rId4">
            <a:alphaModFix/>
          </a:blip>
          <a:srcRect l="27476" t="8436" r="23660" b="4864"/>
          <a:stretch/>
        </p:blipFill>
        <p:spPr>
          <a:xfrm>
            <a:off x="6860625" y="501300"/>
            <a:ext cx="2156273" cy="2305251"/>
          </a:xfrm>
          <a:prstGeom prst="rect">
            <a:avLst/>
          </a:prstGeom>
          <a:noFill/>
          <a:ln>
            <a:noFill/>
          </a:ln>
        </p:spPr>
      </p:pic>
      <p:pic>
        <p:nvPicPr>
          <p:cNvPr id="724" name="Google Shape;724;p71" title="rep3_mt_50ns.png"/>
          <p:cNvPicPr preferRelativeResize="0"/>
          <p:nvPr/>
        </p:nvPicPr>
        <p:blipFill rotWithShape="1">
          <a:blip r:embed="rId5">
            <a:alphaModFix/>
          </a:blip>
          <a:srcRect l="30182" t="5307" r="27381" b="6244"/>
          <a:stretch/>
        </p:blipFill>
        <p:spPr>
          <a:xfrm>
            <a:off x="4108325" y="501300"/>
            <a:ext cx="1968727" cy="2472140"/>
          </a:xfrm>
          <a:prstGeom prst="rect">
            <a:avLst/>
          </a:prstGeom>
          <a:noFill/>
          <a:ln>
            <a:noFill/>
          </a:ln>
        </p:spPr>
      </p:pic>
      <p:pic>
        <p:nvPicPr>
          <p:cNvPr id="725" name="Google Shape;725;p71" title="rep3_mt_200ns.png"/>
          <p:cNvPicPr preferRelativeResize="0"/>
          <p:nvPr/>
        </p:nvPicPr>
        <p:blipFill rotWithShape="1">
          <a:blip r:embed="rId6">
            <a:alphaModFix/>
          </a:blip>
          <a:srcRect l="29778" t="5259" r="27474" b="3274"/>
          <a:stretch/>
        </p:blipFill>
        <p:spPr>
          <a:xfrm>
            <a:off x="5682550" y="2620825"/>
            <a:ext cx="1770598" cy="2282749"/>
          </a:xfrm>
          <a:prstGeom prst="rect">
            <a:avLst/>
          </a:prstGeom>
          <a:noFill/>
          <a:ln>
            <a:noFill/>
          </a:ln>
        </p:spPr>
      </p:pic>
      <p:pic>
        <p:nvPicPr>
          <p:cNvPr id="726" name="Google Shape;726;p71" title="rep3_mt_150ns.png"/>
          <p:cNvPicPr preferRelativeResize="0"/>
          <p:nvPr/>
        </p:nvPicPr>
        <p:blipFill rotWithShape="1">
          <a:blip r:embed="rId7">
            <a:alphaModFix/>
          </a:blip>
          <a:srcRect l="26344" t="3500" r="25240" b="8348"/>
          <a:stretch/>
        </p:blipFill>
        <p:spPr>
          <a:xfrm>
            <a:off x="2037125" y="2350025"/>
            <a:ext cx="2141327" cy="2349101"/>
          </a:xfrm>
          <a:prstGeom prst="rect">
            <a:avLst/>
          </a:prstGeom>
          <a:noFill/>
          <a:ln>
            <a:noFill/>
          </a:ln>
        </p:spPr>
      </p:pic>
      <p:sp>
        <p:nvSpPr>
          <p:cNvPr id="727" name="Google Shape;727;p71"/>
          <p:cNvSpPr txBox="1"/>
          <p:nvPr/>
        </p:nvSpPr>
        <p:spPr>
          <a:xfrm>
            <a:off x="836925" y="2685750"/>
            <a:ext cx="858900" cy="28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0ns</a:t>
            </a:r>
            <a:endParaRPr sz="1200" b="1">
              <a:solidFill>
                <a:schemeClr val="dk2"/>
              </a:solidFill>
            </a:endParaRPr>
          </a:p>
        </p:txBody>
      </p:sp>
      <p:sp>
        <p:nvSpPr>
          <p:cNvPr id="728" name="Google Shape;728;p71"/>
          <p:cNvSpPr txBox="1"/>
          <p:nvPr/>
        </p:nvSpPr>
        <p:spPr>
          <a:xfrm>
            <a:off x="7852900" y="268575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100ns</a:t>
            </a:r>
            <a:endParaRPr sz="1200" b="1">
              <a:solidFill>
                <a:schemeClr val="dk2"/>
              </a:solidFill>
            </a:endParaRPr>
          </a:p>
        </p:txBody>
      </p:sp>
      <p:sp>
        <p:nvSpPr>
          <p:cNvPr id="729" name="Google Shape;729;p71"/>
          <p:cNvSpPr txBox="1"/>
          <p:nvPr/>
        </p:nvSpPr>
        <p:spPr>
          <a:xfrm>
            <a:off x="2820250" y="469912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150ns</a:t>
            </a:r>
            <a:endParaRPr sz="1200" b="1">
              <a:solidFill>
                <a:schemeClr val="dk2"/>
              </a:solidFill>
            </a:endParaRPr>
          </a:p>
        </p:txBody>
      </p:sp>
      <p:sp>
        <p:nvSpPr>
          <p:cNvPr id="730" name="Google Shape;730;p71"/>
          <p:cNvSpPr txBox="1"/>
          <p:nvPr/>
        </p:nvSpPr>
        <p:spPr>
          <a:xfrm>
            <a:off x="6373700" y="47972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200ns</a:t>
            </a:r>
            <a:endParaRPr sz="1200" b="1">
              <a:solidFill>
                <a:schemeClr val="dk2"/>
              </a:solidFill>
            </a:endParaRPr>
          </a:p>
        </p:txBody>
      </p:sp>
      <p:sp>
        <p:nvSpPr>
          <p:cNvPr id="731" name="Google Shape;731;p71"/>
          <p:cNvSpPr txBox="1"/>
          <p:nvPr/>
        </p:nvSpPr>
        <p:spPr>
          <a:xfrm>
            <a:off x="4727925" y="294160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50ns</a:t>
            </a:r>
            <a:endParaRPr sz="1200" b="1">
              <a:solidFill>
                <a:schemeClr val="dk2"/>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45"/>
          <p:cNvSpPr txBox="1">
            <a:spLocks noGrp="1"/>
          </p:cNvSpPr>
          <p:nvPr>
            <p:ph type="title"/>
          </p:nvPr>
        </p:nvSpPr>
        <p:spPr>
          <a:xfrm>
            <a:off x="0" y="1924600"/>
            <a:ext cx="9127500" cy="985500"/>
          </a:xfrm>
          <a:prstGeom prst="rect">
            <a:avLst/>
          </a:prstGeom>
          <a:solidFill>
            <a:srgbClr val="C9DAF8"/>
          </a:solidFill>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sz="1800" b="1">
                <a:solidFill>
                  <a:srgbClr val="000000"/>
                </a:solidFill>
              </a:rPr>
              <a:t>Structural Snapshots of the Wild-Type and Mutant sBCMA_P5 Complexes During 0 to 200 ns Molecular Dynamics Simulations Across Three Independent Replicates</a:t>
            </a:r>
            <a:endParaRPr b="1"/>
          </a:p>
        </p:txBody>
      </p:sp>
    </p:spTree>
    <p:extLst>
      <p:ext uri="{BB962C8B-B14F-4D97-AF65-F5344CB8AC3E}">
        <p14:creationId xmlns:p14="http://schemas.microsoft.com/office/powerpoint/2010/main" val="25244994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pic>
        <p:nvPicPr>
          <p:cNvPr id="360" name="Google Shape;360;p46" title="rep1_0ns.png"/>
          <p:cNvPicPr preferRelativeResize="0"/>
          <p:nvPr/>
        </p:nvPicPr>
        <p:blipFill rotWithShape="1">
          <a:blip r:embed="rId3">
            <a:alphaModFix/>
          </a:blip>
          <a:srcRect l="22365" t="768" r="31225" b="6699"/>
          <a:stretch/>
        </p:blipFill>
        <p:spPr>
          <a:xfrm>
            <a:off x="451350" y="515425"/>
            <a:ext cx="1868774" cy="2245001"/>
          </a:xfrm>
          <a:prstGeom prst="rect">
            <a:avLst/>
          </a:prstGeom>
          <a:noFill/>
          <a:ln>
            <a:noFill/>
          </a:ln>
        </p:spPr>
      </p:pic>
      <p:pic>
        <p:nvPicPr>
          <p:cNvPr id="361" name="Google Shape;361;p46" title="rep1_100ns.png"/>
          <p:cNvPicPr preferRelativeResize="0"/>
          <p:nvPr/>
        </p:nvPicPr>
        <p:blipFill rotWithShape="1">
          <a:blip r:embed="rId4">
            <a:alphaModFix/>
          </a:blip>
          <a:srcRect l="22248" t="4075" r="29102" b="4568"/>
          <a:stretch/>
        </p:blipFill>
        <p:spPr>
          <a:xfrm>
            <a:off x="6555400" y="570284"/>
            <a:ext cx="1967524" cy="2226290"/>
          </a:xfrm>
          <a:prstGeom prst="rect">
            <a:avLst/>
          </a:prstGeom>
          <a:noFill/>
          <a:ln>
            <a:noFill/>
          </a:ln>
        </p:spPr>
      </p:pic>
      <p:pic>
        <p:nvPicPr>
          <p:cNvPr id="362" name="Google Shape;362;p46" title="rep1_50ns.png"/>
          <p:cNvPicPr preferRelativeResize="0"/>
          <p:nvPr/>
        </p:nvPicPr>
        <p:blipFill rotWithShape="1">
          <a:blip r:embed="rId5">
            <a:alphaModFix/>
          </a:blip>
          <a:srcRect l="22951" r="31129" b="5267"/>
          <a:stretch/>
        </p:blipFill>
        <p:spPr>
          <a:xfrm>
            <a:off x="3245900" y="511385"/>
            <a:ext cx="1812675" cy="2253077"/>
          </a:xfrm>
          <a:prstGeom prst="rect">
            <a:avLst/>
          </a:prstGeom>
          <a:noFill/>
          <a:ln>
            <a:noFill/>
          </a:ln>
        </p:spPr>
      </p:pic>
      <p:pic>
        <p:nvPicPr>
          <p:cNvPr id="363" name="Google Shape;363;p46" title="rep1_200ns.png"/>
          <p:cNvPicPr preferRelativeResize="0"/>
          <p:nvPr/>
        </p:nvPicPr>
        <p:blipFill rotWithShape="1">
          <a:blip r:embed="rId6">
            <a:alphaModFix/>
          </a:blip>
          <a:srcRect l="20464" r="30416" b="6516"/>
          <a:stretch/>
        </p:blipFill>
        <p:spPr>
          <a:xfrm>
            <a:off x="5279375" y="2434675"/>
            <a:ext cx="1830200" cy="2098800"/>
          </a:xfrm>
          <a:prstGeom prst="rect">
            <a:avLst/>
          </a:prstGeom>
          <a:noFill/>
          <a:ln>
            <a:noFill/>
          </a:ln>
        </p:spPr>
      </p:pic>
      <p:pic>
        <p:nvPicPr>
          <p:cNvPr id="364" name="Google Shape;364;p46" title="rep1_150ns.png"/>
          <p:cNvPicPr preferRelativeResize="0"/>
          <p:nvPr/>
        </p:nvPicPr>
        <p:blipFill rotWithShape="1">
          <a:blip r:embed="rId7">
            <a:alphaModFix/>
          </a:blip>
          <a:srcRect l="22813" t="4738" r="31053" b="6207"/>
          <a:stretch/>
        </p:blipFill>
        <p:spPr>
          <a:xfrm>
            <a:off x="2299150" y="2612125"/>
            <a:ext cx="1763574" cy="2051075"/>
          </a:xfrm>
          <a:prstGeom prst="rect">
            <a:avLst/>
          </a:prstGeom>
          <a:noFill/>
          <a:ln>
            <a:noFill/>
          </a:ln>
        </p:spPr>
      </p:pic>
      <p:sp>
        <p:nvSpPr>
          <p:cNvPr id="365" name="Google Shape;365;p46"/>
          <p:cNvSpPr txBox="1"/>
          <p:nvPr/>
        </p:nvSpPr>
        <p:spPr>
          <a:xfrm>
            <a:off x="890175" y="23994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0ns</a:t>
            </a:r>
            <a:endParaRPr sz="1200" b="1">
              <a:solidFill>
                <a:schemeClr val="dk2"/>
              </a:solidFill>
            </a:endParaRPr>
          </a:p>
        </p:txBody>
      </p:sp>
      <p:sp>
        <p:nvSpPr>
          <p:cNvPr id="366" name="Google Shape;366;p46"/>
          <p:cNvSpPr txBox="1"/>
          <p:nvPr/>
        </p:nvSpPr>
        <p:spPr>
          <a:xfrm>
            <a:off x="6722725" y="215292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100ns</a:t>
            </a:r>
            <a:endParaRPr sz="1200" b="1">
              <a:solidFill>
                <a:schemeClr val="dk2"/>
              </a:solidFill>
            </a:endParaRPr>
          </a:p>
        </p:txBody>
      </p:sp>
      <p:sp>
        <p:nvSpPr>
          <p:cNvPr id="367" name="Google Shape;367;p46"/>
          <p:cNvSpPr txBox="1"/>
          <p:nvPr/>
        </p:nvSpPr>
        <p:spPr>
          <a:xfrm>
            <a:off x="3648775" y="22033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50ns</a:t>
            </a:r>
            <a:endParaRPr sz="1200" b="1">
              <a:solidFill>
                <a:schemeClr val="dk2"/>
              </a:solidFill>
            </a:endParaRPr>
          </a:p>
        </p:txBody>
      </p:sp>
      <p:sp>
        <p:nvSpPr>
          <p:cNvPr id="368" name="Google Shape;368;p46"/>
          <p:cNvSpPr txBox="1"/>
          <p:nvPr/>
        </p:nvSpPr>
        <p:spPr>
          <a:xfrm>
            <a:off x="2513125" y="437355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150ns</a:t>
            </a:r>
            <a:endParaRPr sz="1200" b="1">
              <a:solidFill>
                <a:schemeClr val="dk2"/>
              </a:solidFill>
            </a:endParaRPr>
          </a:p>
        </p:txBody>
      </p:sp>
      <p:sp>
        <p:nvSpPr>
          <p:cNvPr id="369" name="Google Shape;369;p46"/>
          <p:cNvSpPr txBox="1"/>
          <p:nvPr/>
        </p:nvSpPr>
        <p:spPr>
          <a:xfrm>
            <a:off x="5717150" y="43021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200ns</a:t>
            </a:r>
            <a:endParaRPr sz="1200" b="1">
              <a:solidFill>
                <a:schemeClr val="dk2"/>
              </a:solidFill>
            </a:endParaRPr>
          </a:p>
        </p:txBody>
      </p:sp>
      <p:sp>
        <p:nvSpPr>
          <p:cNvPr id="370" name="Google Shape;370;p46"/>
          <p:cNvSpPr txBox="1"/>
          <p:nvPr/>
        </p:nvSpPr>
        <p:spPr>
          <a:xfrm>
            <a:off x="27925" y="45575"/>
            <a:ext cx="9116100" cy="419400"/>
          </a:xfrm>
          <a:prstGeom prst="rect">
            <a:avLst/>
          </a:prstGeom>
          <a:solidFill>
            <a:srgbClr val="660000"/>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lt1"/>
                </a:solidFill>
              </a:rPr>
              <a:t>sBCMA_P5 Wild type Replicate 1</a:t>
            </a:r>
            <a:endParaRPr sz="1800" b="1">
              <a:solidFill>
                <a:schemeClr val="lt1"/>
              </a:solidFill>
            </a:endParaRPr>
          </a:p>
        </p:txBody>
      </p:sp>
    </p:spTree>
    <p:extLst>
      <p:ext uri="{BB962C8B-B14F-4D97-AF65-F5344CB8AC3E}">
        <p14:creationId xmlns:p14="http://schemas.microsoft.com/office/powerpoint/2010/main" val="29505144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pic>
        <p:nvPicPr>
          <p:cNvPr id="375" name="Google Shape;375;p47" title="rep1_0ns.png"/>
          <p:cNvPicPr preferRelativeResize="0"/>
          <p:nvPr/>
        </p:nvPicPr>
        <p:blipFill rotWithShape="1">
          <a:blip r:embed="rId3">
            <a:alphaModFix/>
          </a:blip>
          <a:srcRect l="22365" t="768" r="31225" b="6699"/>
          <a:stretch/>
        </p:blipFill>
        <p:spPr>
          <a:xfrm>
            <a:off x="451350" y="515425"/>
            <a:ext cx="1868774" cy="2245001"/>
          </a:xfrm>
          <a:prstGeom prst="rect">
            <a:avLst/>
          </a:prstGeom>
          <a:noFill/>
          <a:ln>
            <a:noFill/>
          </a:ln>
        </p:spPr>
      </p:pic>
      <p:pic>
        <p:nvPicPr>
          <p:cNvPr id="376" name="Google Shape;376;p47" title="rep2_100ns.png"/>
          <p:cNvPicPr preferRelativeResize="0"/>
          <p:nvPr/>
        </p:nvPicPr>
        <p:blipFill rotWithShape="1">
          <a:blip r:embed="rId4">
            <a:alphaModFix/>
          </a:blip>
          <a:srcRect l="20907" r="23370" b="2133"/>
          <a:stretch/>
        </p:blipFill>
        <p:spPr>
          <a:xfrm>
            <a:off x="6533900" y="417025"/>
            <a:ext cx="2009677" cy="2126824"/>
          </a:xfrm>
          <a:prstGeom prst="rect">
            <a:avLst/>
          </a:prstGeom>
          <a:noFill/>
          <a:ln>
            <a:noFill/>
          </a:ln>
        </p:spPr>
      </p:pic>
      <p:pic>
        <p:nvPicPr>
          <p:cNvPr id="377" name="Google Shape;377;p47" title="rep2_50ns.png"/>
          <p:cNvPicPr preferRelativeResize="0"/>
          <p:nvPr/>
        </p:nvPicPr>
        <p:blipFill rotWithShape="1">
          <a:blip r:embed="rId5">
            <a:alphaModFix/>
          </a:blip>
          <a:srcRect l="20497" r="25763" b="1313"/>
          <a:stretch/>
        </p:blipFill>
        <p:spPr>
          <a:xfrm>
            <a:off x="3158150" y="445050"/>
            <a:ext cx="1896827" cy="2098800"/>
          </a:xfrm>
          <a:prstGeom prst="rect">
            <a:avLst/>
          </a:prstGeom>
          <a:noFill/>
          <a:ln>
            <a:noFill/>
          </a:ln>
        </p:spPr>
      </p:pic>
      <p:pic>
        <p:nvPicPr>
          <p:cNvPr id="378" name="Google Shape;378;p47" title="rep2_200ns.png"/>
          <p:cNvPicPr preferRelativeResize="0"/>
          <p:nvPr/>
        </p:nvPicPr>
        <p:blipFill rotWithShape="1">
          <a:blip r:embed="rId6">
            <a:alphaModFix/>
          </a:blip>
          <a:srcRect l="21818" r="27349" b="2837"/>
          <a:stretch/>
        </p:blipFill>
        <p:spPr>
          <a:xfrm>
            <a:off x="5160956" y="2375025"/>
            <a:ext cx="1822392" cy="2098800"/>
          </a:xfrm>
          <a:prstGeom prst="rect">
            <a:avLst/>
          </a:prstGeom>
          <a:noFill/>
          <a:ln>
            <a:noFill/>
          </a:ln>
        </p:spPr>
      </p:pic>
      <p:pic>
        <p:nvPicPr>
          <p:cNvPr id="379" name="Google Shape;379;p47" title="rep2_150ns.png"/>
          <p:cNvPicPr preferRelativeResize="0"/>
          <p:nvPr/>
        </p:nvPicPr>
        <p:blipFill rotWithShape="1">
          <a:blip r:embed="rId7">
            <a:alphaModFix/>
          </a:blip>
          <a:srcRect l="21002" r="26466" b="2133"/>
          <a:stretch/>
        </p:blipFill>
        <p:spPr>
          <a:xfrm>
            <a:off x="2159700" y="2573676"/>
            <a:ext cx="1822397" cy="2045849"/>
          </a:xfrm>
          <a:prstGeom prst="rect">
            <a:avLst/>
          </a:prstGeom>
          <a:noFill/>
          <a:ln>
            <a:noFill/>
          </a:ln>
        </p:spPr>
      </p:pic>
      <p:sp>
        <p:nvSpPr>
          <p:cNvPr id="380" name="Google Shape;380;p47"/>
          <p:cNvSpPr txBox="1"/>
          <p:nvPr/>
        </p:nvSpPr>
        <p:spPr>
          <a:xfrm>
            <a:off x="872150" y="245610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0ns</a:t>
            </a:r>
            <a:endParaRPr sz="1200" b="1">
              <a:solidFill>
                <a:schemeClr val="dk2"/>
              </a:solidFill>
            </a:endParaRPr>
          </a:p>
        </p:txBody>
      </p:sp>
      <p:sp>
        <p:nvSpPr>
          <p:cNvPr id="381" name="Google Shape;381;p47"/>
          <p:cNvSpPr txBox="1"/>
          <p:nvPr/>
        </p:nvSpPr>
        <p:spPr>
          <a:xfrm>
            <a:off x="6877700" y="227305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100ns</a:t>
            </a:r>
            <a:endParaRPr sz="1200" b="1">
              <a:solidFill>
                <a:schemeClr val="dk2"/>
              </a:solidFill>
            </a:endParaRPr>
          </a:p>
        </p:txBody>
      </p:sp>
      <p:sp>
        <p:nvSpPr>
          <p:cNvPr id="382" name="Google Shape;382;p47"/>
          <p:cNvSpPr txBox="1"/>
          <p:nvPr/>
        </p:nvSpPr>
        <p:spPr>
          <a:xfrm>
            <a:off x="3436500" y="225025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50ns</a:t>
            </a:r>
            <a:endParaRPr sz="1200" b="1">
              <a:solidFill>
                <a:schemeClr val="dk2"/>
              </a:solidFill>
            </a:endParaRPr>
          </a:p>
        </p:txBody>
      </p:sp>
      <p:sp>
        <p:nvSpPr>
          <p:cNvPr id="383" name="Google Shape;383;p47"/>
          <p:cNvSpPr txBox="1"/>
          <p:nvPr/>
        </p:nvSpPr>
        <p:spPr>
          <a:xfrm>
            <a:off x="2466275" y="434470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150ns</a:t>
            </a:r>
            <a:endParaRPr sz="1200" b="1">
              <a:solidFill>
                <a:schemeClr val="dk2"/>
              </a:solidFill>
            </a:endParaRPr>
          </a:p>
        </p:txBody>
      </p:sp>
      <p:sp>
        <p:nvSpPr>
          <p:cNvPr id="384" name="Google Shape;384;p47"/>
          <p:cNvSpPr txBox="1"/>
          <p:nvPr/>
        </p:nvSpPr>
        <p:spPr>
          <a:xfrm>
            <a:off x="5472050" y="424252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200ns</a:t>
            </a:r>
            <a:endParaRPr sz="1200" b="1">
              <a:solidFill>
                <a:schemeClr val="dk2"/>
              </a:solidFill>
            </a:endParaRPr>
          </a:p>
        </p:txBody>
      </p:sp>
      <p:sp>
        <p:nvSpPr>
          <p:cNvPr id="385" name="Google Shape;385;p47"/>
          <p:cNvSpPr txBox="1"/>
          <p:nvPr/>
        </p:nvSpPr>
        <p:spPr>
          <a:xfrm>
            <a:off x="-50" y="45575"/>
            <a:ext cx="9144000" cy="437400"/>
          </a:xfrm>
          <a:prstGeom prst="rect">
            <a:avLst/>
          </a:prstGeom>
          <a:solidFill>
            <a:srgbClr val="660000"/>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lt1"/>
                </a:solidFill>
              </a:rPr>
              <a:t>sBCMA_P5 Wild type Replicate 2</a:t>
            </a:r>
            <a:endParaRPr sz="1800" b="1">
              <a:solidFill>
                <a:schemeClr val="lt1"/>
              </a:solidFill>
            </a:endParaRPr>
          </a:p>
        </p:txBody>
      </p:sp>
    </p:spTree>
    <p:extLst>
      <p:ext uri="{BB962C8B-B14F-4D97-AF65-F5344CB8AC3E}">
        <p14:creationId xmlns:p14="http://schemas.microsoft.com/office/powerpoint/2010/main" val="37543823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pic>
        <p:nvPicPr>
          <p:cNvPr id="390" name="Google Shape;390;p48" title="rep1_0ns.png"/>
          <p:cNvPicPr preferRelativeResize="0"/>
          <p:nvPr/>
        </p:nvPicPr>
        <p:blipFill rotWithShape="1">
          <a:blip r:embed="rId3">
            <a:alphaModFix/>
          </a:blip>
          <a:srcRect l="22365" t="768" r="31225" b="6699"/>
          <a:stretch/>
        </p:blipFill>
        <p:spPr>
          <a:xfrm>
            <a:off x="451350" y="515425"/>
            <a:ext cx="1868774" cy="2245001"/>
          </a:xfrm>
          <a:prstGeom prst="rect">
            <a:avLst/>
          </a:prstGeom>
          <a:noFill/>
          <a:ln>
            <a:noFill/>
          </a:ln>
        </p:spPr>
      </p:pic>
      <p:pic>
        <p:nvPicPr>
          <p:cNvPr id="391" name="Google Shape;391;p48" title="rep3_100ns.png"/>
          <p:cNvPicPr preferRelativeResize="0"/>
          <p:nvPr/>
        </p:nvPicPr>
        <p:blipFill rotWithShape="1">
          <a:blip r:embed="rId4">
            <a:alphaModFix/>
          </a:blip>
          <a:srcRect l="21637" r="31529" b="803"/>
          <a:stretch/>
        </p:blipFill>
        <p:spPr>
          <a:xfrm>
            <a:off x="6533900" y="387950"/>
            <a:ext cx="1676600" cy="2139975"/>
          </a:xfrm>
          <a:prstGeom prst="rect">
            <a:avLst/>
          </a:prstGeom>
          <a:noFill/>
          <a:ln>
            <a:noFill/>
          </a:ln>
        </p:spPr>
      </p:pic>
      <p:pic>
        <p:nvPicPr>
          <p:cNvPr id="392" name="Google Shape;392;p48" title="rep3_50ns.png"/>
          <p:cNvPicPr preferRelativeResize="0"/>
          <p:nvPr/>
        </p:nvPicPr>
        <p:blipFill rotWithShape="1">
          <a:blip r:embed="rId5">
            <a:alphaModFix/>
          </a:blip>
          <a:srcRect l="18342" r="30323" b="2847"/>
          <a:stretch/>
        </p:blipFill>
        <p:spPr>
          <a:xfrm>
            <a:off x="2991725" y="511708"/>
            <a:ext cx="1868774" cy="2131093"/>
          </a:xfrm>
          <a:prstGeom prst="rect">
            <a:avLst/>
          </a:prstGeom>
          <a:noFill/>
          <a:ln>
            <a:noFill/>
          </a:ln>
        </p:spPr>
      </p:pic>
      <p:pic>
        <p:nvPicPr>
          <p:cNvPr id="393" name="Google Shape;393;p48" title="rep3_200ns.png"/>
          <p:cNvPicPr preferRelativeResize="0"/>
          <p:nvPr/>
        </p:nvPicPr>
        <p:blipFill rotWithShape="1">
          <a:blip r:embed="rId6">
            <a:alphaModFix/>
          </a:blip>
          <a:srcRect l="17315" t="2337" r="29848" b="3439"/>
          <a:stretch/>
        </p:blipFill>
        <p:spPr>
          <a:xfrm>
            <a:off x="5108712" y="2456100"/>
            <a:ext cx="1938898" cy="2083325"/>
          </a:xfrm>
          <a:prstGeom prst="rect">
            <a:avLst/>
          </a:prstGeom>
          <a:noFill/>
          <a:ln>
            <a:noFill/>
          </a:ln>
        </p:spPr>
      </p:pic>
      <p:pic>
        <p:nvPicPr>
          <p:cNvPr id="394" name="Google Shape;394;p48" title="rep3_150ns.png"/>
          <p:cNvPicPr preferRelativeResize="0"/>
          <p:nvPr/>
        </p:nvPicPr>
        <p:blipFill rotWithShape="1">
          <a:blip r:embed="rId7">
            <a:alphaModFix/>
          </a:blip>
          <a:srcRect l="17903" r="30635" b="4288"/>
          <a:stretch/>
        </p:blipFill>
        <p:spPr>
          <a:xfrm>
            <a:off x="2135601" y="2527925"/>
            <a:ext cx="1859036" cy="2083325"/>
          </a:xfrm>
          <a:prstGeom prst="rect">
            <a:avLst/>
          </a:prstGeom>
          <a:noFill/>
          <a:ln>
            <a:noFill/>
          </a:ln>
        </p:spPr>
      </p:pic>
      <p:sp>
        <p:nvSpPr>
          <p:cNvPr id="395" name="Google Shape;395;p48"/>
          <p:cNvSpPr txBox="1"/>
          <p:nvPr/>
        </p:nvSpPr>
        <p:spPr>
          <a:xfrm>
            <a:off x="872150" y="245610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0ns</a:t>
            </a:r>
            <a:endParaRPr sz="1200" b="1">
              <a:solidFill>
                <a:schemeClr val="dk2"/>
              </a:solidFill>
            </a:endParaRPr>
          </a:p>
        </p:txBody>
      </p:sp>
      <p:sp>
        <p:nvSpPr>
          <p:cNvPr id="396" name="Google Shape;396;p48"/>
          <p:cNvSpPr txBox="1"/>
          <p:nvPr/>
        </p:nvSpPr>
        <p:spPr>
          <a:xfrm>
            <a:off x="6967825" y="217575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100ns</a:t>
            </a:r>
            <a:endParaRPr sz="1200" b="1">
              <a:solidFill>
                <a:schemeClr val="dk2"/>
              </a:solidFill>
            </a:endParaRPr>
          </a:p>
        </p:txBody>
      </p:sp>
      <p:sp>
        <p:nvSpPr>
          <p:cNvPr id="397" name="Google Shape;397;p48"/>
          <p:cNvSpPr txBox="1"/>
          <p:nvPr/>
        </p:nvSpPr>
        <p:spPr>
          <a:xfrm>
            <a:off x="3634750" y="22033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50ns</a:t>
            </a:r>
            <a:endParaRPr sz="1200" b="1">
              <a:solidFill>
                <a:schemeClr val="dk2"/>
              </a:solidFill>
            </a:endParaRPr>
          </a:p>
        </p:txBody>
      </p:sp>
      <p:sp>
        <p:nvSpPr>
          <p:cNvPr id="398" name="Google Shape;398;p48"/>
          <p:cNvSpPr txBox="1"/>
          <p:nvPr/>
        </p:nvSpPr>
        <p:spPr>
          <a:xfrm>
            <a:off x="2513125" y="437355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150ns</a:t>
            </a:r>
            <a:endParaRPr sz="1200" b="1">
              <a:solidFill>
                <a:schemeClr val="dk2"/>
              </a:solidFill>
            </a:endParaRPr>
          </a:p>
        </p:txBody>
      </p:sp>
      <p:sp>
        <p:nvSpPr>
          <p:cNvPr id="399" name="Google Shape;399;p48"/>
          <p:cNvSpPr txBox="1"/>
          <p:nvPr/>
        </p:nvSpPr>
        <p:spPr>
          <a:xfrm>
            <a:off x="5717150" y="43021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200ns</a:t>
            </a:r>
            <a:endParaRPr sz="1200" b="1">
              <a:solidFill>
                <a:schemeClr val="dk2"/>
              </a:solidFill>
            </a:endParaRPr>
          </a:p>
        </p:txBody>
      </p:sp>
      <p:sp>
        <p:nvSpPr>
          <p:cNvPr id="400" name="Google Shape;400;p48"/>
          <p:cNvSpPr txBox="1"/>
          <p:nvPr/>
        </p:nvSpPr>
        <p:spPr>
          <a:xfrm>
            <a:off x="-50" y="45575"/>
            <a:ext cx="9144000" cy="437400"/>
          </a:xfrm>
          <a:prstGeom prst="rect">
            <a:avLst/>
          </a:prstGeom>
          <a:solidFill>
            <a:srgbClr val="660000"/>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lt1"/>
                </a:solidFill>
              </a:rPr>
              <a:t>sBCMA_P5 Wild type Replicate 3</a:t>
            </a:r>
            <a:endParaRPr sz="1800" b="1">
              <a:solidFill>
                <a:schemeClr val="lt1"/>
              </a:solidFill>
            </a:endParaRPr>
          </a:p>
        </p:txBody>
      </p:sp>
    </p:spTree>
    <p:extLst>
      <p:ext uri="{BB962C8B-B14F-4D97-AF65-F5344CB8AC3E}">
        <p14:creationId xmlns:p14="http://schemas.microsoft.com/office/powerpoint/2010/main" val="27273127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pic>
        <p:nvPicPr>
          <p:cNvPr id="405" name="Google Shape;405;p49" title="rep1_0ns.png"/>
          <p:cNvPicPr preferRelativeResize="0"/>
          <p:nvPr/>
        </p:nvPicPr>
        <p:blipFill rotWithShape="1">
          <a:blip r:embed="rId3">
            <a:alphaModFix/>
          </a:blip>
          <a:srcRect l="26525" r="30754" b="9173"/>
          <a:stretch/>
        </p:blipFill>
        <p:spPr>
          <a:xfrm>
            <a:off x="521725" y="527025"/>
            <a:ext cx="1696399" cy="2173176"/>
          </a:xfrm>
          <a:prstGeom prst="rect">
            <a:avLst/>
          </a:prstGeom>
          <a:noFill/>
          <a:ln>
            <a:noFill/>
          </a:ln>
        </p:spPr>
      </p:pic>
      <p:pic>
        <p:nvPicPr>
          <p:cNvPr id="406" name="Google Shape;406;p49" title="rep1_100ns.png"/>
          <p:cNvPicPr preferRelativeResize="0"/>
          <p:nvPr/>
        </p:nvPicPr>
        <p:blipFill rotWithShape="1">
          <a:blip r:embed="rId4">
            <a:alphaModFix/>
          </a:blip>
          <a:srcRect l="27111" t="5413" r="26899" b="4375"/>
          <a:stretch/>
        </p:blipFill>
        <p:spPr>
          <a:xfrm>
            <a:off x="6815050" y="527037"/>
            <a:ext cx="1729925" cy="2044701"/>
          </a:xfrm>
          <a:prstGeom prst="rect">
            <a:avLst/>
          </a:prstGeom>
          <a:noFill/>
          <a:ln>
            <a:noFill/>
          </a:ln>
        </p:spPr>
      </p:pic>
      <p:pic>
        <p:nvPicPr>
          <p:cNvPr id="407" name="Google Shape;407;p49" title="rep1_50ns.png"/>
          <p:cNvPicPr preferRelativeResize="0"/>
          <p:nvPr/>
        </p:nvPicPr>
        <p:blipFill rotWithShape="1">
          <a:blip r:embed="rId5">
            <a:alphaModFix/>
          </a:blip>
          <a:srcRect l="25286" r="32137" b="10282"/>
          <a:stretch/>
        </p:blipFill>
        <p:spPr>
          <a:xfrm>
            <a:off x="3193898" y="439650"/>
            <a:ext cx="1711626" cy="2173176"/>
          </a:xfrm>
          <a:prstGeom prst="rect">
            <a:avLst/>
          </a:prstGeom>
          <a:noFill/>
          <a:ln>
            <a:noFill/>
          </a:ln>
        </p:spPr>
      </p:pic>
      <p:pic>
        <p:nvPicPr>
          <p:cNvPr id="408" name="Google Shape;408;p49" title="rep1_200ns.png"/>
          <p:cNvPicPr preferRelativeResize="0"/>
          <p:nvPr/>
        </p:nvPicPr>
        <p:blipFill rotWithShape="1">
          <a:blip r:embed="rId6">
            <a:alphaModFix/>
          </a:blip>
          <a:srcRect l="24566" t="1992" r="29644" b="10657"/>
          <a:stretch/>
        </p:blipFill>
        <p:spPr>
          <a:xfrm>
            <a:off x="5217413" y="2369099"/>
            <a:ext cx="1858376" cy="2135909"/>
          </a:xfrm>
          <a:prstGeom prst="rect">
            <a:avLst/>
          </a:prstGeom>
          <a:noFill/>
          <a:ln>
            <a:noFill/>
          </a:ln>
        </p:spPr>
      </p:pic>
      <p:pic>
        <p:nvPicPr>
          <p:cNvPr id="409" name="Google Shape;409;p49" title="rep1_150ns.png"/>
          <p:cNvPicPr preferRelativeResize="0"/>
          <p:nvPr/>
        </p:nvPicPr>
        <p:blipFill rotWithShape="1">
          <a:blip r:embed="rId7">
            <a:alphaModFix/>
          </a:blip>
          <a:srcRect l="23164" t="6286" r="29055" b="9786"/>
          <a:stretch/>
        </p:blipFill>
        <p:spPr>
          <a:xfrm>
            <a:off x="1984988" y="2554575"/>
            <a:ext cx="1858386" cy="1966999"/>
          </a:xfrm>
          <a:prstGeom prst="rect">
            <a:avLst/>
          </a:prstGeom>
          <a:noFill/>
          <a:ln>
            <a:noFill/>
          </a:ln>
        </p:spPr>
      </p:pic>
      <p:sp>
        <p:nvSpPr>
          <p:cNvPr id="410" name="Google Shape;410;p49"/>
          <p:cNvSpPr txBox="1"/>
          <p:nvPr/>
        </p:nvSpPr>
        <p:spPr>
          <a:xfrm>
            <a:off x="872150" y="245610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0ns</a:t>
            </a:r>
            <a:endParaRPr sz="1200" b="1">
              <a:solidFill>
                <a:schemeClr val="dk2"/>
              </a:solidFill>
            </a:endParaRPr>
          </a:p>
        </p:txBody>
      </p:sp>
      <p:sp>
        <p:nvSpPr>
          <p:cNvPr id="411" name="Google Shape;411;p49"/>
          <p:cNvSpPr txBox="1"/>
          <p:nvPr/>
        </p:nvSpPr>
        <p:spPr>
          <a:xfrm>
            <a:off x="7083150" y="216492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100ns</a:t>
            </a:r>
            <a:endParaRPr sz="1200" b="1">
              <a:solidFill>
                <a:schemeClr val="dk2"/>
              </a:solidFill>
            </a:endParaRPr>
          </a:p>
        </p:txBody>
      </p:sp>
      <p:sp>
        <p:nvSpPr>
          <p:cNvPr id="412" name="Google Shape;412;p49"/>
          <p:cNvSpPr txBox="1"/>
          <p:nvPr/>
        </p:nvSpPr>
        <p:spPr>
          <a:xfrm>
            <a:off x="3634750" y="22033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50ns</a:t>
            </a:r>
            <a:endParaRPr sz="1200" b="1">
              <a:solidFill>
                <a:schemeClr val="dk2"/>
              </a:solidFill>
            </a:endParaRPr>
          </a:p>
        </p:txBody>
      </p:sp>
      <p:sp>
        <p:nvSpPr>
          <p:cNvPr id="413" name="Google Shape;413;p49"/>
          <p:cNvSpPr txBox="1"/>
          <p:nvPr/>
        </p:nvSpPr>
        <p:spPr>
          <a:xfrm>
            <a:off x="2513125" y="437355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150ns</a:t>
            </a:r>
            <a:endParaRPr sz="1200" b="1">
              <a:solidFill>
                <a:schemeClr val="dk2"/>
              </a:solidFill>
            </a:endParaRPr>
          </a:p>
        </p:txBody>
      </p:sp>
      <p:sp>
        <p:nvSpPr>
          <p:cNvPr id="414" name="Google Shape;414;p49"/>
          <p:cNvSpPr txBox="1"/>
          <p:nvPr/>
        </p:nvSpPr>
        <p:spPr>
          <a:xfrm>
            <a:off x="5717150" y="43021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200ns</a:t>
            </a:r>
            <a:endParaRPr sz="1200" b="1">
              <a:solidFill>
                <a:schemeClr val="dk2"/>
              </a:solidFill>
            </a:endParaRPr>
          </a:p>
        </p:txBody>
      </p:sp>
      <p:sp>
        <p:nvSpPr>
          <p:cNvPr id="415" name="Google Shape;415;p49"/>
          <p:cNvSpPr txBox="1"/>
          <p:nvPr/>
        </p:nvSpPr>
        <p:spPr>
          <a:xfrm>
            <a:off x="100" y="32250"/>
            <a:ext cx="9144000" cy="429000"/>
          </a:xfrm>
          <a:prstGeom prst="rect">
            <a:avLst/>
          </a:prstGeom>
          <a:solidFill>
            <a:srgbClr val="660000"/>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dirty="0">
                <a:solidFill>
                  <a:schemeClr val="lt1"/>
                </a:solidFill>
              </a:rPr>
              <a:t>sBCMA_P5_mt_I11N </a:t>
            </a:r>
            <a:r>
              <a:rPr lang="en" sz="1800" b="1" dirty="0">
                <a:solidFill>
                  <a:srgbClr val="00B0F0"/>
                </a:solidFill>
              </a:rPr>
              <a:t>(sBCP3)</a:t>
            </a:r>
            <a:r>
              <a:rPr lang="en" sz="1800" b="1" dirty="0">
                <a:solidFill>
                  <a:schemeClr val="lt1"/>
                </a:solidFill>
              </a:rPr>
              <a:t> Replicate 1</a:t>
            </a:r>
            <a:endParaRPr sz="1800" b="1" dirty="0">
              <a:solidFill>
                <a:schemeClr val="lt1"/>
              </a:solidFill>
            </a:endParaRPr>
          </a:p>
        </p:txBody>
      </p:sp>
    </p:spTree>
    <p:extLst>
      <p:ext uri="{BB962C8B-B14F-4D97-AF65-F5344CB8AC3E}">
        <p14:creationId xmlns:p14="http://schemas.microsoft.com/office/powerpoint/2010/main" val="30724971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pic>
        <p:nvPicPr>
          <p:cNvPr id="420" name="Google Shape;420;p50" title="rep1_0ns.png"/>
          <p:cNvPicPr preferRelativeResize="0"/>
          <p:nvPr/>
        </p:nvPicPr>
        <p:blipFill rotWithShape="1">
          <a:blip r:embed="rId3">
            <a:alphaModFix/>
          </a:blip>
          <a:srcRect l="26525" r="30754" b="9173"/>
          <a:stretch/>
        </p:blipFill>
        <p:spPr>
          <a:xfrm>
            <a:off x="511025" y="515425"/>
            <a:ext cx="1591777" cy="2039151"/>
          </a:xfrm>
          <a:prstGeom prst="rect">
            <a:avLst/>
          </a:prstGeom>
          <a:noFill/>
          <a:ln>
            <a:noFill/>
          </a:ln>
        </p:spPr>
      </p:pic>
      <p:pic>
        <p:nvPicPr>
          <p:cNvPr id="421" name="Google Shape;421;p50" title="rep2_100ns.png"/>
          <p:cNvPicPr preferRelativeResize="0"/>
          <p:nvPr/>
        </p:nvPicPr>
        <p:blipFill rotWithShape="1">
          <a:blip r:embed="rId4">
            <a:alphaModFix/>
          </a:blip>
          <a:srcRect l="24511" r="24511"/>
          <a:stretch/>
        </p:blipFill>
        <p:spPr>
          <a:xfrm>
            <a:off x="6887075" y="631025"/>
            <a:ext cx="1827702" cy="2160274"/>
          </a:xfrm>
          <a:prstGeom prst="rect">
            <a:avLst/>
          </a:prstGeom>
          <a:noFill/>
          <a:ln>
            <a:noFill/>
          </a:ln>
        </p:spPr>
      </p:pic>
      <p:pic>
        <p:nvPicPr>
          <p:cNvPr id="422" name="Google Shape;422;p50" title="rep2_50ns.png"/>
          <p:cNvPicPr preferRelativeResize="0"/>
          <p:nvPr/>
        </p:nvPicPr>
        <p:blipFill rotWithShape="1">
          <a:blip r:embed="rId5">
            <a:alphaModFix/>
          </a:blip>
          <a:srcRect l="28630" r="27390" b="4653"/>
          <a:stretch/>
        </p:blipFill>
        <p:spPr>
          <a:xfrm>
            <a:off x="3319425" y="445050"/>
            <a:ext cx="1653775" cy="2160274"/>
          </a:xfrm>
          <a:prstGeom prst="rect">
            <a:avLst/>
          </a:prstGeom>
          <a:noFill/>
          <a:ln>
            <a:noFill/>
          </a:ln>
        </p:spPr>
      </p:pic>
      <p:pic>
        <p:nvPicPr>
          <p:cNvPr id="423" name="Google Shape;423;p50" title="rep2_200ns.png"/>
          <p:cNvPicPr preferRelativeResize="0"/>
          <p:nvPr/>
        </p:nvPicPr>
        <p:blipFill rotWithShape="1">
          <a:blip r:embed="rId6">
            <a:alphaModFix/>
          </a:blip>
          <a:srcRect l="25326" t="5405" r="24858" b="4212"/>
          <a:stretch/>
        </p:blipFill>
        <p:spPr>
          <a:xfrm>
            <a:off x="4973200" y="2233229"/>
            <a:ext cx="1995151" cy="2180996"/>
          </a:xfrm>
          <a:prstGeom prst="rect">
            <a:avLst/>
          </a:prstGeom>
          <a:noFill/>
          <a:ln>
            <a:noFill/>
          </a:ln>
        </p:spPr>
      </p:pic>
      <p:pic>
        <p:nvPicPr>
          <p:cNvPr id="424" name="Google Shape;424;p50" title="rep2_150ns.png"/>
          <p:cNvPicPr preferRelativeResize="0"/>
          <p:nvPr/>
        </p:nvPicPr>
        <p:blipFill rotWithShape="1">
          <a:blip r:embed="rId7">
            <a:alphaModFix/>
          </a:blip>
          <a:srcRect l="25797" t="5207" r="25802" b="8018"/>
          <a:stretch/>
        </p:blipFill>
        <p:spPr>
          <a:xfrm>
            <a:off x="2019475" y="2508675"/>
            <a:ext cx="1783798" cy="1927024"/>
          </a:xfrm>
          <a:prstGeom prst="rect">
            <a:avLst/>
          </a:prstGeom>
          <a:noFill/>
          <a:ln>
            <a:noFill/>
          </a:ln>
        </p:spPr>
      </p:pic>
      <p:sp>
        <p:nvSpPr>
          <p:cNvPr id="425" name="Google Shape;425;p50"/>
          <p:cNvSpPr txBox="1"/>
          <p:nvPr/>
        </p:nvSpPr>
        <p:spPr>
          <a:xfrm>
            <a:off x="872150" y="245610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0ns</a:t>
            </a:r>
            <a:endParaRPr sz="1200" b="1">
              <a:solidFill>
                <a:schemeClr val="dk2"/>
              </a:solidFill>
            </a:endParaRPr>
          </a:p>
        </p:txBody>
      </p:sp>
      <p:sp>
        <p:nvSpPr>
          <p:cNvPr id="426" name="Google Shape;426;p50"/>
          <p:cNvSpPr txBox="1"/>
          <p:nvPr/>
        </p:nvSpPr>
        <p:spPr>
          <a:xfrm>
            <a:off x="6942575" y="23232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100ns</a:t>
            </a:r>
            <a:endParaRPr sz="1200" b="1">
              <a:solidFill>
                <a:schemeClr val="dk2"/>
              </a:solidFill>
            </a:endParaRPr>
          </a:p>
        </p:txBody>
      </p:sp>
      <p:sp>
        <p:nvSpPr>
          <p:cNvPr id="427" name="Google Shape;427;p50"/>
          <p:cNvSpPr txBox="1"/>
          <p:nvPr/>
        </p:nvSpPr>
        <p:spPr>
          <a:xfrm>
            <a:off x="3634750" y="22033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50ns</a:t>
            </a:r>
            <a:endParaRPr sz="1200" b="1">
              <a:solidFill>
                <a:schemeClr val="dk2"/>
              </a:solidFill>
            </a:endParaRPr>
          </a:p>
        </p:txBody>
      </p:sp>
      <p:sp>
        <p:nvSpPr>
          <p:cNvPr id="428" name="Google Shape;428;p50"/>
          <p:cNvSpPr txBox="1"/>
          <p:nvPr/>
        </p:nvSpPr>
        <p:spPr>
          <a:xfrm>
            <a:off x="2513125" y="437355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150ns</a:t>
            </a:r>
            <a:endParaRPr sz="1200" b="1">
              <a:solidFill>
                <a:schemeClr val="dk2"/>
              </a:solidFill>
            </a:endParaRPr>
          </a:p>
        </p:txBody>
      </p:sp>
      <p:sp>
        <p:nvSpPr>
          <p:cNvPr id="429" name="Google Shape;429;p50"/>
          <p:cNvSpPr txBox="1"/>
          <p:nvPr/>
        </p:nvSpPr>
        <p:spPr>
          <a:xfrm>
            <a:off x="5717150" y="43021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200ns</a:t>
            </a:r>
            <a:endParaRPr sz="1200" b="1">
              <a:solidFill>
                <a:schemeClr val="dk2"/>
              </a:solidFill>
            </a:endParaRPr>
          </a:p>
        </p:txBody>
      </p:sp>
      <p:sp>
        <p:nvSpPr>
          <p:cNvPr id="430" name="Google Shape;430;p50"/>
          <p:cNvSpPr txBox="1"/>
          <p:nvPr/>
        </p:nvSpPr>
        <p:spPr>
          <a:xfrm>
            <a:off x="17125" y="45575"/>
            <a:ext cx="9126900" cy="441000"/>
          </a:xfrm>
          <a:prstGeom prst="rect">
            <a:avLst/>
          </a:prstGeom>
          <a:solidFill>
            <a:srgbClr val="660000"/>
          </a:solidFill>
          <a:ln>
            <a:noFill/>
          </a:ln>
        </p:spPr>
        <p:txBody>
          <a:bodyPr spcFirstLastPara="1" wrap="square" lIns="91425" tIns="91425" rIns="91425" bIns="91425" anchor="t" anchorCtr="0">
            <a:noAutofit/>
          </a:bodyPr>
          <a:lstStyle/>
          <a:p>
            <a:pPr lvl="0" algn="ctr"/>
            <a:r>
              <a:rPr lang="en" sz="1800" b="1" dirty="0">
                <a:solidFill>
                  <a:schemeClr val="lt1"/>
                </a:solidFill>
              </a:rPr>
              <a:t>sBCMA_P5_mt_I11N </a:t>
            </a:r>
            <a:r>
              <a:rPr lang="en" sz="1800" b="1" dirty="0">
                <a:solidFill>
                  <a:srgbClr val="00B0F0"/>
                </a:solidFill>
              </a:rPr>
              <a:t>(sBCP3)</a:t>
            </a:r>
            <a:r>
              <a:rPr lang="en" sz="1800" b="1" dirty="0">
                <a:solidFill>
                  <a:schemeClr val="lt1"/>
                </a:solidFill>
              </a:rPr>
              <a:t> Replicate 2</a:t>
            </a:r>
            <a:endParaRPr sz="1800" b="1" dirty="0">
              <a:solidFill>
                <a:schemeClr val="lt1"/>
              </a:solidFill>
            </a:endParaRPr>
          </a:p>
        </p:txBody>
      </p:sp>
    </p:spTree>
    <p:extLst>
      <p:ext uri="{BB962C8B-B14F-4D97-AF65-F5344CB8AC3E}">
        <p14:creationId xmlns:p14="http://schemas.microsoft.com/office/powerpoint/2010/main" val="31772858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pic>
        <p:nvPicPr>
          <p:cNvPr id="435" name="Google Shape;435;p51" title="rep1_0ns.png"/>
          <p:cNvPicPr preferRelativeResize="0"/>
          <p:nvPr/>
        </p:nvPicPr>
        <p:blipFill rotWithShape="1">
          <a:blip r:embed="rId3">
            <a:alphaModFix/>
          </a:blip>
          <a:srcRect l="26525" r="30754" b="9173"/>
          <a:stretch/>
        </p:blipFill>
        <p:spPr>
          <a:xfrm>
            <a:off x="511025" y="515425"/>
            <a:ext cx="1751649" cy="2243949"/>
          </a:xfrm>
          <a:prstGeom prst="rect">
            <a:avLst/>
          </a:prstGeom>
          <a:noFill/>
          <a:ln>
            <a:noFill/>
          </a:ln>
        </p:spPr>
      </p:pic>
      <p:pic>
        <p:nvPicPr>
          <p:cNvPr id="436" name="Google Shape;436;p51" title="rep3_100ns.png"/>
          <p:cNvPicPr preferRelativeResize="0"/>
          <p:nvPr/>
        </p:nvPicPr>
        <p:blipFill rotWithShape="1">
          <a:blip r:embed="rId4">
            <a:alphaModFix/>
          </a:blip>
          <a:srcRect l="32211" t="3458" r="22177" b="7653"/>
          <a:stretch/>
        </p:blipFill>
        <p:spPr>
          <a:xfrm>
            <a:off x="6918525" y="553024"/>
            <a:ext cx="1817677" cy="2134376"/>
          </a:xfrm>
          <a:prstGeom prst="rect">
            <a:avLst/>
          </a:prstGeom>
          <a:noFill/>
          <a:ln>
            <a:noFill/>
          </a:ln>
        </p:spPr>
      </p:pic>
      <p:pic>
        <p:nvPicPr>
          <p:cNvPr id="437" name="Google Shape;437;p51" title="rep3_50ns.png"/>
          <p:cNvPicPr preferRelativeResize="0"/>
          <p:nvPr/>
        </p:nvPicPr>
        <p:blipFill rotWithShape="1">
          <a:blip r:embed="rId5">
            <a:alphaModFix/>
          </a:blip>
          <a:srcRect l="33056" r="23643" b="4205"/>
          <a:stretch/>
        </p:blipFill>
        <p:spPr>
          <a:xfrm>
            <a:off x="3501750" y="445050"/>
            <a:ext cx="1817687" cy="2422931"/>
          </a:xfrm>
          <a:prstGeom prst="rect">
            <a:avLst/>
          </a:prstGeom>
          <a:noFill/>
          <a:ln>
            <a:noFill/>
          </a:ln>
        </p:spPr>
      </p:pic>
      <p:pic>
        <p:nvPicPr>
          <p:cNvPr id="438" name="Google Shape;438;p51" title="rep3_200ns.png"/>
          <p:cNvPicPr preferRelativeResize="0"/>
          <p:nvPr/>
        </p:nvPicPr>
        <p:blipFill rotWithShape="1">
          <a:blip r:embed="rId6">
            <a:alphaModFix/>
          </a:blip>
          <a:srcRect l="31955" r="22442" b="6942"/>
          <a:stretch/>
        </p:blipFill>
        <p:spPr>
          <a:xfrm>
            <a:off x="5299777" y="2234725"/>
            <a:ext cx="1875323" cy="2305849"/>
          </a:xfrm>
          <a:prstGeom prst="rect">
            <a:avLst/>
          </a:prstGeom>
          <a:noFill/>
          <a:ln>
            <a:noFill/>
          </a:ln>
        </p:spPr>
      </p:pic>
      <p:pic>
        <p:nvPicPr>
          <p:cNvPr id="439" name="Google Shape;439;p51" title="rep3_150ns.png"/>
          <p:cNvPicPr preferRelativeResize="0"/>
          <p:nvPr/>
        </p:nvPicPr>
        <p:blipFill rotWithShape="1">
          <a:blip r:embed="rId7">
            <a:alphaModFix/>
          </a:blip>
          <a:srcRect l="31564" r="23421" b="6560"/>
          <a:stretch/>
        </p:blipFill>
        <p:spPr>
          <a:xfrm>
            <a:off x="2262675" y="2447042"/>
            <a:ext cx="1673851" cy="2093533"/>
          </a:xfrm>
          <a:prstGeom prst="rect">
            <a:avLst/>
          </a:prstGeom>
          <a:noFill/>
          <a:ln>
            <a:noFill/>
          </a:ln>
        </p:spPr>
      </p:pic>
      <p:sp>
        <p:nvSpPr>
          <p:cNvPr id="440" name="Google Shape;440;p51"/>
          <p:cNvSpPr txBox="1"/>
          <p:nvPr/>
        </p:nvSpPr>
        <p:spPr>
          <a:xfrm>
            <a:off x="872150" y="245610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0ns</a:t>
            </a:r>
            <a:endParaRPr sz="1200" b="1">
              <a:solidFill>
                <a:schemeClr val="dk2"/>
              </a:solidFill>
            </a:endParaRPr>
          </a:p>
        </p:txBody>
      </p:sp>
      <p:sp>
        <p:nvSpPr>
          <p:cNvPr id="441" name="Google Shape;441;p51"/>
          <p:cNvSpPr txBox="1"/>
          <p:nvPr/>
        </p:nvSpPr>
        <p:spPr>
          <a:xfrm>
            <a:off x="7003850" y="234045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100ns</a:t>
            </a:r>
            <a:endParaRPr sz="1200" b="1">
              <a:solidFill>
                <a:schemeClr val="dk2"/>
              </a:solidFill>
            </a:endParaRPr>
          </a:p>
        </p:txBody>
      </p:sp>
      <p:sp>
        <p:nvSpPr>
          <p:cNvPr id="442" name="Google Shape;442;p51"/>
          <p:cNvSpPr txBox="1"/>
          <p:nvPr/>
        </p:nvSpPr>
        <p:spPr>
          <a:xfrm>
            <a:off x="3634750" y="22033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50ns</a:t>
            </a:r>
            <a:endParaRPr sz="1200" b="1">
              <a:solidFill>
                <a:schemeClr val="dk2"/>
              </a:solidFill>
            </a:endParaRPr>
          </a:p>
        </p:txBody>
      </p:sp>
      <p:sp>
        <p:nvSpPr>
          <p:cNvPr id="443" name="Google Shape;443;p51"/>
          <p:cNvSpPr txBox="1"/>
          <p:nvPr/>
        </p:nvSpPr>
        <p:spPr>
          <a:xfrm>
            <a:off x="2513125" y="437355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150ns</a:t>
            </a:r>
            <a:endParaRPr sz="1200" b="1">
              <a:solidFill>
                <a:schemeClr val="dk2"/>
              </a:solidFill>
            </a:endParaRPr>
          </a:p>
        </p:txBody>
      </p:sp>
      <p:sp>
        <p:nvSpPr>
          <p:cNvPr id="444" name="Google Shape;444;p51"/>
          <p:cNvSpPr txBox="1"/>
          <p:nvPr/>
        </p:nvSpPr>
        <p:spPr>
          <a:xfrm>
            <a:off x="5695525" y="443552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200ns</a:t>
            </a:r>
            <a:endParaRPr sz="1200" b="1">
              <a:solidFill>
                <a:schemeClr val="dk2"/>
              </a:solidFill>
            </a:endParaRPr>
          </a:p>
        </p:txBody>
      </p:sp>
      <p:sp>
        <p:nvSpPr>
          <p:cNvPr id="445" name="Google Shape;445;p51"/>
          <p:cNvSpPr txBox="1"/>
          <p:nvPr/>
        </p:nvSpPr>
        <p:spPr>
          <a:xfrm>
            <a:off x="0" y="0"/>
            <a:ext cx="9144000" cy="441000"/>
          </a:xfrm>
          <a:prstGeom prst="rect">
            <a:avLst/>
          </a:prstGeom>
          <a:solidFill>
            <a:srgbClr val="660000"/>
          </a:solidFill>
          <a:ln>
            <a:noFill/>
          </a:ln>
        </p:spPr>
        <p:txBody>
          <a:bodyPr spcFirstLastPara="1" wrap="square" lIns="91425" tIns="91425" rIns="91425" bIns="91425" anchor="t" anchorCtr="0">
            <a:noAutofit/>
          </a:bodyPr>
          <a:lstStyle/>
          <a:p>
            <a:pPr lvl="0" algn="ctr"/>
            <a:r>
              <a:rPr lang="en" sz="1800" b="1" dirty="0">
                <a:solidFill>
                  <a:schemeClr val="lt1"/>
                </a:solidFill>
              </a:rPr>
              <a:t>sBCMA_P5_mt_I11N </a:t>
            </a:r>
            <a:r>
              <a:rPr lang="en" sz="1800" b="1" dirty="0">
                <a:solidFill>
                  <a:srgbClr val="00B0F0"/>
                </a:solidFill>
              </a:rPr>
              <a:t>(sBCP3)</a:t>
            </a:r>
            <a:r>
              <a:rPr lang="en" sz="1800" b="1" dirty="0">
                <a:solidFill>
                  <a:schemeClr val="lt1"/>
                </a:solidFill>
              </a:rPr>
              <a:t> Replicate 3</a:t>
            </a:r>
            <a:endParaRPr sz="1800" b="1" dirty="0">
              <a:solidFill>
                <a:schemeClr val="lt1"/>
              </a:solidFill>
            </a:endParaRPr>
          </a:p>
        </p:txBody>
      </p:sp>
    </p:spTree>
    <p:extLst>
      <p:ext uri="{BB962C8B-B14F-4D97-AF65-F5344CB8AC3E}">
        <p14:creationId xmlns:p14="http://schemas.microsoft.com/office/powerpoint/2010/main" val="6272096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pic>
        <p:nvPicPr>
          <p:cNvPr id="450" name="Google Shape;450;p52" title="rep1_0ns.png"/>
          <p:cNvPicPr preferRelativeResize="0"/>
          <p:nvPr/>
        </p:nvPicPr>
        <p:blipFill rotWithShape="1">
          <a:blip r:embed="rId3">
            <a:alphaModFix/>
          </a:blip>
          <a:srcRect l="23271" r="31456" b="4315"/>
          <a:stretch/>
        </p:blipFill>
        <p:spPr>
          <a:xfrm>
            <a:off x="297600" y="382075"/>
            <a:ext cx="1943450" cy="2474901"/>
          </a:xfrm>
          <a:prstGeom prst="rect">
            <a:avLst/>
          </a:prstGeom>
          <a:noFill/>
          <a:ln>
            <a:noFill/>
          </a:ln>
        </p:spPr>
      </p:pic>
      <p:pic>
        <p:nvPicPr>
          <p:cNvPr id="451" name="Google Shape;451;p52" title="rep1_100ns.png"/>
          <p:cNvPicPr preferRelativeResize="0"/>
          <p:nvPr/>
        </p:nvPicPr>
        <p:blipFill rotWithShape="1">
          <a:blip r:embed="rId4">
            <a:alphaModFix/>
          </a:blip>
          <a:srcRect l="25588" t="4764" r="30248" b="3265"/>
          <a:stretch/>
        </p:blipFill>
        <p:spPr>
          <a:xfrm>
            <a:off x="6732148" y="541275"/>
            <a:ext cx="1710377" cy="2146127"/>
          </a:xfrm>
          <a:prstGeom prst="rect">
            <a:avLst/>
          </a:prstGeom>
          <a:noFill/>
          <a:ln>
            <a:noFill/>
          </a:ln>
        </p:spPr>
      </p:pic>
      <p:pic>
        <p:nvPicPr>
          <p:cNvPr id="452" name="Google Shape;452;p52" title="rep1_50ns.png"/>
          <p:cNvPicPr preferRelativeResize="0"/>
          <p:nvPr/>
        </p:nvPicPr>
        <p:blipFill rotWithShape="1">
          <a:blip r:embed="rId5">
            <a:alphaModFix/>
          </a:blip>
          <a:srcRect l="27398" t="6122" r="32974" b="2770"/>
          <a:stretch/>
        </p:blipFill>
        <p:spPr>
          <a:xfrm>
            <a:off x="3512250" y="438275"/>
            <a:ext cx="1670001" cy="2313324"/>
          </a:xfrm>
          <a:prstGeom prst="rect">
            <a:avLst/>
          </a:prstGeom>
          <a:noFill/>
          <a:ln>
            <a:noFill/>
          </a:ln>
        </p:spPr>
      </p:pic>
      <p:pic>
        <p:nvPicPr>
          <p:cNvPr id="453" name="Google Shape;453;p52" title="rep1_200ns.png"/>
          <p:cNvPicPr preferRelativeResize="0"/>
          <p:nvPr/>
        </p:nvPicPr>
        <p:blipFill rotWithShape="1">
          <a:blip r:embed="rId6">
            <a:alphaModFix/>
          </a:blip>
          <a:srcRect l="27105" t="4000" r="30081" b="7308"/>
          <a:stretch/>
        </p:blipFill>
        <p:spPr>
          <a:xfrm>
            <a:off x="5146176" y="2547275"/>
            <a:ext cx="1738650" cy="2170026"/>
          </a:xfrm>
          <a:prstGeom prst="rect">
            <a:avLst/>
          </a:prstGeom>
          <a:noFill/>
          <a:ln>
            <a:noFill/>
          </a:ln>
        </p:spPr>
      </p:pic>
      <p:pic>
        <p:nvPicPr>
          <p:cNvPr id="454" name="Google Shape;454;p52" title="rep1_150ns.png"/>
          <p:cNvPicPr preferRelativeResize="0"/>
          <p:nvPr/>
        </p:nvPicPr>
        <p:blipFill rotWithShape="1">
          <a:blip r:embed="rId7">
            <a:alphaModFix/>
          </a:blip>
          <a:srcRect l="24191" t="5113" r="28010" b="4716"/>
          <a:stretch/>
        </p:blipFill>
        <p:spPr>
          <a:xfrm>
            <a:off x="1833574" y="2526700"/>
            <a:ext cx="1874473" cy="2130674"/>
          </a:xfrm>
          <a:prstGeom prst="rect">
            <a:avLst/>
          </a:prstGeom>
          <a:noFill/>
          <a:ln>
            <a:noFill/>
          </a:ln>
        </p:spPr>
      </p:pic>
      <p:sp>
        <p:nvSpPr>
          <p:cNvPr id="455" name="Google Shape;455;p52"/>
          <p:cNvSpPr txBox="1"/>
          <p:nvPr/>
        </p:nvSpPr>
        <p:spPr>
          <a:xfrm>
            <a:off x="872150" y="245610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0ns</a:t>
            </a:r>
            <a:endParaRPr sz="1200" b="1">
              <a:solidFill>
                <a:schemeClr val="dk2"/>
              </a:solidFill>
            </a:endParaRPr>
          </a:p>
        </p:txBody>
      </p:sp>
      <p:sp>
        <p:nvSpPr>
          <p:cNvPr id="456" name="Google Shape;456;p52"/>
          <p:cNvSpPr txBox="1"/>
          <p:nvPr/>
        </p:nvSpPr>
        <p:spPr>
          <a:xfrm>
            <a:off x="6732150" y="246660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100ns</a:t>
            </a:r>
            <a:endParaRPr sz="1200" b="1">
              <a:solidFill>
                <a:schemeClr val="dk2"/>
              </a:solidFill>
            </a:endParaRPr>
          </a:p>
        </p:txBody>
      </p:sp>
      <p:sp>
        <p:nvSpPr>
          <p:cNvPr id="457" name="Google Shape;457;p52"/>
          <p:cNvSpPr txBox="1"/>
          <p:nvPr/>
        </p:nvSpPr>
        <p:spPr>
          <a:xfrm>
            <a:off x="3634750" y="22033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50ns</a:t>
            </a:r>
            <a:endParaRPr sz="1200" b="1">
              <a:solidFill>
                <a:schemeClr val="dk2"/>
              </a:solidFill>
            </a:endParaRPr>
          </a:p>
        </p:txBody>
      </p:sp>
      <p:sp>
        <p:nvSpPr>
          <p:cNvPr id="458" name="Google Shape;458;p52"/>
          <p:cNvSpPr txBox="1"/>
          <p:nvPr/>
        </p:nvSpPr>
        <p:spPr>
          <a:xfrm>
            <a:off x="2408600" y="46409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150ns</a:t>
            </a:r>
            <a:endParaRPr sz="1200" b="1">
              <a:solidFill>
                <a:schemeClr val="dk2"/>
              </a:solidFill>
            </a:endParaRPr>
          </a:p>
        </p:txBody>
      </p:sp>
      <p:sp>
        <p:nvSpPr>
          <p:cNvPr id="459" name="Google Shape;459;p52"/>
          <p:cNvSpPr txBox="1"/>
          <p:nvPr/>
        </p:nvSpPr>
        <p:spPr>
          <a:xfrm>
            <a:off x="5640125" y="46409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200ns</a:t>
            </a:r>
            <a:endParaRPr sz="1200" b="1">
              <a:solidFill>
                <a:schemeClr val="dk2"/>
              </a:solidFill>
            </a:endParaRPr>
          </a:p>
        </p:txBody>
      </p:sp>
      <p:sp>
        <p:nvSpPr>
          <p:cNvPr id="460" name="Google Shape;460;p52"/>
          <p:cNvSpPr txBox="1"/>
          <p:nvPr/>
        </p:nvSpPr>
        <p:spPr>
          <a:xfrm>
            <a:off x="17125" y="45575"/>
            <a:ext cx="9126900" cy="423000"/>
          </a:xfrm>
          <a:prstGeom prst="rect">
            <a:avLst/>
          </a:prstGeom>
          <a:solidFill>
            <a:srgbClr val="660000"/>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lt1"/>
                </a:solidFill>
              </a:rPr>
              <a:t>sBCMA_P5_mt_LA45W_IA11N Replicate 1</a:t>
            </a:r>
            <a:endParaRPr sz="1800" b="1">
              <a:solidFill>
                <a:schemeClr val="lt1"/>
              </a:solidFill>
            </a:endParaRPr>
          </a:p>
        </p:txBody>
      </p:sp>
    </p:spTree>
    <p:extLst>
      <p:ext uri="{BB962C8B-B14F-4D97-AF65-F5344CB8AC3E}">
        <p14:creationId xmlns:p14="http://schemas.microsoft.com/office/powerpoint/2010/main" val="21024302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pic>
        <p:nvPicPr>
          <p:cNvPr id="465" name="Google Shape;465;p53" title="rep1_0ns.png"/>
          <p:cNvPicPr preferRelativeResize="0"/>
          <p:nvPr/>
        </p:nvPicPr>
        <p:blipFill rotWithShape="1">
          <a:blip r:embed="rId3">
            <a:alphaModFix/>
          </a:blip>
          <a:srcRect l="23271" r="31456" b="4315"/>
          <a:stretch/>
        </p:blipFill>
        <p:spPr>
          <a:xfrm>
            <a:off x="402325" y="515425"/>
            <a:ext cx="1748598" cy="2226775"/>
          </a:xfrm>
          <a:prstGeom prst="rect">
            <a:avLst/>
          </a:prstGeom>
          <a:noFill/>
          <a:ln>
            <a:noFill/>
          </a:ln>
        </p:spPr>
      </p:pic>
      <p:pic>
        <p:nvPicPr>
          <p:cNvPr id="466" name="Google Shape;466;p53" title="rep2_100ns.png"/>
          <p:cNvPicPr preferRelativeResize="0"/>
          <p:nvPr/>
        </p:nvPicPr>
        <p:blipFill rotWithShape="1">
          <a:blip r:embed="rId4">
            <a:alphaModFix/>
          </a:blip>
          <a:srcRect l="23714" r="25992"/>
          <a:stretch/>
        </p:blipFill>
        <p:spPr>
          <a:xfrm>
            <a:off x="6983825" y="598000"/>
            <a:ext cx="1818977" cy="2179148"/>
          </a:xfrm>
          <a:prstGeom prst="rect">
            <a:avLst/>
          </a:prstGeom>
          <a:noFill/>
          <a:ln>
            <a:noFill/>
          </a:ln>
        </p:spPr>
      </p:pic>
      <p:pic>
        <p:nvPicPr>
          <p:cNvPr id="467" name="Google Shape;467;p53" title="rep2_50ns.png"/>
          <p:cNvPicPr preferRelativeResize="0"/>
          <p:nvPr/>
        </p:nvPicPr>
        <p:blipFill rotWithShape="1">
          <a:blip r:embed="rId5">
            <a:alphaModFix/>
          </a:blip>
          <a:srcRect l="23005" r="28255" b="1778"/>
          <a:stretch/>
        </p:blipFill>
        <p:spPr>
          <a:xfrm>
            <a:off x="3458338" y="438275"/>
            <a:ext cx="1897533" cy="2303924"/>
          </a:xfrm>
          <a:prstGeom prst="rect">
            <a:avLst/>
          </a:prstGeom>
          <a:noFill/>
          <a:ln>
            <a:noFill/>
          </a:ln>
        </p:spPr>
      </p:pic>
      <p:pic>
        <p:nvPicPr>
          <p:cNvPr id="468" name="Google Shape;468;p53" title="rep2_200ns.png"/>
          <p:cNvPicPr preferRelativeResize="0"/>
          <p:nvPr/>
        </p:nvPicPr>
        <p:blipFill rotWithShape="1">
          <a:blip r:embed="rId6">
            <a:alphaModFix/>
          </a:blip>
          <a:srcRect l="23442" r="25861"/>
          <a:stretch/>
        </p:blipFill>
        <p:spPr>
          <a:xfrm>
            <a:off x="5330950" y="2382767"/>
            <a:ext cx="1931602" cy="2295758"/>
          </a:xfrm>
          <a:prstGeom prst="rect">
            <a:avLst/>
          </a:prstGeom>
          <a:noFill/>
          <a:ln>
            <a:noFill/>
          </a:ln>
        </p:spPr>
      </p:pic>
      <p:pic>
        <p:nvPicPr>
          <p:cNvPr id="469" name="Google Shape;469;p53" title="rep2_150ns.png"/>
          <p:cNvPicPr preferRelativeResize="0"/>
          <p:nvPr/>
        </p:nvPicPr>
        <p:blipFill rotWithShape="1">
          <a:blip r:embed="rId7">
            <a:alphaModFix/>
          </a:blip>
          <a:srcRect l="21987" r="23497" b="2950"/>
          <a:stretch/>
        </p:blipFill>
        <p:spPr>
          <a:xfrm>
            <a:off x="2054425" y="2487600"/>
            <a:ext cx="1931602" cy="2071975"/>
          </a:xfrm>
          <a:prstGeom prst="rect">
            <a:avLst/>
          </a:prstGeom>
          <a:noFill/>
          <a:ln>
            <a:noFill/>
          </a:ln>
        </p:spPr>
      </p:pic>
      <p:sp>
        <p:nvSpPr>
          <p:cNvPr id="470" name="Google Shape;470;p53"/>
          <p:cNvSpPr txBox="1"/>
          <p:nvPr/>
        </p:nvSpPr>
        <p:spPr>
          <a:xfrm>
            <a:off x="872150" y="245610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0ns</a:t>
            </a:r>
            <a:endParaRPr sz="1200" b="1">
              <a:solidFill>
                <a:schemeClr val="dk2"/>
              </a:solidFill>
            </a:endParaRPr>
          </a:p>
        </p:txBody>
      </p:sp>
      <p:sp>
        <p:nvSpPr>
          <p:cNvPr id="471" name="Google Shape;471;p53"/>
          <p:cNvSpPr txBox="1"/>
          <p:nvPr/>
        </p:nvSpPr>
        <p:spPr>
          <a:xfrm>
            <a:off x="6949775" y="23667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100ns</a:t>
            </a:r>
            <a:endParaRPr sz="1200" b="1">
              <a:solidFill>
                <a:schemeClr val="dk2"/>
              </a:solidFill>
            </a:endParaRPr>
          </a:p>
        </p:txBody>
      </p:sp>
      <p:sp>
        <p:nvSpPr>
          <p:cNvPr id="472" name="Google Shape;472;p53"/>
          <p:cNvSpPr txBox="1"/>
          <p:nvPr/>
        </p:nvSpPr>
        <p:spPr>
          <a:xfrm>
            <a:off x="3634750" y="22033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50ns</a:t>
            </a:r>
            <a:endParaRPr sz="1200" b="1">
              <a:solidFill>
                <a:schemeClr val="dk2"/>
              </a:solidFill>
            </a:endParaRPr>
          </a:p>
        </p:txBody>
      </p:sp>
      <p:sp>
        <p:nvSpPr>
          <p:cNvPr id="473" name="Google Shape;473;p53"/>
          <p:cNvSpPr txBox="1"/>
          <p:nvPr/>
        </p:nvSpPr>
        <p:spPr>
          <a:xfrm>
            <a:off x="2534750" y="45595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150ns</a:t>
            </a:r>
            <a:endParaRPr sz="1200" b="1">
              <a:solidFill>
                <a:schemeClr val="dk2"/>
              </a:solidFill>
            </a:endParaRPr>
          </a:p>
        </p:txBody>
      </p:sp>
      <p:sp>
        <p:nvSpPr>
          <p:cNvPr id="474" name="Google Shape;474;p53"/>
          <p:cNvSpPr txBox="1"/>
          <p:nvPr/>
        </p:nvSpPr>
        <p:spPr>
          <a:xfrm>
            <a:off x="5529700" y="457760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200ns</a:t>
            </a:r>
            <a:endParaRPr sz="1200" b="1">
              <a:solidFill>
                <a:schemeClr val="dk2"/>
              </a:solidFill>
            </a:endParaRPr>
          </a:p>
        </p:txBody>
      </p:sp>
      <p:sp>
        <p:nvSpPr>
          <p:cNvPr id="475" name="Google Shape;475;p53"/>
          <p:cNvSpPr txBox="1"/>
          <p:nvPr/>
        </p:nvSpPr>
        <p:spPr>
          <a:xfrm>
            <a:off x="0" y="45575"/>
            <a:ext cx="9144000" cy="451800"/>
          </a:xfrm>
          <a:prstGeom prst="rect">
            <a:avLst/>
          </a:prstGeom>
          <a:solidFill>
            <a:srgbClr val="660000"/>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lt1"/>
                </a:solidFill>
              </a:rPr>
              <a:t>sBCMA_P5_mt_LA45W_IA11N Replicate 2</a:t>
            </a:r>
            <a:endParaRPr sz="1800" b="1">
              <a:solidFill>
                <a:schemeClr val="lt1"/>
              </a:solidFill>
            </a:endParaRPr>
          </a:p>
        </p:txBody>
      </p:sp>
    </p:spTree>
    <p:extLst>
      <p:ext uri="{BB962C8B-B14F-4D97-AF65-F5344CB8AC3E}">
        <p14:creationId xmlns:p14="http://schemas.microsoft.com/office/powerpoint/2010/main" val="21897349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pic>
        <p:nvPicPr>
          <p:cNvPr id="480" name="Google Shape;480;p54" title="rep1_0ns.png"/>
          <p:cNvPicPr preferRelativeResize="0"/>
          <p:nvPr/>
        </p:nvPicPr>
        <p:blipFill rotWithShape="1">
          <a:blip r:embed="rId3">
            <a:alphaModFix/>
          </a:blip>
          <a:srcRect l="23271" r="31456" b="4315"/>
          <a:stretch/>
        </p:blipFill>
        <p:spPr>
          <a:xfrm>
            <a:off x="402325" y="515425"/>
            <a:ext cx="1890698" cy="2407750"/>
          </a:xfrm>
          <a:prstGeom prst="rect">
            <a:avLst/>
          </a:prstGeom>
          <a:noFill/>
          <a:ln>
            <a:noFill/>
          </a:ln>
        </p:spPr>
      </p:pic>
      <p:pic>
        <p:nvPicPr>
          <p:cNvPr id="481" name="Google Shape;481;p54" title="rep3_100ns.png"/>
          <p:cNvPicPr preferRelativeResize="0"/>
          <p:nvPr/>
        </p:nvPicPr>
        <p:blipFill rotWithShape="1">
          <a:blip r:embed="rId4">
            <a:alphaModFix/>
          </a:blip>
          <a:srcRect l="22333" t="8369" r="31459" b="4818"/>
          <a:stretch/>
        </p:blipFill>
        <p:spPr>
          <a:xfrm>
            <a:off x="6592900" y="776150"/>
            <a:ext cx="1922002" cy="2175875"/>
          </a:xfrm>
          <a:prstGeom prst="rect">
            <a:avLst/>
          </a:prstGeom>
          <a:noFill/>
          <a:ln>
            <a:noFill/>
          </a:ln>
        </p:spPr>
      </p:pic>
      <p:pic>
        <p:nvPicPr>
          <p:cNvPr id="482" name="Google Shape;482;p54" title="rep3_50ns.png"/>
          <p:cNvPicPr preferRelativeResize="0"/>
          <p:nvPr/>
        </p:nvPicPr>
        <p:blipFill rotWithShape="1">
          <a:blip r:embed="rId5">
            <a:alphaModFix/>
          </a:blip>
          <a:srcRect l="22670" r="31578" b="1068"/>
          <a:stretch/>
        </p:blipFill>
        <p:spPr>
          <a:xfrm>
            <a:off x="3249300" y="438275"/>
            <a:ext cx="1862825" cy="2427226"/>
          </a:xfrm>
          <a:prstGeom prst="rect">
            <a:avLst/>
          </a:prstGeom>
          <a:noFill/>
          <a:ln>
            <a:noFill/>
          </a:ln>
        </p:spPr>
      </p:pic>
      <p:pic>
        <p:nvPicPr>
          <p:cNvPr id="483" name="Google Shape;483;p54" title="rep3_200ns.png"/>
          <p:cNvPicPr preferRelativeResize="0"/>
          <p:nvPr/>
        </p:nvPicPr>
        <p:blipFill rotWithShape="1">
          <a:blip r:embed="rId6">
            <a:alphaModFix/>
          </a:blip>
          <a:srcRect l="21750" t="2109" r="32150" b="5410"/>
          <a:stretch/>
        </p:blipFill>
        <p:spPr>
          <a:xfrm>
            <a:off x="5112125" y="2370443"/>
            <a:ext cx="1862825" cy="2251806"/>
          </a:xfrm>
          <a:prstGeom prst="rect">
            <a:avLst/>
          </a:prstGeom>
          <a:noFill/>
          <a:ln>
            <a:noFill/>
          </a:ln>
        </p:spPr>
      </p:pic>
      <p:pic>
        <p:nvPicPr>
          <p:cNvPr id="484" name="Google Shape;484;p54" title="rep3_150ns.png"/>
          <p:cNvPicPr preferRelativeResize="0"/>
          <p:nvPr/>
        </p:nvPicPr>
        <p:blipFill rotWithShape="1">
          <a:blip r:embed="rId7">
            <a:alphaModFix/>
          </a:blip>
          <a:srcRect l="21910" t="5838" r="30789" b="4347"/>
          <a:stretch/>
        </p:blipFill>
        <p:spPr>
          <a:xfrm>
            <a:off x="2048625" y="2498856"/>
            <a:ext cx="1890698" cy="2163020"/>
          </a:xfrm>
          <a:prstGeom prst="rect">
            <a:avLst/>
          </a:prstGeom>
          <a:noFill/>
          <a:ln>
            <a:noFill/>
          </a:ln>
        </p:spPr>
      </p:pic>
      <p:sp>
        <p:nvSpPr>
          <p:cNvPr id="485" name="Google Shape;485;p54"/>
          <p:cNvSpPr txBox="1"/>
          <p:nvPr/>
        </p:nvSpPr>
        <p:spPr>
          <a:xfrm>
            <a:off x="864975" y="2703300"/>
            <a:ext cx="858900" cy="28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0ns</a:t>
            </a:r>
            <a:endParaRPr sz="1200" b="1">
              <a:solidFill>
                <a:schemeClr val="dk2"/>
              </a:solidFill>
            </a:endParaRPr>
          </a:p>
        </p:txBody>
      </p:sp>
      <p:sp>
        <p:nvSpPr>
          <p:cNvPr id="486" name="Google Shape;486;p54"/>
          <p:cNvSpPr txBox="1"/>
          <p:nvPr/>
        </p:nvSpPr>
        <p:spPr>
          <a:xfrm>
            <a:off x="6927250" y="266235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100ns</a:t>
            </a:r>
            <a:endParaRPr sz="1200" b="1">
              <a:solidFill>
                <a:schemeClr val="dk2"/>
              </a:solidFill>
            </a:endParaRPr>
          </a:p>
        </p:txBody>
      </p:sp>
      <p:sp>
        <p:nvSpPr>
          <p:cNvPr id="487" name="Google Shape;487;p54"/>
          <p:cNvSpPr txBox="1"/>
          <p:nvPr/>
        </p:nvSpPr>
        <p:spPr>
          <a:xfrm>
            <a:off x="3634750" y="22033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50ns</a:t>
            </a:r>
            <a:endParaRPr sz="1200" b="1">
              <a:solidFill>
                <a:schemeClr val="dk2"/>
              </a:solidFill>
            </a:endParaRPr>
          </a:p>
        </p:txBody>
      </p:sp>
      <p:sp>
        <p:nvSpPr>
          <p:cNvPr id="488" name="Google Shape;488;p54"/>
          <p:cNvSpPr txBox="1"/>
          <p:nvPr/>
        </p:nvSpPr>
        <p:spPr>
          <a:xfrm>
            <a:off x="2480675" y="462225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150ns</a:t>
            </a:r>
            <a:endParaRPr sz="1200" b="1">
              <a:solidFill>
                <a:schemeClr val="dk2"/>
              </a:solidFill>
            </a:endParaRPr>
          </a:p>
        </p:txBody>
      </p:sp>
      <p:sp>
        <p:nvSpPr>
          <p:cNvPr id="489" name="Google Shape;489;p54"/>
          <p:cNvSpPr txBox="1"/>
          <p:nvPr/>
        </p:nvSpPr>
        <p:spPr>
          <a:xfrm>
            <a:off x="5734000" y="464460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200ns</a:t>
            </a:r>
            <a:endParaRPr sz="1200" b="1">
              <a:solidFill>
                <a:schemeClr val="dk2"/>
              </a:solidFill>
            </a:endParaRPr>
          </a:p>
        </p:txBody>
      </p:sp>
      <p:sp>
        <p:nvSpPr>
          <p:cNvPr id="490" name="Google Shape;490;p54"/>
          <p:cNvSpPr txBox="1"/>
          <p:nvPr/>
        </p:nvSpPr>
        <p:spPr>
          <a:xfrm>
            <a:off x="24325" y="39650"/>
            <a:ext cx="9119700" cy="429000"/>
          </a:xfrm>
          <a:prstGeom prst="rect">
            <a:avLst/>
          </a:prstGeom>
          <a:solidFill>
            <a:srgbClr val="660000"/>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lt1"/>
                </a:solidFill>
              </a:rPr>
              <a:t>sBCMA_P5_mt_LA45W_IA11N Replicate 3</a:t>
            </a:r>
            <a:endParaRPr sz="1800" b="1">
              <a:solidFill>
                <a:schemeClr val="lt1"/>
              </a:solidFill>
            </a:endParaRPr>
          </a:p>
        </p:txBody>
      </p:sp>
    </p:spTree>
    <p:extLst>
      <p:ext uri="{BB962C8B-B14F-4D97-AF65-F5344CB8AC3E}">
        <p14:creationId xmlns:p14="http://schemas.microsoft.com/office/powerpoint/2010/main" val="23392253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pic>
        <p:nvPicPr>
          <p:cNvPr id="495" name="Google Shape;495;p55" title="rep1_0ns.png"/>
          <p:cNvPicPr preferRelativeResize="0"/>
          <p:nvPr/>
        </p:nvPicPr>
        <p:blipFill rotWithShape="1">
          <a:blip r:embed="rId3">
            <a:alphaModFix/>
          </a:blip>
          <a:srcRect l="22989" r="32622" b="4943"/>
          <a:stretch/>
        </p:blipFill>
        <p:spPr>
          <a:xfrm>
            <a:off x="293650" y="515425"/>
            <a:ext cx="1843108" cy="2378227"/>
          </a:xfrm>
          <a:prstGeom prst="rect">
            <a:avLst/>
          </a:prstGeom>
          <a:noFill/>
          <a:ln>
            <a:noFill/>
          </a:ln>
        </p:spPr>
      </p:pic>
      <p:pic>
        <p:nvPicPr>
          <p:cNvPr id="496" name="Google Shape;496;p55" title="rep1_100ns.png"/>
          <p:cNvPicPr preferRelativeResize="0"/>
          <p:nvPr/>
        </p:nvPicPr>
        <p:blipFill rotWithShape="1">
          <a:blip r:embed="rId4">
            <a:alphaModFix/>
          </a:blip>
          <a:srcRect l="21580" r="30218" b="4580"/>
          <a:stretch/>
        </p:blipFill>
        <p:spPr>
          <a:xfrm>
            <a:off x="6527555" y="636075"/>
            <a:ext cx="1935022" cy="2308024"/>
          </a:xfrm>
          <a:prstGeom prst="rect">
            <a:avLst/>
          </a:prstGeom>
          <a:noFill/>
          <a:ln>
            <a:noFill/>
          </a:ln>
        </p:spPr>
      </p:pic>
      <p:pic>
        <p:nvPicPr>
          <p:cNvPr id="497" name="Google Shape;497;p55" title="rep1_50ns.png"/>
          <p:cNvPicPr preferRelativeResize="0"/>
          <p:nvPr/>
        </p:nvPicPr>
        <p:blipFill rotWithShape="1">
          <a:blip r:embed="rId5">
            <a:alphaModFix/>
          </a:blip>
          <a:srcRect l="18729" r="30266" b="3232"/>
          <a:stretch/>
        </p:blipFill>
        <p:spPr>
          <a:xfrm>
            <a:off x="2979350" y="438275"/>
            <a:ext cx="2113208" cy="2415725"/>
          </a:xfrm>
          <a:prstGeom prst="rect">
            <a:avLst/>
          </a:prstGeom>
          <a:noFill/>
          <a:ln>
            <a:noFill/>
          </a:ln>
        </p:spPr>
      </p:pic>
      <p:pic>
        <p:nvPicPr>
          <p:cNvPr id="498" name="Google Shape;498;p55" title="rep1_200ns.png"/>
          <p:cNvPicPr preferRelativeResize="0"/>
          <p:nvPr/>
        </p:nvPicPr>
        <p:blipFill rotWithShape="1">
          <a:blip r:embed="rId6">
            <a:alphaModFix/>
          </a:blip>
          <a:srcRect l="22197" t="1500" r="32280" b="4133"/>
          <a:stretch/>
        </p:blipFill>
        <p:spPr>
          <a:xfrm>
            <a:off x="5182225" y="2555525"/>
            <a:ext cx="1877576" cy="2345251"/>
          </a:xfrm>
          <a:prstGeom prst="rect">
            <a:avLst/>
          </a:prstGeom>
          <a:noFill/>
          <a:ln>
            <a:noFill/>
          </a:ln>
        </p:spPr>
      </p:pic>
      <p:pic>
        <p:nvPicPr>
          <p:cNvPr id="499" name="Google Shape;499;p55" title="rep1_150ns.png"/>
          <p:cNvPicPr preferRelativeResize="0"/>
          <p:nvPr/>
        </p:nvPicPr>
        <p:blipFill rotWithShape="1">
          <a:blip r:embed="rId7">
            <a:alphaModFix/>
          </a:blip>
          <a:srcRect l="18912" t="2361" r="24754" b="7516"/>
          <a:stretch/>
        </p:blipFill>
        <p:spPr>
          <a:xfrm>
            <a:off x="1843875" y="2687400"/>
            <a:ext cx="2355948" cy="2270801"/>
          </a:xfrm>
          <a:prstGeom prst="rect">
            <a:avLst/>
          </a:prstGeom>
          <a:noFill/>
          <a:ln>
            <a:noFill/>
          </a:ln>
        </p:spPr>
      </p:pic>
      <p:sp>
        <p:nvSpPr>
          <p:cNvPr id="500" name="Google Shape;500;p55"/>
          <p:cNvSpPr txBox="1"/>
          <p:nvPr/>
        </p:nvSpPr>
        <p:spPr>
          <a:xfrm>
            <a:off x="3638375" y="245610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50ns</a:t>
            </a:r>
            <a:endParaRPr sz="1200" b="1">
              <a:solidFill>
                <a:schemeClr val="dk2"/>
              </a:solidFill>
            </a:endParaRPr>
          </a:p>
        </p:txBody>
      </p:sp>
      <p:sp>
        <p:nvSpPr>
          <p:cNvPr id="501" name="Google Shape;501;p55"/>
          <p:cNvSpPr txBox="1"/>
          <p:nvPr/>
        </p:nvSpPr>
        <p:spPr>
          <a:xfrm>
            <a:off x="24325" y="42075"/>
            <a:ext cx="9119700" cy="441000"/>
          </a:xfrm>
          <a:prstGeom prst="rect">
            <a:avLst/>
          </a:prstGeom>
          <a:solidFill>
            <a:srgbClr val="660000"/>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lt1"/>
                </a:solidFill>
              </a:rPr>
              <a:t>sBCMA_P5_mt_LA18M_LA45F_IA11L Replicate 1</a:t>
            </a:r>
            <a:endParaRPr sz="1800" b="1">
              <a:solidFill>
                <a:schemeClr val="lt1"/>
              </a:solidFill>
            </a:endParaRPr>
          </a:p>
        </p:txBody>
      </p:sp>
      <p:sp>
        <p:nvSpPr>
          <p:cNvPr id="502" name="Google Shape;502;p55"/>
          <p:cNvSpPr txBox="1"/>
          <p:nvPr/>
        </p:nvSpPr>
        <p:spPr>
          <a:xfrm>
            <a:off x="864975" y="2703300"/>
            <a:ext cx="858900" cy="28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0ns</a:t>
            </a:r>
            <a:endParaRPr sz="1200" b="1">
              <a:solidFill>
                <a:schemeClr val="dk2"/>
              </a:solidFill>
            </a:endParaRPr>
          </a:p>
        </p:txBody>
      </p:sp>
      <p:sp>
        <p:nvSpPr>
          <p:cNvPr id="503" name="Google Shape;503;p55"/>
          <p:cNvSpPr txBox="1"/>
          <p:nvPr/>
        </p:nvSpPr>
        <p:spPr>
          <a:xfrm>
            <a:off x="6927250" y="266235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100ns</a:t>
            </a:r>
            <a:endParaRPr sz="1200" b="1">
              <a:solidFill>
                <a:schemeClr val="dk2"/>
              </a:solidFill>
            </a:endParaRPr>
          </a:p>
        </p:txBody>
      </p:sp>
      <p:sp>
        <p:nvSpPr>
          <p:cNvPr id="504" name="Google Shape;504;p55"/>
          <p:cNvSpPr txBox="1"/>
          <p:nvPr/>
        </p:nvSpPr>
        <p:spPr>
          <a:xfrm>
            <a:off x="2487875" y="487590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150ns</a:t>
            </a:r>
            <a:endParaRPr sz="1200" b="1">
              <a:solidFill>
                <a:schemeClr val="dk2"/>
              </a:solidFill>
            </a:endParaRPr>
          </a:p>
        </p:txBody>
      </p:sp>
      <p:sp>
        <p:nvSpPr>
          <p:cNvPr id="505" name="Google Shape;505;p55"/>
          <p:cNvSpPr txBox="1"/>
          <p:nvPr/>
        </p:nvSpPr>
        <p:spPr>
          <a:xfrm>
            <a:off x="5629475" y="480680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200ns</a:t>
            </a:r>
            <a:endParaRPr sz="1200" b="1">
              <a:solidFill>
                <a:schemeClr val="dk2"/>
              </a:solidFill>
            </a:endParaRPr>
          </a:p>
        </p:txBody>
      </p:sp>
    </p:spTree>
    <p:extLst>
      <p:ext uri="{BB962C8B-B14F-4D97-AF65-F5344CB8AC3E}">
        <p14:creationId xmlns:p14="http://schemas.microsoft.com/office/powerpoint/2010/main" val="41840859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pic>
        <p:nvPicPr>
          <p:cNvPr id="510" name="Google Shape;510;p56" title="rep1_0ns.png"/>
          <p:cNvPicPr preferRelativeResize="0"/>
          <p:nvPr/>
        </p:nvPicPr>
        <p:blipFill rotWithShape="1">
          <a:blip r:embed="rId3">
            <a:alphaModFix/>
          </a:blip>
          <a:srcRect l="22989" r="32622" b="4943"/>
          <a:stretch/>
        </p:blipFill>
        <p:spPr>
          <a:xfrm>
            <a:off x="293650" y="515425"/>
            <a:ext cx="1843108" cy="2378227"/>
          </a:xfrm>
          <a:prstGeom prst="rect">
            <a:avLst/>
          </a:prstGeom>
          <a:noFill/>
          <a:ln>
            <a:noFill/>
          </a:ln>
        </p:spPr>
      </p:pic>
      <p:pic>
        <p:nvPicPr>
          <p:cNvPr id="511" name="Google Shape;511;p56" title="rep2_100ns.png"/>
          <p:cNvPicPr preferRelativeResize="0"/>
          <p:nvPr/>
        </p:nvPicPr>
        <p:blipFill rotWithShape="1">
          <a:blip r:embed="rId4">
            <a:alphaModFix/>
          </a:blip>
          <a:srcRect l="20069" r="29032" b="4853"/>
          <a:stretch/>
        </p:blipFill>
        <p:spPr>
          <a:xfrm>
            <a:off x="6469825" y="662775"/>
            <a:ext cx="1912248" cy="2153725"/>
          </a:xfrm>
          <a:prstGeom prst="rect">
            <a:avLst/>
          </a:prstGeom>
          <a:noFill/>
          <a:ln>
            <a:noFill/>
          </a:ln>
        </p:spPr>
      </p:pic>
      <p:pic>
        <p:nvPicPr>
          <p:cNvPr id="512" name="Google Shape;512;p56" title="rep2_50ns.png"/>
          <p:cNvPicPr preferRelativeResize="0"/>
          <p:nvPr/>
        </p:nvPicPr>
        <p:blipFill rotWithShape="1">
          <a:blip r:embed="rId5">
            <a:alphaModFix/>
          </a:blip>
          <a:srcRect l="22444" t="-2540" r="24847" b="2540"/>
          <a:stretch/>
        </p:blipFill>
        <p:spPr>
          <a:xfrm>
            <a:off x="2979350" y="438275"/>
            <a:ext cx="2080410" cy="2378227"/>
          </a:xfrm>
          <a:prstGeom prst="rect">
            <a:avLst/>
          </a:prstGeom>
          <a:noFill/>
          <a:ln>
            <a:noFill/>
          </a:ln>
        </p:spPr>
      </p:pic>
      <p:pic>
        <p:nvPicPr>
          <p:cNvPr id="513" name="Google Shape;513;p56" title="rep2_200ns.png"/>
          <p:cNvPicPr preferRelativeResize="0"/>
          <p:nvPr/>
        </p:nvPicPr>
        <p:blipFill rotWithShape="1">
          <a:blip r:embed="rId6">
            <a:alphaModFix/>
          </a:blip>
          <a:srcRect l="21937" t="1059" r="25882"/>
          <a:stretch/>
        </p:blipFill>
        <p:spPr>
          <a:xfrm>
            <a:off x="4976725" y="2514325"/>
            <a:ext cx="2105574" cy="2405702"/>
          </a:xfrm>
          <a:prstGeom prst="rect">
            <a:avLst/>
          </a:prstGeom>
          <a:noFill/>
          <a:ln>
            <a:noFill/>
          </a:ln>
        </p:spPr>
      </p:pic>
      <p:pic>
        <p:nvPicPr>
          <p:cNvPr id="514" name="Google Shape;514;p56" title="rep2_150ns.png"/>
          <p:cNvPicPr preferRelativeResize="0"/>
          <p:nvPr/>
        </p:nvPicPr>
        <p:blipFill rotWithShape="1">
          <a:blip r:embed="rId7">
            <a:alphaModFix/>
          </a:blip>
          <a:srcRect l="24915" t="5246" r="29293" b="7752"/>
          <a:stretch/>
        </p:blipFill>
        <p:spPr>
          <a:xfrm>
            <a:off x="2057897" y="2571756"/>
            <a:ext cx="1975839" cy="2261799"/>
          </a:xfrm>
          <a:prstGeom prst="rect">
            <a:avLst/>
          </a:prstGeom>
          <a:noFill/>
          <a:ln>
            <a:noFill/>
          </a:ln>
        </p:spPr>
      </p:pic>
      <p:sp>
        <p:nvSpPr>
          <p:cNvPr id="515" name="Google Shape;515;p56"/>
          <p:cNvSpPr txBox="1"/>
          <p:nvPr/>
        </p:nvSpPr>
        <p:spPr>
          <a:xfrm>
            <a:off x="-100" y="42075"/>
            <a:ext cx="9144000" cy="430200"/>
          </a:xfrm>
          <a:prstGeom prst="rect">
            <a:avLst/>
          </a:prstGeom>
          <a:solidFill>
            <a:srgbClr val="660000"/>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lt1"/>
                </a:solidFill>
              </a:rPr>
              <a:t>sBCMA_P5_mt_LA18M_LA45F_IA11L Replicate 2</a:t>
            </a:r>
            <a:endParaRPr sz="1800" b="1">
              <a:solidFill>
                <a:schemeClr val="lt1"/>
              </a:solidFill>
            </a:endParaRPr>
          </a:p>
        </p:txBody>
      </p:sp>
      <p:sp>
        <p:nvSpPr>
          <p:cNvPr id="516" name="Google Shape;516;p56"/>
          <p:cNvSpPr txBox="1"/>
          <p:nvPr/>
        </p:nvSpPr>
        <p:spPr>
          <a:xfrm>
            <a:off x="864975" y="2703300"/>
            <a:ext cx="858900" cy="28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0ns</a:t>
            </a:r>
            <a:endParaRPr sz="1200" b="1">
              <a:solidFill>
                <a:schemeClr val="dk2"/>
              </a:solidFill>
            </a:endParaRPr>
          </a:p>
        </p:txBody>
      </p:sp>
      <p:sp>
        <p:nvSpPr>
          <p:cNvPr id="517" name="Google Shape;517;p56"/>
          <p:cNvSpPr txBox="1"/>
          <p:nvPr/>
        </p:nvSpPr>
        <p:spPr>
          <a:xfrm>
            <a:off x="6927250" y="266235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100ns</a:t>
            </a:r>
            <a:endParaRPr sz="1200" b="1">
              <a:solidFill>
                <a:schemeClr val="dk2"/>
              </a:solidFill>
            </a:endParaRPr>
          </a:p>
        </p:txBody>
      </p:sp>
      <p:sp>
        <p:nvSpPr>
          <p:cNvPr id="518" name="Google Shape;518;p56"/>
          <p:cNvSpPr txBox="1"/>
          <p:nvPr/>
        </p:nvSpPr>
        <p:spPr>
          <a:xfrm>
            <a:off x="3634750" y="220337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50ns</a:t>
            </a:r>
            <a:endParaRPr sz="1200" b="1">
              <a:solidFill>
                <a:schemeClr val="dk2"/>
              </a:solidFill>
            </a:endParaRPr>
          </a:p>
        </p:txBody>
      </p:sp>
      <p:sp>
        <p:nvSpPr>
          <p:cNvPr id="519" name="Google Shape;519;p56"/>
          <p:cNvSpPr txBox="1"/>
          <p:nvPr/>
        </p:nvSpPr>
        <p:spPr>
          <a:xfrm>
            <a:off x="2480675" y="462225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150ns</a:t>
            </a:r>
            <a:endParaRPr sz="1200" b="1">
              <a:solidFill>
                <a:schemeClr val="dk2"/>
              </a:solidFill>
            </a:endParaRPr>
          </a:p>
        </p:txBody>
      </p:sp>
      <p:sp>
        <p:nvSpPr>
          <p:cNvPr id="520" name="Google Shape;520;p56"/>
          <p:cNvSpPr txBox="1"/>
          <p:nvPr/>
        </p:nvSpPr>
        <p:spPr>
          <a:xfrm>
            <a:off x="5734000" y="464460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200ns</a:t>
            </a:r>
            <a:endParaRPr sz="1200" b="1">
              <a:solidFill>
                <a:schemeClr val="dk2"/>
              </a:solidFill>
            </a:endParaRPr>
          </a:p>
        </p:txBody>
      </p:sp>
    </p:spTree>
    <p:extLst>
      <p:ext uri="{BB962C8B-B14F-4D97-AF65-F5344CB8AC3E}">
        <p14:creationId xmlns:p14="http://schemas.microsoft.com/office/powerpoint/2010/main" val="4436747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pic>
        <p:nvPicPr>
          <p:cNvPr id="525" name="Google Shape;525;p57" title="rep1_0ns.png"/>
          <p:cNvPicPr preferRelativeResize="0"/>
          <p:nvPr/>
        </p:nvPicPr>
        <p:blipFill rotWithShape="1">
          <a:blip r:embed="rId3">
            <a:alphaModFix/>
          </a:blip>
          <a:srcRect l="22989" r="32622" b="4943"/>
          <a:stretch/>
        </p:blipFill>
        <p:spPr>
          <a:xfrm>
            <a:off x="293650" y="515425"/>
            <a:ext cx="1810125" cy="2335675"/>
          </a:xfrm>
          <a:prstGeom prst="rect">
            <a:avLst/>
          </a:prstGeom>
          <a:noFill/>
          <a:ln>
            <a:noFill/>
          </a:ln>
        </p:spPr>
      </p:pic>
      <p:pic>
        <p:nvPicPr>
          <p:cNvPr id="526" name="Google Shape;526;p57" title="rep3_100ns.png"/>
          <p:cNvPicPr preferRelativeResize="0"/>
          <p:nvPr/>
        </p:nvPicPr>
        <p:blipFill rotWithShape="1">
          <a:blip r:embed="rId4">
            <a:alphaModFix/>
          </a:blip>
          <a:srcRect l="27302" r="23247" b="3298"/>
          <a:stretch/>
        </p:blipFill>
        <p:spPr>
          <a:xfrm>
            <a:off x="6501425" y="398625"/>
            <a:ext cx="1982152" cy="2335675"/>
          </a:xfrm>
          <a:prstGeom prst="rect">
            <a:avLst/>
          </a:prstGeom>
          <a:noFill/>
          <a:ln>
            <a:noFill/>
          </a:ln>
        </p:spPr>
      </p:pic>
      <p:pic>
        <p:nvPicPr>
          <p:cNvPr id="527" name="Google Shape;527;p57" title="rep3_50ns.png"/>
          <p:cNvPicPr preferRelativeResize="0"/>
          <p:nvPr/>
        </p:nvPicPr>
        <p:blipFill rotWithShape="1">
          <a:blip r:embed="rId5">
            <a:alphaModFix/>
          </a:blip>
          <a:srcRect l="23645" r="23645"/>
          <a:stretch/>
        </p:blipFill>
        <p:spPr>
          <a:xfrm>
            <a:off x="3137950" y="523025"/>
            <a:ext cx="2029875" cy="2320475"/>
          </a:xfrm>
          <a:prstGeom prst="rect">
            <a:avLst/>
          </a:prstGeom>
          <a:noFill/>
          <a:ln>
            <a:noFill/>
          </a:ln>
        </p:spPr>
      </p:pic>
      <p:pic>
        <p:nvPicPr>
          <p:cNvPr id="528" name="Google Shape;528;p57" title="rep3_200ns.png"/>
          <p:cNvPicPr preferRelativeResize="0"/>
          <p:nvPr/>
        </p:nvPicPr>
        <p:blipFill rotWithShape="1">
          <a:blip r:embed="rId6">
            <a:alphaModFix/>
          </a:blip>
          <a:srcRect l="27323" t="5079" r="24274" b="3563"/>
          <a:stretch/>
        </p:blipFill>
        <p:spPr>
          <a:xfrm>
            <a:off x="5027475" y="2404812"/>
            <a:ext cx="1982152" cy="2254225"/>
          </a:xfrm>
          <a:prstGeom prst="rect">
            <a:avLst/>
          </a:prstGeom>
          <a:noFill/>
          <a:ln>
            <a:noFill/>
          </a:ln>
        </p:spPr>
      </p:pic>
      <p:pic>
        <p:nvPicPr>
          <p:cNvPr id="529" name="Google Shape;529;p57" title="rep3_150ns.png"/>
          <p:cNvPicPr preferRelativeResize="0"/>
          <p:nvPr/>
        </p:nvPicPr>
        <p:blipFill rotWithShape="1">
          <a:blip r:embed="rId7">
            <a:alphaModFix/>
          </a:blip>
          <a:srcRect l="27305" r="23683" b="4961"/>
          <a:stretch/>
        </p:blipFill>
        <p:spPr>
          <a:xfrm>
            <a:off x="1860200" y="2571750"/>
            <a:ext cx="1828475" cy="2136449"/>
          </a:xfrm>
          <a:prstGeom prst="rect">
            <a:avLst/>
          </a:prstGeom>
          <a:noFill/>
          <a:ln>
            <a:noFill/>
          </a:ln>
        </p:spPr>
      </p:pic>
      <p:sp>
        <p:nvSpPr>
          <p:cNvPr id="530" name="Google Shape;530;p57"/>
          <p:cNvSpPr txBox="1"/>
          <p:nvPr/>
        </p:nvSpPr>
        <p:spPr>
          <a:xfrm>
            <a:off x="0" y="42075"/>
            <a:ext cx="9144000" cy="448200"/>
          </a:xfrm>
          <a:prstGeom prst="rect">
            <a:avLst/>
          </a:prstGeom>
          <a:solidFill>
            <a:srgbClr val="660000"/>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lt1"/>
                </a:solidFill>
              </a:rPr>
              <a:t>sBCMA_P5_mt_LA18M_LA45F_IA11L Replicate 3</a:t>
            </a:r>
            <a:endParaRPr sz="1800" b="1">
              <a:solidFill>
                <a:schemeClr val="lt1"/>
              </a:solidFill>
            </a:endParaRPr>
          </a:p>
        </p:txBody>
      </p:sp>
      <p:sp>
        <p:nvSpPr>
          <p:cNvPr id="531" name="Google Shape;531;p57"/>
          <p:cNvSpPr txBox="1"/>
          <p:nvPr/>
        </p:nvSpPr>
        <p:spPr>
          <a:xfrm>
            <a:off x="864975" y="2703300"/>
            <a:ext cx="858900" cy="28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0ns</a:t>
            </a:r>
            <a:endParaRPr sz="1200" b="1">
              <a:solidFill>
                <a:schemeClr val="dk2"/>
              </a:solidFill>
            </a:endParaRPr>
          </a:p>
        </p:txBody>
      </p:sp>
      <p:sp>
        <p:nvSpPr>
          <p:cNvPr id="532" name="Google Shape;532;p57"/>
          <p:cNvSpPr txBox="1"/>
          <p:nvPr/>
        </p:nvSpPr>
        <p:spPr>
          <a:xfrm>
            <a:off x="6930850" y="259175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100ns</a:t>
            </a:r>
            <a:endParaRPr sz="1200" b="1">
              <a:solidFill>
                <a:schemeClr val="dk2"/>
              </a:solidFill>
            </a:endParaRPr>
          </a:p>
        </p:txBody>
      </p:sp>
      <p:sp>
        <p:nvSpPr>
          <p:cNvPr id="533" name="Google Shape;533;p57"/>
          <p:cNvSpPr txBox="1"/>
          <p:nvPr/>
        </p:nvSpPr>
        <p:spPr>
          <a:xfrm>
            <a:off x="3620350" y="2396225"/>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50ns</a:t>
            </a:r>
            <a:endParaRPr sz="1200" b="1">
              <a:solidFill>
                <a:schemeClr val="dk2"/>
              </a:solidFill>
            </a:endParaRPr>
          </a:p>
        </p:txBody>
      </p:sp>
      <p:sp>
        <p:nvSpPr>
          <p:cNvPr id="534" name="Google Shape;534;p57"/>
          <p:cNvSpPr txBox="1"/>
          <p:nvPr/>
        </p:nvSpPr>
        <p:spPr>
          <a:xfrm>
            <a:off x="2480675" y="462225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150ns</a:t>
            </a:r>
            <a:endParaRPr sz="1200" b="1">
              <a:solidFill>
                <a:schemeClr val="dk2"/>
              </a:solidFill>
            </a:endParaRPr>
          </a:p>
        </p:txBody>
      </p:sp>
      <p:sp>
        <p:nvSpPr>
          <p:cNvPr id="535" name="Google Shape;535;p57"/>
          <p:cNvSpPr txBox="1"/>
          <p:nvPr/>
        </p:nvSpPr>
        <p:spPr>
          <a:xfrm>
            <a:off x="5734000" y="4644600"/>
            <a:ext cx="858900" cy="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rPr>
              <a:t>200ns</a:t>
            </a:r>
            <a:endParaRPr sz="1200" b="1">
              <a:solidFill>
                <a:schemeClr val="dk2"/>
              </a:solidFill>
            </a:endParaRPr>
          </a:p>
        </p:txBody>
      </p:sp>
    </p:spTree>
    <p:extLst>
      <p:ext uri="{BB962C8B-B14F-4D97-AF65-F5344CB8AC3E}">
        <p14:creationId xmlns:p14="http://schemas.microsoft.com/office/powerpoint/2010/main" val="3707150013"/>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TotalTime>
  <Words>2955</Words>
  <Application>Microsoft Macintosh PowerPoint</Application>
  <PresentationFormat>On-screen Show (16:9)</PresentationFormat>
  <Paragraphs>412</Paragraphs>
  <Slides>47</Slides>
  <Notes>47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47</vt:i4>
      </vt:variant>
    </vt:vector>
  </HeadingPairs>
  <TitlesOfParts>
    <vt:vector size="53" baseType="lpstr">
      <vt:lpstr>Arial</vt:lpstr>
      <vt:lpstr>Calibri</vt:lpstr>
      <vt:lpstr>Courier</vt:lpstr>
      <vt:lpstr>Courier New</vt:lpstr>
      <vt:lpstr>Simple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Structural Snapshots of the Wild-Type and Mutant sBCMA_P1 Complexes During 0 to 200 ns Molecular Dynamics Simulations Across Three Independent Replicates</vt:lpstr>
      <vt:lpstr>PowerPoint Presentation</vt:lpstr>
      <vt:lpstr>PowerPoint Presentation</vt:lpstr>
      <vt:lpstr>PowerPoint Presentation</vt:lpstr>
      <vt:lpstr>PowerPoint Presentation</vt:lpstr>
      <vt:lpstr>PowerPoint Presentation</vt:lpstr>
      <vt:lpstr>PowerPoint Presentation</vt:lpstr>
      <vt:lpstr>Structural Snapshots of the Wild-Type and Mutant sBCMA_P3 Complexes During 0 to 200 ns Molecular Dynamics Simulations Across Three Independent Replicates</vt:lpstr>
      <vt:lpstr>PowerPoint Presentation</vt:lpstr>
      <vt:lpstr>PowerPoint Presentation</vt:lpstr>
      <vt:lpstr>PowerPoint Presentation</vt:lpstr>
      <vt:lpstr>PowerPoint Presentation</vt:lpstr>
      <vt:lpstr>PowerPoint Presentation</vt:lpstr>
      <vt:lpstr>PowerPoint Presentation</vt:lpstr>
      <vt:lpstr>Structural Snapshots of the Wild-Type and Mutant sBCMA_P5 Complexes During 0 to 200 ns Molecular Dynamics Simulations Across Three Independent Replicates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tanveer ahmad</cp:lastModifiedBy>
  <cp:revision>7</cp:revision>
  <dcterms:modified xsi:type="dcterms:W3CDTF">2026-08-08T05:30:15Z</dcterms:modified>
</cp:coreProperties>
</file>