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54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71023" y="1828800"/>
            <a:ext cx="8619474" cy="11233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rPr lang="en-US" dirty="0"/>
              <a:t>Supplementary</a:t>
            </a:r>
            <a:endParaRPr dirty="0"/>
          </a:p>
          <a:p>
            <a:pPr algn="ctr">
              <a:defRPr sz="1800"/>
            </a:pPr>
            <a:r>
              <a:rPr dirty="0"/>
              <a:t>Pearson correlations for the dry-season and rainy-season snapshots (n = 12 stations each).</a:t>
            </a:r>
          </a:p>
          <a:p>
            <a:pPr algn="ctr">
              <a:defRPr sz="1500"/>
            </a:pPr>
            <a:r>
              <a:rPr dirty="0"/>
              <a:t>Eight core variables; total coliforms log₁₀-transformed.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4515980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rPr lang="en-US" dirty="0"/>
              <a:t>Supplementary</a:t>
            </a:r>
            <a:r>
              <a:rPr dirty="0"/>
              <a:t>— Dry-season (DS)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8638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/>
            </a:pPr>
            <a:r>
              <a:t>Pearson correlation matrix; exploratory co-variation, n = 12 stations</a:t>
            </a:r>
          </a:p>
        </p:txBody>
      </p:sp>
      <p:pic>
        <p:nvPicPr>
          <p:cNvPr id="4" name="Picture 3" descr="Online_Resource_1_DS_corre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058" y="1143000"/>
            <a:ext cx="6011402" cy="5166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492240"/>
            <a:ext cx="111556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/>
            </a:pPr>
            <a:r>
              <a:t>Core variables: DO, EC, BOD₅, TSS, NH₄, NO₃, PO₄, log₁₀ total coliforms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228600"/>
            <a:ext cx="481702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rPr lang="en-US" dirty="0"/>
              <a:t>Supplementary </a:t>
            </a:r>
            <a:r>
              <a:rPr dirty="0"/>
              <a:t>— Rainy-season (RS)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0352" y="786384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/>
            </a:pPr>
            <a:r>
              <a:t>Pearson correlation matrix; exploratory co-variation, n = 12 stations</a:t>
            </a:r>
          </a:p>
        </p:txBody>
      </p:sp>
      <p:pic>
        <p:nvPicPr>
          <p:cNvPr id="4" name="Picture 3" descr="Online_Resource_1_RS_correl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058" y="1143000"/>
            <a:ext cx="6011402" cy="5166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492240"/>
            <a:ext cx="11155680" cy="21945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/>
            </a:pPr>
            <a:r>
              <a:t>Core variables: DO, EC, BOD₅, TSS, NH₄, NO₃, PO₄, log₁₀ total coliforms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111</Words>
  <Application>Microsoft Office PowerPoint</Application>
  <PresentationFormat>Widescreen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Phạm Duy Đông</cp:lastModifiedBy>
  <cp:revision>2</cp:revision>
  <dcterms:created xsi:type="dcterms:W3CDTF">2013-01-27T09:14:16Z</dcterms:created>
  <dcterms:modified xsi:type="dcterms:W3CDTF">2026-08-26T08:57:35Z</dcterms:modified>
  <cp:category/>
</cp:coreProperties>
</file>