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12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fontAlgn="base">
              <a:lnSpc>
                <a:spcPct val="100000"/>
              </a:lnSpc>
            </a:pPr>
            <a:r>
              <a:rPr lang="en-US" sz="1000" u="none" spc="0">
                <a:solidFill>
                  <a:srgbClr val="000000">
                    <a:alpha val="100000"/>
                  </a:srgbClr>
                </a:solidFill>
                <a:latin typeface="Calibri"/>
              </a:rPr>
              <a:t>Source:
            U.S. Census Bureau
Release:
            Annual Estimates of the Population for the U.S. and States, and for Puerto Rico
Units: 
Thousands of Persons, Not Seasonally Adjusted
Frequency: 
          Annual
Data for "Resident Population" from 1900 to present are estimates as of July 1
U.S. Census Bureau,
                    Resident Population in New Mexico [NMPOP],
                    retrieved from FRED,
                    Federal Reserve Bank of St. Louis;
                    https://fred.stlouisfed.org/series/NMPOP,
                    August 15, 2026.
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5841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red.stlouisfed.org/graph/?g=1XSL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381000" y="95250"/>
          <a:ext cx="8667750" cy="5429250"/>
          <a:chOff x="381000" y="95250"/>
          <a:chExt cx="8667750" cy="5429250"/>
        </a:xfrm>
      </p:grpSpPr>
      <p:pic>
        <p:nvPicPr>
          <p:cNvPr id="3" name="FRED Graph Chart" descr="FRED Graph">
            <a:hlinkClick r:id="rId3" tooltip="View this chart in your browser. 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762000"/>
            <a:ext cx="8191500" cy="46672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95250"/>
            <a:ext cx="7620000" cy="9525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2400" u="none" spc="0">
                <a:solidFill>
                  <a:srgbClr val="333333">
                    <a:alpha val="20000"/>
                  </a:srgbClr>
                </a:solidFill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Theme19</vt:lpstr>
      <vt:lpstr>PowerPoint Presentation</vt:lpstr>
    </vt:vector>
  </TitlesOfParts>
  <Company>Federal Reserve Bank of St. Louis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subject>FRED Dashboard</dc:subject>
  <dc:creator>Research - Federal Reserve Bank of St. Louis</dc:creator>
  <cp:keywords/>
  <dc:description>https://fred.stlouisfed.org/graph/fredgraph.png?pp=1&amp;hires=1&amp;height=490&amp;width=670&amp;g=1XSL7
Source:
            U.S. Census Bureau
Release:
            Annual Estimates of the Population for the U.S. and States, and for Puerto Rico
Units: 
Thousands of Persons, Not Seasonally Adjusted
Frequency: 
          Annual
Data for "Resident Population" from 1900 to present are estimates as of July 1
U.S. Census Bureau,
                    Resident Population in New Mexico [NMPOP],
                    retrieved from FRED,
                    Federal Reserve Bank of St. Louis;
                    https://fred.stlouisfed.org/series/NMPOP,
                    August 15, 2026.</dc:description>
  <cp:lastModifiedBy>Ivy Nasreen</cp:lastModifiedBy>
  <cp:revision>1</cp:revision>
  <dcterms:created xsi:type="dcterms:W3CDTF">2026-08-15T20:17:04Z</dcterms:created>
  <dcterms:modified xsi:type="dcterms:W3CDTF">2026-08-15T20:19:28Z</dcterms:modified>
  <cp:category/>
</cp:coreProperties>
</file>