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4" d="100"/>
          <a:sy n="94" d="100"/>
        </p:scale>
        <p:origin x="1003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8381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03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870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3598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93302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251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3963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541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253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8634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712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B6C07-E25B-4093-BD34-845FD98C7832}" type="datetimeFigureOut">
              <a:rPr lang="es-ES" smtClean="0"/>
              <a:t>04/05/2026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9D7E0-272E-4EAE-9458-626AE3D408B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101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Diagrama&#10;&#10;Descripción generada automáticamente">
            <a:extLst>
              <a:ext uri="{FF2B5EF4-FFF2-40B4-BE49-F238E27FC236}">
                <a16:creationId xmlns:a16="http://schemas.microsoft.com/office/drawing/2014/main" id="{AC36C3DE-AA15-24AB-3F28-B6BF80FD89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917" y="518386"/>
            <a:ext cx="6362165" cy="44536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E8E988B-896B-C886-32D8-2BC2965777D1}"/>
              </a:ext>
            </a:extLst>
          </p:cNvPr>
          <p:cNvSpPr txBox="1"/>
          <p:nvPr/>
        </p:nvSpPr>
        <p:spPr>
          <a:xfrm>
            <a:off x="612321" y="5280762"/>
            <a:ext cx="791935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Figure Graphical Abstract: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Overview of the study workflow and clinical application. Preoperative computed tomography images from patients with colon cancer are </a:t>
            </a:r>
            <a:r>
              <a:rPr lang="en-GB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analyzed</a:t>
            </a: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to extract radiomic features, which are combined with clinical data to develop predictive models. These models enable stratification of patients into risk groups based on relapse probability. This imaging-based risk stratification may support treatment decision-making, allowing adaptation of therapeutic strategies and potentially improving patient outcomes and quality of life.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3262811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78</Words>
  <Application>Microsoft Office PowerPoint</Application>
  <PresentationFormat>Presentación en pantalla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Peña Maroto</dc:creator>
  <cp:lastModifiedBy>Cristina Peña Maroto</cp:lastModifiedBy>
  <cp:revision>1</cp:revision>
  <dcterms:created xsi:type="dcterms:W3CDTF">2026-05-04T10:23:42Z</dcterms:created>
  <dcterms:modified xsi:type="dcterms:W3CDTF">2026-05-04T10:26:30Z</dcterms:modified>
</cp:coreProperties>
</file>