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1002" r:id="rId2"/>
    <p:sldId id="1003" r:id="rId3"/>
    <p:sldId id="984" r:id="rId4"/>
    <p:sldId id="388" r:id="rId5"/>
    <p:sldId id="389" r:id="rId6"/>
    <p:sldId id="390" r:id="rId7"/>
    <p:sldId id="391" r:id="rId8"/>
    <p:sldId id="989" r:id="rId9"/>
    <p:sldId id="990" r:id="rId10"/>
    <p:sldId id="994" r:id="rId11"/>
    <p:sldId id="991" r:id="rId12"/>
    <p:sldId id="995" r:id="rId13"/>
    <p:sldId id="993" r:id="rId14"/>
    <p:sldId id="992" r:id="rId15"/>
    <p:sldId id="996" r:id="rId16"/>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957E55-BCBB-42D9-9C43-BF7B6397428F}" v="8" dt="2026-06-12T23:00:45.122"/>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20" autoAdjust="0"/>
  </p:normalViewPr>
  <p:slideViewPr>
    <p:cSldViewPr>
      <p:cViewPr varScale="1">
        <p:scale>
          <a:sx n="85" d="100"/>
          <a:sy n="85" d="100"/>
        </p:scale>
        <p:origin x="354" y="3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真吾 石森" userId="d7fab6a461a9891e" providerId="LiveId" clId="{12BF3BB2-D096-463C-93D7-E6AC6BD2E179}"/>
    <pc:docChg chg="undo custSel modSld">
      <pc:chgData name="真吾 石森" userId="d7fab6a461a9891e" providerId="LiveId" clId="{12BF3BB2-D096-463C-93D7-E6AC6BD2E179}" dt="2026-06-12T23:00:45.119" v="13" actId="164"/>
      <pc:docMkLst>
        <pc:docMk/>
      </pc:docMkLst>
      <pc:sldChg chg="addSp modSp">
        <pc:chgData name="真吾 石森" userId="d7fab6a461a9891e" providerId="LiveId" clId="{12BF3BB2-D096-463C-93D7-E6AC6BD2E179}" dt="2026-06-12T22:59:19.992" v="0" actId="164"/>
        <pc:sldMkLst>
          <pc:docMk/>
          <pc:sldMk cId="3083435960" sldId="388"/>
        </pc:sldMkLst>
        <pc:grpChg chg="add mod">
          <ac:chgData name="真吾 石森" userId="d7fab6a461a9891e" providerId="LiveId" clId="{12BF3BB2-D096-463C-93D7-E6AC6BD2E179}" dt="2026-06-12T22:59:19.992" v="0" actId="164"/>
          <ac:grpSpMkLst>
            <pc:docMk/>
            <pc:sldMk cId="3083435960" sldId="388"/>
            <ac:grpSpMk id="2" creationId="{8C675E41-D5D1-D503-0E6F-69AEA89F5745}"/>
          </ac:grpSpMkLst>
        </pc:grpChg>
        <pc:grpChg chg="mod">
          <ac:chgData name="真吾 石森" userId="d7fab6a461a9891e" providerId="LiveId" clId="{12BF3BB2-D096-463C-93D7-E6AC6BD2E179}" dt="2026-06-12T22:59:19.992" v="0" actId="164"/>
          <ac:grpSpMkLst>
            <pc:docMk/>
            <pc:sldMk cId="3083435960" sldId="388"/>
            <ac:grpSpMk id="87" creationId="{36BA6F54-5BB7-F529-B2E0-F73C9416FE5E}"/>
          </ac:grpSpMkLst>
        </pc:grpChg>
        <pc:picChg chg="mod">
          <ac:chgData name="真吾 石森" userId="d7fab6a461a9891e" providerId="LiveId" clId="{12BF3BB2-D096-463C-93D7-E6AC6BD2E179}" dt="2026-06-12T22:59:19.992" v="0" actId="164"/>
          <ac:picMkLst>
            <pc:docMk/>
            <pc:sldMk cId="3083435960" sldId="388"/>
            <ac:picMk id="4" creationId="{A9EE9C5F-7C37-8DF2-B803-2EE4A811BF79}"/>
          </ac:picMkLst>
        </pc:picChg>
      </pc:sldChg>
      <pc:sldChg chg="addSp modSp">
        <pc:chgData name="真吾 石森" userId="d7fab6a461a9891e" providerId="LiveId" clId="{12BF3BB2-D096-463C-93D7-E6AC6BD2E179}" dt="2026-06-12T22:59:25.994" v="1" actId="164"/>
        <pc:sldMkLst>
          <pc:docMk/>
          <pc:sldMk cId="1689583071" sldId="389"/>
        </pc:sldMkLst>
        <pc:grpChg chg="add mod">
          <ac:chgData name="真吾 石森" userId="d7fab6a461a9891e" providerId="LiveId" clId="{12BF3BB2-D096-463C-93D7-E6AC6BD2E179}" dt="2026-06-12T22:59:25.994" v="1" actId="164"/>
          <ac:grpSpMkLst>
            <pc:docMk/>
            <pc:sldMk cId="1689583071" sldId="389"/>
            <ac:grpSpMk id="2" creationId="{5CDA4601-5D26-72DD-E514-9B234E97CBF3}"/>
          </ac:grpSpMkLst>
        </pc:grpChg>
        <pc:grpChg chg="mod">
          <ac:chgData name="真吾 石森" userId="d7fab6a461a9891e" providerId="LiveId" clId="{12BF3BB2-D096-463C-93D7-E6AC6BD2E179}" dt="2026-06-12T22:59:25.994" v="1" actId="164"/>
          <ac:grpSpMkLst>
            <pc:docMk/>
            <pc:sldMk cId="1689583071" sldId="389"/>
            <ac:grpSpMk id="5" creationId="{EC5177B8-B177-23A7-1246-2503312BD669}"/>
          </ac:grpSpMkLst>
        </pc:grpChg>
        <pc:picChg chg="mod">
          <ac:chgData name="真吾 石森" userId="d7fab6a461a9891e" providerId="LiveId" clId="{12BF3BB2-D096-463C-93D7-E6AC6BD2E179}" dt="2026-06-12T22:59:25.994" v="1" actId="164"/>
          <ac:picMkLst>
            <pc:docMk/>
            <pc:sldMk cId="1689583071" sldId="389"/>
            <ac:picMk id="8" creationId="{12553A9A-6E8C-FAAD-D50E-44E5B73E00C3}"/>
          </ac:picMkLst>
        </pc:picChg>
      </pc:sldChg>
      <pc:sldChg chg="addSp modSp">
        <pc:chgData name="真吾 石森" userId="d7fab6a461a9891e" providerId="LiveId" clId="{12BF3BB2-D096-463C-93D7-E6AC6BD2E179}" dt="2026-06-12T22:59:31.393" v="2" actId="164"/>
        <pc:sldMkLst>
          <pc:docMk/>
          <pc:sldMk cId="2532870481" sldId="390"/>
        </pc:sldMkLst>
        <pc:grpChg chg="add mod">
          <ac:chgData name="真吾 石森" userId="d7fab6a461a9891e" providerId="LiveId" clId="{12BF3BB2-D096-463C-93D7-E6AC6BD2E179}" dt="2026-06-12T22:59:31.393" v="2" actId="164"/>
          <ac:grpSpMkLst>
            <pc:docMk/>
            <pc:sldMk cId="2532870481" sldId="390"/>
            <ac:grpSpMk id="2" creationId="{38555C00-1EC6-BC14-D023-9AA2BA340CAE}"/>
          </ac:grpSpMkLst>
        </pc:grpChg>
        <pc:grpChg chg="mod">
          <ac:chgData name="真吾 石森" userId="d7fab6a461a9891e" providerId="LiveId" clId="{12BF3BB2-D096-463C-93D7-E6AC6BD2E179}" dt="2026-06-12T22:59:31.393" v="2" actId="164"/>
          <ac:grpSpMkLst>
            <pc:docMk/>
            <pc:sldMk cId="2532870481" sldId="390"/>
            <ac:grpSpMk id="87" creationId="{1EDBAF1B-C8B4-D890-A542-37FB1F91B775}"/>
          </ac:grpSpMkLst>
        </pc:grpChg>
        <pc:picChg chg="mod">
          <ac:chgData name="真吾 石森" userId="d7fab6a461a9891e" providerId="LiveId" clId="{12BF3BB2-D096-463C-93D7-E6AC6BD2E179}" dt="2026-06-12T22:59:31.393" v="2" actId="164"/>
          <ac:picMkLst>
            <pc:docMk/>
            <pc:sldMk cId="2532870481" sldId="390"/>
            <ac:picMk id="6" creationId="{A51BBCBD-EFEA-4104-C801-DE8B338FCAA4}"/>
          </ac:picMkLst>
        </pc:picChg>
      </pc:sldChg>
      <pc:sldChg chg="addSp modSp">
        <pc:chgData name="真吾 石森" userId="d7fab6a461a9891e" providerId="LiveId" clId="{12BF3BB2-D096-463C-93D7-E6AC6BD2E179}" dt="2026-06-12T22:59:36.767" v="3" actId="164"/>
        <pc:sldMkLst>
          <pc:docMk/>
          <pc:sldMk cId="2886392716" sldId="391"/>
        </pc:sldMkLst>
        <pc:grpChg chg="add mod">
          <ac:chgData name="真吾 石森" userId="d7fab6a461a9891e" providerId="LiveId" clId="{12BF3BB2-D096-463C-93D7-E6AC6BD2E179}" dt="2026-06-12T22:59:36.767" v="3" actId="164"/>
          <ac:grpSpMkLst>
            <pc:docMk/>
            <pc:sldMk cId="2886392716" sldId="391"/>
            <ac:grpSpMk id="2" creationId="{47DD0F68-9DB0-5A0B-7D48-FAE415475645}"/>
          </ac:grpSpMkLst>
        </pc:grpChg>
        <pc:grpChg chg="mod">
          <ac:chgData name="真吾 石森" userId="d7fab6a461a9891e" providerId="LiveId" clId="{12BF3BB2-D096-463C-93D7-E6AC6BD2E179}" dt="2026-06-12T22:59:36.767" v="3" actId="164"/>
          <ac:grpSpMkLst>
            <pc:docMk/>
            <pc:sldMk cId="2886392716" sldId="391"/>
            <ac:grpSpMk id="87" creationId="{E91FE45D-6542-B01E-7201-CA2E2385D3B3}"/>
          </ac:grpSpMkLst>
        </pc:grpChg>
        <pc:picChg chg="mod">
          <ac:chgData name="真吾 石森" userId="d7fab6a461a9891e" providerId="LiveId" clId="{12BF3BB2-D096-463C-93D7-E6AC6BD2E179}" dt="2026-06-12T22:59:36.767" v="3" actId="164"/>
          <ac:picMkLst>
            <pc:docMk/>
            <pc:sldMk cId="2886392716" sldId="391"/>
            <ac:picMk id="4" creationId="{C9AE05B9-D464-5C6E-E5EA-78F390E82140}"/>
          </ac:picMkLst>
        </pc:picChg>
      </pc:sldChg>
      <pc:sldChg chg="addSp modSp mod">
        <pc:chgData name="真吾 石森" userId="d7fab6a461a9891e" providerId="LiveId" clId="{12BF3BB2-D096-463C-93D7-E6AC6BD2E179}" dt="2026-06-12T23:00:45.119" v="13" actId="164"/>
        <pc:sldMkLst>
          <pc:docMk/>
          <pc:sldMk cId="2591022192" sldId="984"/>
        </pc:sldMkLst>
        <pc:grpChg chg="add mod">
          <ac:chgData name="真吾 石森" userId="d7fab6a461a9891e" providerId="LiveId" clId="{12BF3BB2-D096-463C-93D7-E6AC6BD2E179}" dt="2026-06-12T23:00:45.119" v="13" actId="164"/>
          <ac:grpSpMkLst>
            <pc:docMk/>
            <pc:sldMk cId="2591022192" sldId="984"/>
            <ac:grpSpMk id="2" creationId="{569E353C-CF35-28AD-C078-9B0BBA659FEF}"/>
          </ac:grpSpMkLst>
        </pc:grpChg>
        <pc:grpChg chg="mod">
          <ac:chgData name="真吾 石森" userId="d7fab6a461a9891e" providerId="LiveId" clId="{12BF3BB2-D096-463C-93D7-E6AC6BD2E179}" dt="2026-06-12T23:00:45.119" v="13" actId="164"/>
          <ac:grpSpMkLst>
            <pc:docMk/>
            <pc:sldMk cId="2591022192" sldId="984"/>
            <ac:grpSpMk id="6" creationId="{F13A24DB-119B-27BA-D0B3-3A7768286B5C}"/>
          </ac:grpSpMkLst>
        </pc:grpChg>
        <pc:grpChg chg="mod">
          <ac:chgData name="真吾 石森" userId="d7fab6a461a9891e" providerId="LiveId" clId="{12BF3BB2-D096-463C-93D7-E6AC6BD2E179}" dt="2026-06-12T23:00:45.119" v="13" actId="164"/>
          <ac:grpSpMkLst>
            <pc:docMk/>
            <pc:sldMk cId="2591022192" sldId="984"/>
            <ac:grpSpMk id="11" creationId="{372FFA6D-990F-9E0D-EB7C-D2BBA02C5494}"/>
          </ac:grpSpMkLst>
        </pc:grpChg>
        <pc:grpChg chg="mod">
          <ac:chgData name="真吾 石森" userId="d7fab6a461a9891e" providerId="LiveId" clId="{12BF3BB2-D096-463C-93D7-E6AC6BD2E179}" dt="2026-06-12T23:00:45.119" v="13" actId="164"/>
          <ac:grpSpMkLst>
            <pc:docMk/>
            <pc:sldMk cId="2591022192" sldId="984"/>
            <ac:grpSpMk id="18" creationId="{EC9A1EB4-1BB8-D245-A47F-5E810A28A24B}"/>
          </ac:grpSpMkLst>
        </pc:grpChg>
        <pc:grpChg chg="mod">
          <ac:chgData name="真吾 石森" userId="d7fab6a461a9891e" providerId="LiveId" clId="{12BF3BB2-D096-463C-93D7-E6AC6BD2E179}" dt="2026-06-12T23:00:45.119" v="13" actId="164"/>
          <ac:grpSpMkLst>
            <pc:docMk/>
            <pc:sldMk cId="2591022192" sldId="984"/>
            <ac:grpSpMk id="78" creationId="{5453BCC7-354B-DE89-1899-CCDE7478012A}"/>
          </ac:grpSpMkLst>
        </pc:grpChg>
        <pc:grpChg chg="mod">
          <ac:chgData name="真吾 石森" userId="d7fab6a461a9891e" providerId="LiveId" clId="{12BF3BB2-D096-463C-93D7-E6AC6BD2E179}" dt="2026-06-12T23:00:45.119" v="13" actId="164"/>
          <ac:grpSpMkLst>
            <pc:docMk/>
            <pc:sldMk cId="2591022192" sldId="984"/>
            <ac:grpSpMk id="79" creationId="{97F94105-40EE-DB1D-C6A0-CE4BE28159E4}"/>
          </ac:grpSpMkLst>
        </pc:grpChg>
      </pc:sldChg>
      <pc:sldChg chg="addSp modSp mod">
        <pc:chgData name="真吾 石森" userId="d7fab6a461a9891e" providerId="LiveId" clId="{12BF3BB2-D096-463C-93D7-E6AC6BD2E179}" dt="2026-06-12T23:00:17.929" v="10" actId="164"/>
        <pc:sldMkLst>
          <pc:docMk/>
          <pc:sldMk cId="2245086227" sldId="989"/>
        </pc:sldMkLst>
        <pc:grpChg chg="add mod">
          <ac:chgData name="真吾 石森" userId="d7fab6a461a9891e" providerId="LiveId" clId="{12BF3BB2-D096-463C-93D7-E6AC6BD2E179}" dt="2026-06-12T22:59:55.255" v="7" actId="164"/>
          <ac:grpSpMkLst>
            <pc:docMk/>
            <pc:sldMk cId="2245086227" sldId="989"/>
            <ac:grpSpMk id="2" creationId="{03B86B0E-D90C-19FA-43B4-327295209065}"/>
          </ac:grpSpMkLst>
        </pc:grpChg>
        <pc:grpChg chg="add mod">
          <ac:chgData name="真吾 石森" userId="d7fab6a461a9891e" providerId="LiveId" clId="{12BF3BB2-D096-463C-93D7-E6AC6BD2E179}" dt="2026-06-12T23:00:17.929" v="10" actId="164"/>
          <ac:grpSpMkLst>
            <pc:docMk/>
            <pc:sldMk cId="2245086227" sldId="989"/>
            <ac:grpSpMk id="3" creationId="{EA10F7DD-AE87-DF21-11DE-BB5EA75F5D71}"/>
          </ac:grpSpMkLst>
        </pc:grpChg>
        <pc:grpChg chg="mod">
          <ac:chgData name="真吾 石森" userId="d7fab6a461a9891e" providerId="LiveId" clId="{12BF3BB2-D096-463C-93D7-E6AC6BD2E179}" dt="2026-06-12T23:00:17.929" v="10" actId="164"/>
          <ac:grpSpMkLst>
            <pc:docMk/>
            <pc:sldMk cId="2245086227" sldId="989"/>
            <ac:grpSpMk id="6" creationId="{2F9E6F49-F651-0837-FF6E-F2C58D6E6EC9}"/>
          </ac:grpSpMkLst>
        </pc:grpChg>
        <pc:grpChg chg="mod">
          <ac:chgData name="真吾 石森" userId="d7fab6a461a9891e" providerId="LiveId" clId="{12BF3BB2-D096-463C-93D7-E6AC6BD2E179}" dt="2026-06-12T22:59:55.255" v="7" actId="164"/>
          <ac:grpSpMkLst>
            <pc:docMk/>
            <pc:sldMk cId="2245086227" sldId="989"/>
            <ac:grpSpMk id="11" creationId="{EAE8E136-28EA-21AD-D52E-D1191F80F170}"/>
          </ac:grpSpMkLst>
        </pc:grpChg>
        <pc:grpChg chg="add mod">
          <ac:chgData name="真吾 石森" userId="d7fab6a461a9891e" providerId="LiveId" clId="{12BF3BB2-D096-463C-93D7-E6AC6BD2E179}" dt="2026-06-12T23:00:17.929" v="10" actId="164"/>
          <ac:grpSpMkLst>
            <pc:docMk/>
            <pc:sldMk cId="2245086227" sldId="989"/>
            <ac:grpSpMk id="20" creationId="{DAAE3FDE-C3B7-387A-4161-D9E627F0563E}"/>
          </ac:grpSpMkLst>
        </pc:grpChg>
        <pc:grpChg chg="mod">
          <ac:chgData name="真吾 石森" userId="d7fab6a461a9891e" providerId="LiveId" clId="{12BF3BB2-D096-463C-93D7-E6AC6BD2E179}" dt="2026-06-12T22:59:46.426" v="4" actId="164"/>
          <ac:grpSpMkLst>
            <pc:docMk/>
            <pc:sldMk cId="2245086227" sldId="989"/>
            <ac:grpSpMk id="22" creationId="{84154CE8-331F-EB8C-EC4C-32DD050454A8}"/>
          </ac:grpSpMkLst>
        </pc:grpChg>
        <pc:grpChg chg="mod">
          <ac:chgData name="真吾 石森" userId="d7fab6a461a9891e" providerId="LiveId" clId="{12BF3BB2-D096-463C-93D7-E6AC6BD2E179}" dt="2026-06-12T22:59:46.426" v="4" actId="164"/>
          <ac:grpSpMkLst>
            <pc:docMk/>
            <pc:sldMk cId="2245086227" sldId="989"/>
            <ac:grpSpMk id="145" creationId="{950C5D05-6DD6-4067-9711-364ED5D21096}"/>
          </ac:grpSpMkLst>
        </pc:grpChg>
        <pc:grpChg chg="mod">
          <ac:chgData name="真吾 石森" userId="d7fab6a461a9891e" providerId="LiveId" clId="{12BF3BB2-D096-463C-93D7-E6AC6BD2E179}" dt="2026-06-12T22:59:46.426" v="4" actId="164"/>
          <ac:grpSpMkLst>
            <pc:docMk/>
            <pc:sldMk cId="2245086227" sldId="989"/>
            <ac:grpSpMk id="146" creationId="{DE5EBC29-8938-584A-75E7-22556909A5F5}"/>
          </ac:grpSpMkLst>
        </pc:grpChg>
      </pc:sldChg>
    </pc:docChg>
  </pc:docChgLst>
  <pc:docChgLst>
    <pc:chgData name="真吾 石森" userId="d7fab6a461a9891e" providerId="LiveId" clId="{3B7BC9DC-5446-4D8F-9916-4292A20075B9}"/>
    <pc:docChg chg="undo redo custSel addSld delSld modSld">
      <pc:chgData name="真吾 石森" userId="d7fab6a461a9891e" providerId="LiveId" clId="{3B7BC9DC-5446-4D8F-9916-4292A20075B9}" dt="2026-05-27T11:03:55.697" v="33245" actId="115"/>
      <pc:docMkLst>
        <pc:docMk/>
      </pc:docMkLst>
      <pc:sldChg chg="addSp delSp modSp new mod">
        <pc:chgData name="真吾 石森" userId="d7fab6a461a9891e" providerId="LiveId" clId="{3B7BC9DC-5446-4D8F-9916-4292A20075B9}" dt="2026-05-27T11:03:55.697" v="33245" actId="115"/>
        <pc:sldMkLst>
          <pc:docMk/>
          <pc:sldMk cId="772728670" sldId="1003"/>
        </pc:sldMkLst>
        <pc:spChg chg="add mod">
          <ac:chgData name="真吾 石森" userId="d7fab6a461a9891e" providerId="LiveId" clId="{3B7BC9DC-5446-4D8F-9916-4292A20075B9}" dt="2026-05-27T11:03:55.697" v="33245" actId="115"/>
          <ac:spMkLst>
            <pc:docMk/>
            <pc:sldMk cId="772728670" sldId="1003"/>
            <ac:spMk id="2" creationId="{77FFC0B8-1D14-F1F9-CEA0-0184AAC10286}"/>
          </ac:spMkLst>
        </pc:spChg>
        <pc:spChg chg="mod">
          <ac:chgData name="真吾 石森" userId="d7fab6a461a9891e" providerId="LiveId" clId="{3B7BC9DC-5446-4D8F-9916-4292A20075B9}" dt="2026-05-27T11:03:21.702" v="33234" actId="6549"/>
          <ac:spMkLst>
            <pc:docMk/>
            <pc:sldMk cId="772728670" sldId="1003"/>
            <ac:spMk id="3" creationId="{5A335001-9839-AF0A-A67C-1AF2457538F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109019B-03EA-4C50-A397-CF7461199A49}" type="datetimeFigureOut">
              <a:rPr kumimoji="1" lang="ja-JP" altLang="en-US" smtClean="0"/>
              <a:pPr/>
              <a:t>2026/6/13</a:t>
            </a:fld>
            <a:endParaRPr kumimoji="1" lang="ja-JP" altLang="en-US"/>
          </a:p>
        </p:txBody>
      </p:sp>
      <p:sp>
        <p:nvSpPr>
          <p:cNvPr id="4" name="スライド イメージ プレースホルダ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9FA774-29F5-4129-B9BB-FD5A75DD6AEC}" type="slidenum">
              <a:rPr kumimoji="1" lang="ja-JP" altLang="en-US" smtClean="0"/>
              <a:pPr/>
              <a:t>‹#›</a:t>
            </a:fld>
            <a:endParaRPr kumimoji="1" lang="ja-JP" altLang="en-US"/>
          </a:p>
        </p:txBody>
      </p:sp>
    </p:spTree>
    <p:extLst>
      <p:ext uri="{BB962C8B-B14F-4D97-AF65-F5344CB8AC3E}">
        <p14:creationId xmlns:p14="http://schemas.microsoft.com/office/powerpoint/2010/main" val="414359478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kumimoji="1" lang="ja-JP" altLang="en-US"/>
              <a:t>マスタ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 サブタイトルの書式設定</a:t>
            </a:r>
          </a:p>
        </p:txBody>
      </p:sp>
      <p:sp>
        <p:nvSpPr>
          <p:cNvPr id="4" name="日付プレースホルダ 3"/>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idx="1"/>
          </p:nvPr>
        </p:nvSpPr>
        <p:spPr/>
        <p:txBody>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kumimoji="1" lang="ja-JP" altLang="en-US"/>
              <a:t>マスタ タイトルの書式設定</a:t>
            </a:r>
          </a:p>
        </p:txBody>
      </p:sp>
      <p:sp>
        <p:nvSpPr>
          <p:cNvPr id="3" name="テキスト プレースホル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 テキストの書式設定</a:t>
            </a:r>
          </a:p>
        </p:txBody>
      </p:sp>
      <p:sp>
        <p:nvSpPr>
          <p:cNvPr id="4" name="日付プレースホルダ 3"/>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コンテンツ プレースホル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 4"/>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 タイトルの書式設定</a:t>
            </a:r>
          </a:p>
        </p:txBody>
      </p:sp>
      <p:sp>
        <p:nvSpPr>
          <p:cNvPr id="3" name="テキスト プレースホル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4" name="コンテンツ プレースホル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 テキストの書式設定</a:t>
            </a:r>
          </a:p>
        </p:txBody>
      </p:sp>
      <p:sp>
        <p:nvSpPr>
          <p:cNvPr id="6" name="コンテンツ プレースホル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 6"/>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日付プレースホルダ 2"/>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kumimoji="1" lang="ja-JP" altLang="en-US"/>
              <a:t>マスタ タイトルの書式設定</a:t>
            </a:r>
          </a:p>
        </p:txBody>
      </p:sp>
      <p:sp>
        <p:nvSpPr>
          <p:cNvPr id="3" name="コンテンツ プレースホルダ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kumimoji="1" lang="ja-JP" altLang="en-US"/>
              <a:t>マスタ タイトルの書式設定</a:t>
            </a:r>
          </a:p>
        </p:txBody>
      </p:sp>
      <p:sp>
        <p:nvSpPr>
          <p:cNvPr id="3" name="図プレースホル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 テキストの書式設定</a:t>
            </a:r>
          </a:p>
        </p:txBody>
      </p:sp>
      <p:sp>
        <p:nvSpPr>
          <p:cNvPr id="5" name="日付プレースホルダ 4"/>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kumimoji="1" lang="ja-JP" altLang="en-US"/>
              <a:t>マスタ タイトルの書式設定</a:t>
            </a:r>
          </a:p>
        </p:txBody>
      </p:sp>
      <p:sp>
        <p:nvSpPr>
          <p:cNvPr id="3" name="縦書きテキスト プレースホルダ 2"/>
          <p:cNvSpPr>
            <a:spLocks noGrp="1"/>
          </p:cNvSpPr>
          <p:nvPr>
            <p:ph type="body" orient="vert" idx="1"/>
          </p:nvPr>
        </p:nvSpPr>
        <p:spPr>
          <a:xfrm>
            <a:off x="609600" y="274639"/>
            <a:ext cx="8026400" cy="5851525"/>
          </a:xfrm>
        </p:spPr>
        <p:txBody>
          <a:bodyPr vert="eaVert"/>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10"/>
          </p:nvPr>
        </p:nvSpPr>
        <p:spPr/>
        <p:txBody>
          <a:body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560A358A-0892-4A02-985C-2C167C301518}"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kumimoji="1" lang="ja-JP" altLang="en-US"/>
              <a:t>マスタ タイトルの書式設定</a:t>
            </a:r>
          </a:p>
        </p:txBody>
      </p:sp>
      <p:sp>
        <p:nvSpPr>
          <p:cNvPr id="3" name="テキスト プレースホル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kumimoji="1" lang="ja-JP" altLang="en-US"/>
              <a:t>マスタ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C99205-84FD-4DA4-83F7-162A8D285A46}" type="datetimeFigureOut">
              <a:rPr kumimoji="1" lang="ja-JP" altLang="en-US" smtClean="0"/>
              <a:pPr/>
              <a:t>2026/6/13</a:t>
            </a:fld>
            <a:endParaRPr kumimoji="1" lang="ja-JP" altLang="en-US"/>
          </a:p>
        </p:txBody>
      </p:sp>
      <p:sp>
        <p:nvSpPr>
          <p:cNvPr id="5" name="フッター プレースホルダ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0A358A-0892-4A02-985C-2C167C301518}"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0739F30C-EA49-D069-A5DC-67F5F116557F}"/>
              </a:ext>
            </a:extLst>
          </p:cNvPr>
          <p:cNvSpPr>
            <a:spLocks noGrp="1"/>
          </p:cNvSpPr>
          <p:nvPr>
            <p:ph idx="1"/>
          </p:nvPr>
        </p:nvSpPr>
        <p:spPr>
          <a:xfrm>
            <a:off x="609600" y="2492896"/>
            <a:ext cx="10972800" cy="1756791"/>
          </a:xfrm>
        </p:spPr>
        <p:txBody>
          <a:bodyPr>
            <a:noAutofit/>
          </a:bodyPr>
          <a:lstStyle/>
          <a:p>
            <a:pPr marL="0" indent="0">
              <a:buNone/>
            </a:pPr>
            <a:r>
              <a:rPr lang="en-US" altLang="ja-JP" sz="1800" dirty="0">
                <a:latin typeface="Arial" panose="020B0604020202020204" pitchFamily="34" charset="0"/>
                <a:cs typeface="Arial" panose="020B0604020202020204" pitchFamily="34" charset="0"/>
              </a:rPr>
              <a:t>Supplemental Figure 1. The statistical analysis between the positive area of AGT staining in the kidney tubules and each valuable</a:t>
            </a:r>
            <a:endParaRPr lang="ja-JP" altLang="ja-JP" sz="1800" dirty="0">
              <a:latin typeface="Arial" panose="020B0604020202020204" pitchFamily="34" charset="0"/>
              <a:cs typeface="Arial" panose="020B0604020202020204" pitchFamily="34" charset="0"/>
            </a:endParaRPr>
          </a:p>
          <a:p>
            <a:pPr marL="0" indent="0">
              <a:buNone/>
            </a:pPr>
            <a:r>
              <a:rPr lang="en-US" altLang="ja-JP" sz="1800" dirty="0">
                <a:latin typeface="Arial" panose="020B0604020202020204" pitchFamily="34" charset="0"/>
                <a:cs typeface="Arial" panose="020B0604020202020204" pitchFamily="34" charset="0"/>
              </a:rPr>
              <a:t>Sex (a), gestational week (b), birth weight (c), age at the timing of kidney biopsy (d), and systolic blood pressure at the timing of kidney biopsy (e) had no significant association with the mean AGT‑positive area per high‑power field in the proximal tubules. AGT; angiotensinogen</a:t>
            </a:r>
            <a:endParaRPr lang="ja-JP" altLang="ja-JP" sz="1800" dirty="0">
              <a:latin typeface="Arial" panose="020B0604020202020204" pitchFamily="34" charset="0"/>
              <a:cs typeface="Arial" panose="020B0604020202020204" pitchFamily="34" charset="0"/>
            </a:endParaRPr>
          </a:p>
        </p:txBody>
      </p:sp>
      <p:sp>
        <p:nvSpPr>
          <p:cNvPr id="4" name="コンテンツ プレースホルダー 2">
            <a:extLst>
              <a:ext uri="{FF2B5EF4-FFF2-40B4-BE49-F238E27FC236}">
                <a16:creationId xmlns:a16="http://schemas.microsoft.com/office/drawing/2014/main" id="{4F4E05ED-B6BE-BA2F-A698-1394216AD54D}"/>
              </a:ext>
            </a:extLst>
          </p:cNvPr>
          <p:cNvSpPr txBox="1">
            <a:spLocks/>
          </p:cNvSpPr>
          <p:nvPr/>
        </p:nvSpPr>
        <p:spPr>
          <a:xfrm>
            <a:off x="191344" y="188641"/>
            <a:ext cx="10972800" cy="93610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en-US" altLang="ja-JP" b="1" dirty="0">
                <a:latin typeface="Arial" panose="020B0604020202020204" pitchFamily="34" charset="0"/>
                <a:cs typeface="Arial" panose="020B0604020202020204" pitchFamily="34" charset="0"/>
              </a:rPr>
              <a:t>Supplemental Data</a:t>
            </a:r>
            <a:endParaRPr lang="ja-JP" altLang="en-US" dirty="0"/>
          </a:p>
        </p:txBody>
      </p:sp>
      <p:sp>
        <p:nvSpPr>
          <p:cNvPr id="5" name="コンテンツ プレースホルダー 2">
            <a:extLst>
              <a:ext uri="{FF2B5EF4-FFF2-40B4-BE49-F238E27FC236}">
                <a16:creationId xmlns:a16="http://schemas.microsoft.com/office/drawing/2014/main" id="{6BF4B9C5-6D06-0BBC-A20C-8919FACB0C35}"/>
              </a:ext>
            </a:extLst>
          </p:cNvPr>
          <p:cNvSpPr txBox="1">
            <a:spLocks/>
          </p:cNvSpPr>
          <p:nvPr/>
        </p:nvSpPr>
        <p:spPr>
          <a:xfrm>
            <a:off x="623392" y="4653137"/>
            <a:ext cx="10972800" cy="2088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None/>
            </a:pPr>
            <a:r>
              <a:rPr lang="en-US" altLang="ja-JP" sz="1800" dirty="0">
                <a:latin typeface="Arial" panose="020B0604020202020204" pitchFamily="34" charset="0"/>
                <a:cs typeface="Arial" panose="020B0604020202020204" pitchFamily="34" charset="0"/>
              </a:rPr>
              <a:t>Supplemental Figure 2. The statistical analysis between the positive area of AT2 staining in the kidney tubules and each valuable</a:t>
            </a:r>
            <a:endParaRPr lang="ja-JP" altLang="ja-JP" sz="1800" dirty="0">
              <a:latin typeface="Arial" panose="020B0604020202020204" pitchFamily="34" charset="0"/>
              <a:cs typeface="Arial" panose="020B0604020202020204" pitchFamily="34" charset="0"/>
            </a:endParaRPr>
          </a:p>
          <a:p>
            <a:pPr marL="0" indent="0">
              <a:buNone/>
            </a:pPr>
            <a:r>
              <a:rPr lang="en-US" altLang="ja-JP" sz="1800" dirty="0">
                <a:latin typeface="Arial" panose="020B0604020202020204" pitchFamily="34" charset="0"/>
                <a:cs typeface="Arial" panose="020B0604020202020204" pitchFamily="34" charset="0"/>
              </a:rPr>
              <a:t>Sex (a), gestational week (b), term versus preterm birth (c), birth weight (d), normal BW versus LBW (e), urinary protein/creatinine ratio at the timing of kidney biopsy (f), Cr-eGFR at the timing of kidney biopsy (g), systolic blood pressure at the timing of kidney biopsy (h), and the average area of a single glomerulus (</a:t>
            </a:r>
            <a:r>
              <a:rPr lang="en-US" altLang="ja-JP" sz="1800" dirty="0" err="1">
                <a:latin typeface="Arial" panose="020B0604020202020204" pitchFamily="34" charset="0"/>
                <a:cs typeface="Arial" panose="020B0604020202020204" pitchFamily="34" charset="0"/>
              </a:rPr>
              <a:t>i</a:t>
            </a:r>
            <a:r>
              <a:rPr lang="en-US" altLang="ja-JP" sz="1800" dirty="0">
                <a:latin typeface="Arial" panose="020B0604020202020204" pitchFamily="34" charset="0"/>
                <a:cs typeface="Arial" panose="020B0604020202020204" pitchFamily="34" charset="0"/>
              </a:rPr>
              <a:t>) had no significant association with the mean AT2‑positive area per high‑power field in the proximal tubules. AT2; Angiotensin II, Cr-eGFR; creatinine-based estimated glomerular filtration rate, LBW; low birth weight</a:t>
            </a:r>
            <a:endParaRPr lang="ja-JP" altLang="ja-JP" sz="1800" dirty="0">
              <a:latin typeface="Arial" panose="020B0604020202020204" pitchFamily="34" charset="0"/>
              <a:cs typeface="Arial" panose="020B0604020202020204" pitchFamily="34" charset="0"/>
            </a:endParaRPr>
          </a:p>
        </p:txBody>
      </p:sp>
      <p:sp>
        <p:nvSpPr>
          <p:cNvPr id="2" name="コンテンツ プレースホルダー 2">
            <a:extLst>
              <a:ext uri="{FF2B5EF4-FFF2-40B4-BE49-F238E27FC236}">
                <a16:creationId xmlns:a16="http://schemas.microsoft.com/office/drawing/2014/main" id="{CF8F0C33-4905-FE3A-EB06-B7EBAEDA6C14}"/>
              </a:ext>
            </a:extLst>
          </p:cNvPr>
          <p:cNvSpPr txBox="1">
            <a:spLocks/>
          </p:cNvSpPr>
          <p:nvPr/>
        </p:nvSpPr>
        <p:spPr>
          <a:xfrm>
            <a:off x="595808" y="1412776"/>
            <a:ext cx="10972800" cy="7920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en-US" altLang="ja-JP" sz="1800" dirty="0">
                <a:latin typeface="Arial" panose="020B0604020202020204" pitchFamily="34" charset="0"/>
                <a:cs typeface="Arial" panose="020B0604020202020204" pitchFamily="34" charset="0"/>
              </a:rPr>
              <a:t>Supplemental Table 1. The technical methods of immunohistochemical staining using kidney biopsy sections</a:t>
            </a:r>
            <a:endParaRPr lang="ja-JP" altLang="ja-JP"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1189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5A335001-9839-AF0A-A67C-1AF2457538F7}"/>
              </a:ext>
            </a:extLst>
          </p:cNvPr>
          <p:cNvSpPr>
            <a:spLocks noGrp="1"/>
          </p:cNvSpPr>
          <p:nvPr>
            <p:ph idx="1"/>
          </p:nvPr>
        </p:nvSpPr>
        <p:spPr/>
        <p:txBody>
          <a:bodyPr>
            <a:normAutofit/>
          </a:bodyPr>
          <a:lstStyle/>
          <a:p>
            <a:r>
              <a:rPr lang="en-US" altLang="ja-JP" sz="1800" dirty="0">
                <a:latin typeface="Arial" panose="020B0604020202020204" pitchFamily="34" charset="0"/>
                <a:cs typeface="Arial" panose="020B0604020202020204" pitchFamily="34" charset="0"/>
              </a:rPr>
              <a:t>Paraffin sections were deparaffinized and rehydrated. </a:t>
            </a:r>
          </a:p>
          <a:p>
            <a:r>
              <a:rPr lang="en-US" altLang="ja-JP" sz="1800" dirty="0">
                <a:latin typeface="Arial" panose="020B0604020202020204" pitchFamily="34" charset="0"/>
                <a:cs typeface="Arial" panose="020B0604020202020204" pitchFamily="34" charset="0"/>
              </a:rPr>
              <a:t>Antigen retrieval was performed by</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Bond</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ER</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solution</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2,</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pH 9.0</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for 100 </a:t>
            </a:r>
            <a:r>
              <a:rPr lang="ja-JP" altLang="en-US" sz="1800" dirty="0">
                <a:latin typeface="Arial" panose="020B0604020202020204" pitchFamily="34" charset="0"/>
                <a:cs typeface="Arial" panose="020B0604020202020204" pitchFamily="34" charset="0"/>
              </a:rPr>
              <a:t>℃</a:t>
            </a:r>
            <a:r>
              <a:rPr lang="en-US" altLang="ja-JP" sz="1800" dirty="0">
                <a:latin typeface="Arial" panose="020B0604020202020204" pitchFamily="34" charset="0"/>
                <a:cs typeface="Arial" panose="020B0604020202020204" pitchFamily="34" charset="0"/>
              </a:rPr>
              <a:t>, 20 min.</a:t>
            </a:r>
          </a:p>
          <a:p>
            <a:r>
              <a:rPr kumimoji="1" lang="en-US" altLang="ja-JP" sz="1800" dirty="0">
                <a:latin typeface="Arial" panose="020B0604020202020204" pitchFamily="34" charset="0"/>
                <a:cs typeface="Arial" panose="020B0604020202020204" pitchFamily="34" charset="0"/>
              </a:rPr>
              <a:t>The following </a:t>
            </a:r>
            <a:r>
              <a:rPr lang="en-US" altLang="ja-JP" sz="1800" dirty="0">
                <a:latin typeface="Arial" panose="020B0604020202020204" pitchFamily="34" charset="0"/>
                <a:cs typeface="Arial" panose="020B0604020202020204" pitchFamily="34" charset="0"/>
              </a:rPr>
              <a:t>primary antibody were applied with anti-Human Angiotensinogen, anti-Human Angiotensin II, and anti‑TGF‑β for 15 min.</a:t>
            </a:r>
          </a:p>
          <a:p>
            <a:r>
              <a:rPr lang="en-US" altLang="ja-JP" sz="1800" dirty="0">
                <a:latin typeface="Arial" panose="020B0604020202020204" pitchFamily="34" charset="0"/>
                <a:cs typeface="Arial" panose="020B0604020202020204" pitchFamily="34" charset="0"/>
              </a:rPr>
              <a:t>The post primary was applied with anti-mouse Ig antibody for 8 min. </a:t>
            </a:r>
          </a:p>
          <a:p>
            <a:r>
              <a:rPr lang="en-US" altLang="ja-JP" sz="1800" dirty="0">
                <a:latin typeface="Arial" panose="020B0604020202020204" pitchFamily="34" charset="0"/>
                <a:cs typeface="Arial" panose="020B0604020202020204" pitchFamily="34" charset="0"/>
              </a:rPr>
              <a:t>The polymer was applied with peroxidase‑labeled polymer‑conjugated anti‑rabbit/anti‑mouse IgG antibody for 8 min. </a:t>
            </a:r>
          </a:p>
          <a:p>
            <a:r>
              <a:rPr lang="en-US" altLang="ja-JP" sz="1800" dirty="0">
                <a:latin typeface="Arial" panose="020B0604020202020204" pitchFamily="34" charset="0"/>
                <a:cs typeface="Arial" panose="020B0604020202020204" pitchFamily="34" charset="0"/>
              </a:rPr>
              <a:t>The peroxidase blocking was applied with 3% hydrogen peroxide for 5 min. </a:t>
            </a:r>
          </a:p>
          <a:p>
            <a:r>
              <a:rPr lang="en-US" altLang="ja-JP" sz="1800" dirty="0">
                <a:latin typeface="Arial" panose="020B0604020202020204" pitchFamily="34" charset="0"/>
                <a:cs typeface="Arial" panose="020B0604020202020204" pitchFamily="34" charset="0"/>
              </a:rPr>
              <a:t>Color development was performed using diaminobenzidine, followed by nuclear counterstaining with hematoxylin.</a:t>
            </a:r>
          </a:p>
          <a:p>
            <a:endParaRPr kumimoji="1" lang="ja-JP" altLang="en-US" sz="1800" dirty="0">
              <a:latin typeface="Arial" panose="020B0604020202020204" pitchFamily="34" charset="0"/>
              <a:cs typeface="Arial" panose="020B0604020202020204" pitchFamily="34" charset="0"/>
            </a:endParaRPr>
          </a:p>
        </p:txBody>
      </p:sp>
      <p:sp>
        <p:nvSpPr>
          <p:cNvPr id="4" name="コンテンツ プレースホルダ 2">
            <a:extLst>
              <a:ext uri="{FF2B5EF4-FFF2-40B4-BE49-F238E27FC236}">
                <a16:creationId xmlns:a16="http://schemas.microsoft.com/office/drawing/2014/main" id="{2735ABD5-B280-560F-BA7D-298BEFB011BD}"/>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Table1</a:t>
            </a:r>
          </a:p>
        </p:txBody>
      </p:sp>
      <p:sp>
        <p:nvSpPr>
          <p:cNvPr id="2" name="コンテンツ プレースホルダー 2">
            <a:extLst>
              <a:ext uri="{FF2B5EF4-FFF2-40B4-BE49-F238E27FC236}">
                <a16:creationId xmlns:a16="http://schemas.microsoft.com/office/drawing/2014/main" id="{77FFC0B8-1D14-F1F9-CEA0-0184AAC10286}"/>
              </a:ext>
            </a:extLst>
          </p:cNvPr>
          <p:cNvSpPr txBox="1">
            <a:spLocks/>
          </p:cNvSpPr>
          <p:nvPr/>
        </p:nvSpPr>
        <p:spPr>
          <a:xfrm>
            <a:off x="479376" y="1046320"/>
            <a:ext cx="10972800" cy="510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en-US" altLang="ja-JP" sz="1800" u="sng" dirty="0">
                <a:latin typeface="Arial" panose="020B0604020202020204" pitchFamily="34" charset="0"/>
                <a:cs typeface="Arial" panose="020B0604020202020204" pitchFamily="34" charset="0"/>
              </a:rPr>
              <a:t>The technical methods of immunohistochemical staining using kidney biopsy sections</a:t>
            </a:r>
            <a:endParaRPr lang="ja-JP" altLang="ja-JP" sz="1800" u="sng"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2728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7DB33-FF0D-BC9F-2951-491466AB1F3B}"/>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0CEECFC6-0511-BF44-9426-923BC19BB52B}"/>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Figure1</a:t>
            </a:r>
          </a:p>
        </p:txBody>
      </p:sp>
      <p:sp>
        <p:nvSpPr>
          <p:cNvPr id="68" name="楕円 67">
            <a:extLst>
              <a:ext uri="{FF2B5EF4-FFF2-40B4-BE49-F238E27FC236}">
                <a16:creationId xmlns:a16="http://schemas.microsoft.com/office/drawing/2014/main" id="{6629234D-BD98-B45F-70B5-8CE4F8825DA8}"/>
              </a:ext>
            </a:extLst>
          </p:cNvPr>
          <p:cNvSpPr/>
          <p:nvPr/>
        </p:nvSpPr>
        <p:spPr>
          <a:xfrm flipV="1">
            <a:off x="553400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569E353C-CF35-28AD-C078-9B0BBA659FEF}"/>
              </a:ext>
            </a:extLst>
          </p:cNvPr>
          <p:cNvGrpSpPr/>
          <p:nvPr/>
        </p:nvGrpSpPr>
        <p:grpSpPr>
          <a:xfrm>
            <a:off x="1150283" y="635455"/>
            <a:ext cx="5934903" cy="4864560"/>
            <a:chOff x="1150283" y="635455"/>
            <a:chExt cx="5934903" cy="4864560"/>
          </a:xfrm>
        </p:grpSpPr>
        <p:grpSp>
          <p:nvGrpSpPr>
            <p:cNvPr id="18" name="グループ化 17">
              <a:extLst>
                <a:ext uri="{FF2B5EF4-FFF2-40B4-BE49-F238E27FC236}">
                  <a16:creationId xmlns:a16="http://schemas.microsoft.com/office/drawing/2014/main" id="{EC9A1EB4-1BB8-D245-A47F-5E810A28A24B}"/>
                </a:ext>
              </a:extLst>
            </p:cNvPr>
            <p:cNvGrpSpPr/>
            <p:nvPr/>
          </p:nvGrpSpPr>
          <p:grpSpPr>
            <a:xfrm>
              <a:off x="1150283" y="635455"/>
              <a:ext cx="5934903" cy="4864560"/>
              <a:chOff x="1150283" y="635455"/>
              <a:chExt cx="5934903" cy="4864560"/>
            </a:xfrm>
          </p:grpSpPr>
          <p:grpSp>
            <p:nvGrpSpPr>
              <p:cNvPr id="92" name="グループ化 91">
                <a:extLst>
                  <a:ext uri="{FF2B5EF4-FFF2-40B4-BE49-F238E27FC236}">
                    <a16:creationId xmlns:a16="http://schemas.microsoft.com/office/drawing/2014/main" id="{59B79699-F256-9DA8-5E19-1A19E05D3D08}"/>
                  </a:ext>
                </a:extLst>
              </p:cNvPr>
              <p:cNvGrpSpPr/>
              <p:nvPr/>
            </p:nvGrpSpPr>
            <p:grpSpPr>
              <a:xfrm>
                <a:off x="1150283" y="635455"/>
                <a:ext cx="5934903" cy="4864560"/>
                <a:chOff x="101149" y="-7516"/>
                <a:chExt cx="4338323" cy="3759206"/>
              </a:xfrm>
            </p:grpSpPr>
            <p:grpSp>
              <p:nvGrpSpPr>
                <p:cNvPr id="93" name="グループ化 92">
                  <a:extLst>
                    <a:ext uri="{FF2B5EF4-FFF2-40B4-BE49-F238E27FC236}">
                      <a16:creationId xmlns:a16="http://schemas.microsoft.com/office/drawing/2014/main" id="{93461AF0-1575-9715-31C3-0D7D58B17C58}"/>
                    </a:ext>
                  </a:extLst>
                </p:cNvPr>
                <p:cNvGrpSpPr/>
                <p:nvPr/>
              </p:nvGrpSpPr>
              <p:grpSpPr>
                <a:xfrm>
                  <a:off x="359724" y="331310"/>
                  <a:ext cx="4079748" cy="3420380"/>
                  <a:chOff x="359724" y="231069"/>
                  <a:chExt cx="4079748" cy="3420380"/>
                </a:xfrm>
              </p:grpSpPr>
              <p:sp>
                <p:nvSpPr>
                  <p:cNvPr id="95" name="コンテンツ プレースホルダ 2">
                    <a:extLst>
                      <a:ext uri="{FF2B5EF4-FFF2-40B4-BE49-F238E27FC236}">
                        <a16:creationId xmlns:a16="http://schemas.microsoft.com/office/drawing/2014/main" id="{0DB4B4C2-4297-B1F1-6BC4-4959F53D5D5D}"/>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AGT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63A04642-B3D6-E59D-4ADD-689E107C205D}"/>
                      </a:ext>
                    </a:extLst>
                  </p:cNvPr>
                  <p:cNvGrpSpPr/>
                  <p:nvPr/>
                </p:nvGrpSpPr>
                <p:grpSpPr>
                  <a:xfrm>
                    <a:off x="479496" y="231069"/>
                    <a:ext cx="3959976" cy="3420380"/>
                    <a:chOff x="479496" y="231069"/>
                    <a:chExt cx="3959976" cy="3420380"/>
                  </a:xfrm>
                </p:grpSpPr>
                <p:grpSp>
                  <p:nvGrpSpPr>
                    <p:cNvPr id="97" name="グループ化 96">
                      <a:extLst>
                        <a:ext uri="{FF2B5EF4-FFF2-40B4-BE49-F238E27FC236}">
                          <a16:creationId xmlns:a16="http://schemas.microsoft.com/office/drawing/2014/main" id="{BE4B0FCF-2D90-CFFC-CA44-EBC4A975E6C7}"/>
                        </a:ext>
                      </a:extLst>
                    </p:cNvPr>
                    <p:cNvGrpSpPr/>
                    <p:nvPr/>
                  </p:nvGrpSpPr>
                  <p:grpSpPr>
                    <a:xfrm>
                      <a:off x="839417" y="447093"/>
                      <a:ext cx="3600055" cy="3204356"/>
                      <a:chOff x="839417" y="447093"/>
                      <a:chExt cx="3600055" cy="3204356"/>
                    </a:xfrm>
                  </p:grpSpPr>
                  <p:grpSp>
                    <p:nvGrpSpPr>
                      <p:cNvPr id="100" name="グループ化 99">
                        <a:extLst>
                          <a:ext uri="{FF2B5EF4-FFF2-40B4-BE49-F238E27FC236}">
                            <a16:creationId xmlns:a16="http://schemas.microsoft.com/office/drawing/2014/main" id="{CA519649-AEF0-2F45-91C6-212FE95B6EBF}"/>
                          </a:ext>
                        </a:extLst>
                      </p:cNvPr>
                      <p:cNvGrpSpPr/>
                      <p:nvPr/>
                    </p:nvGrpSpPr>
                    <p:grpSpPr>
                      <a:xfrm>
                        <a:off x="839417" y="1239181"/>
                        <a:ext cx="3600055" cy="2412268"/>
                        <a:chOff x="-671017" y="3178870"/>
                        <a:chExt cx="3600055" cy="2412268"/>
                      </a:xfrm>
                    </p:grpSpPr>
                    <p:grpSp>
                      <p:nvGrpSpPr>
                        <p:cNvPr id="102" name="グループ化 101">
                          <a:extLst>
                            <a:ext uri="{FF2B5EF4-FFF2-40B4-BE49-F238E27FC236}">
                              <a16:creationId xmlns:a16="http://schemas.microsoft.com/office/drawing/2014/main" id="{2B72066C-1BFF-7908-FB4F-01D5BE0E31AA}"/>
                            </a:ext>
                          </a:extLst>
                        </p:cNvPr>
                        <p:cNvGrpSpPr/>
                        <p:nvPr/>
                      </p:nvGrpSpPr>
                      <p:grpSpPr>
                        <a:xfrm>
                          <a:off x="-671017" y="3178870"/>
                          <a:ext cx="3583788" cy="2412268"/>
                          <a:chOff x="-2678646" y="1503949"/>
                          <a:chExt cx="3583788" cy="2412268"/>
                        </a:xfrm>
                      </p:grpSpPr>
                      <p:grpSp>
                        <p:nvGrpSpPr>
                          <p:cNvPr id="104" name="グループ化 103">
                            <a:extLst>
                              <a:ext uri="{FF2B5EF4-FFF2-40B4-BE49-F238E27FC236}">
                                <a16:creationId xmlns:a16="http://schemas.microsoft.com/office/drawing/2014/main" id="{E30A9A21-D88F-FC4A-F796-148B7E9CC458}"/>
                              </a:ext>
                            </a:extLst>
                          </p:cNvPr>
                          <p:cNvGrpSpPr/>
                          <p:nvPr/>
                        </p:nvGrpSpPr>
                        <p:grpSpPr>
                          <a:xfrm>
                            <a:off x="-2678646" y="1503949"/>
                            <a:ext cx="485425" cy="1901787"/>
                            <a:chOff x="-1666485" y="4948767"/>
                            <a:chExt cx="485425" cy="1901787"/>
                          </a:xfrm>
                        </p:grpSpPr>
                        <p:sp>
                          <p:nvSpPr>
                            <p:cNvPr id="106" name="コンテンツ プレースホルダ 2">
                              <a:extLst>
                                <a:ext uri="{FF2B5EF4-FFF2-40B4-BE49-F238E27FC236}">
                                  <a16:creationId xmlns:a16="http://schemas.microsoft.com/office/drawing/2014/main" id="{17171054-0C7B-1B35-6BB3-0F7C97073A53}"/>
                                </a:ext>
                              </a:extLst>
                            </p:cNvPr>
                            <p:cNvSpPr txBox="1">
                              <a:spLocks/>
                            </p:cNvSpPr>
                            <p:nvPr/>
                          </p:nvSpPr>
                          <p:spPr>
                            <a:xfrm>
                              <a:off x="-1666485" y="4948767"/>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200</a:t>
                              </a:r>
                            </a:p>
                          </p:txBody>
                        </p:sp>
                        <p:sp>
                          <p:nvSpPr>
                            <p:cNvPr id="107" name="コンテンツ プレースホルダ 2">
                              <a:extLst>
                                <a:ext uri="{FF2B5EF4-FFF2-40B4-BE49-F238E27FC236}">
                                  <a16:creationId xmlns:a16="http://schemas.microsoft.com/office/drawing/2014/main" id="{FF2086CC-500C-0A22-F3C2-EBAF2FE7DAFE}"/>
                                </a:ext>
                              </a:extLst>
                            </p:cNvPr>
                            <p:cNvSpPr txBox="1">
                              <a:spLocks/>
                            </p:cNvSpPr>
                            <p:nvPr/>
                          </p:nvSpPr>
                          <p:spPr>
                            <a:xfrm>
                              <a:off x="-1666485" y="5740855"/>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100</a:t>
                              </a:r>
                            </a:p>
                          </p:txBody>
                        </p:sp>
                        <p:sp>
                          <p:nvSpPr>
                            <p:cNvPr id="108" name="コンテンツ プレースホルダ 2">
                              <a:extLst>
                                <a:ext uri="{FF2B5EF4-FFF2-40B4-BE49-F238E27FC236}">
                                  <a16:creationId xmlns:a16="http://schemas.microsoft.com/office/drawing/2014/main" id="{E6EBDE25-A89F-DF9F-3319-B1EBA93E0A81}"/>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grpSp>
                      <p:sp>
                        <p:nvSpPr>
                          <p:cNvPr id="105" name="コンテンツ プレースホルダ 2">
                            <a:extLst>
                              <a:ext uri="{FF2B5EF4-FFF2-40B4-BE49-F238E27FC236}">
                                <a16:creationId xmlns:a16="http://schemas.microsoft.com/office/drawing/2014/main" id="{A1F6EC14-C66A-78EE-8CB8-99CCE6EDE2D8}"/>
                              </a:ext>
                            </a:extLst>
                          </p:cNvPr>
                          <p:cNvSpPr txBox="1">
                            <a:spLocks/>
                          </p:cNvSpPr>
                          <p:nvPr/>
                        </p:nvSpPr>
                        <p:spPr>
                          <a:xfrm>
                            <a:off x="-2564331" y="3580541"/>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Sex</a:t>
                            </a:r>
                          </a:p>
                        </p:txBody>
                      </p:sp>
                    </p:grpSp>
                    <p:cxnSp>
                      <p:nvCxnSpPr>
                        <p:cNvPr id="103" name="直線コネクタ 102">
                          <a:extLst>
                            <a:ext uri="{FF2B5EF4-FFF2-40B4-BE49-F238E27FC236}">
                              <a16:creationId xmlns:a16="http://schemas.microsoft.com/office/drawing/2014/main" id="{19938378-3487-7FB8-F696-7A48F9AA70F9}"/>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B471AD2A-E16E-FE0B-77A8-802E9F11A59D}"/>
                          </a:ext>
                        </a:extLst>
                      </p:cNvPr>
                      <p:cNvSpPr txBox="1">
                        <a:spLocks/>
                      </p:cNvSpPr>
                      <p:nvPr/>
                    </p:nvSpPr>
                    <p:spPr>
                      <a:xfrm>
                        <a:off x="839417" y="447093"/>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300</a:t>
                        </a:r>
                      </a:p>
                    </p:txBody>
                  </p:sp>
                </p:grpSp>
                <p:sp>
                  <p:nvSpPr>
                    <p:cNvPr id="98" name="コンテンツ プレースホルダ 2">
                      <a:extLst>
                        <a:ext uri="{FF2B5EF4-FFF2-40B4-BE49-F238E27FC236}">
                          <a16:creationId xmlns:a16="http://schemas.microsoft.com/office/drawing/2014/main" id="{0E0CAA7A-8198-58C4-3234-D771438A684D}"/>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EC2FA76B-720A-38F3-EA3F-12C77CFB1ED4}"/>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AA0AB5CA-6968-0034-D568-A6BA0FE1B153}"/>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(a)</a:t>
                  </a:r>
                </a:p>
              </p:txBody>
            </p:sp>
          </p:grpSp>
          <p:sp>
            <p:nvSpPr>
              <p:cNvPr id="4" name="コンテンツ プレースホルダ 2">
                <a:extLst>
                  <a:ext uri="{FF2B5EF4-FFF2-40B4-BE49-F238E27FC236}">
                    <a16:creationId xmlns:a16="http://schemas.microsoft.com/office/drawing/2014/main" id="{B49B9DC4-8982-03EB-0A13-EF45C9EC1CFD}"/>
                  </a:ext>
                </a:extLst>
              </p:cNvPr>
              <p:cNvSpPr txBox="1">
                <a:spLocks/>
              </p:cNvSpPr>
              <p:nvPr/>
            </p:nvSpPr>
            <p:spPr>
              <a:xfrm>
                <a:off x="4271667" y="1115738"/>
                <a:ext cx="1176261" cy="3781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p=0.93</a:t>
                </a:r>
              </a:p>
            </p:txBody>
          </p:sp>
          <p:cxnSp>
            <p:nvCxnSpPr>
              <p:cNvPr id="5" name="直線コネクタ 4">
                <a:extLst>
                  <a:ext uri="{FF2B5EF4-FFF2-40B4-BE49-F238E27FC236}">
                    <a16:creationId xmlns:a16="http://schemas.microsoft.com/office/drawing/2014/main" id="{D8B288EB-A973-2F2F-729A-0067E17DCA97}"/>
                  </a:ext>
                </a:extLst>
              </p:cNvPr>
              <p:cNvCxnSpPr>
                <a:cxnSpLocks/>
              </p:cNvCxnSpPr>
              <p:nvPr/>
            </p:nvCxnSpPr>
            <p:spPr>
              <a:xfrm>
                <a:off x="3719960" y="1393755"/>
                <a:ext cx="183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コンテンツ プレースホルダ 2">
                <a:extLst>
                  <a:ext uri="{FF2B5EF4-FFF2-40B4-BE49-F238E27FC236}">
                    <a16:creationId xmlns:a16="http://schemas.microsoft.com/office/drawing/2014/main" id="{4EA15C39-91B4-610B-45EF-21BB0CBFAEC4}"/>
                  </a:ext>
                </a:extLst>
              </p:cNvPr>
              <p:cNvSpPr txBox="1">
                <a:spLocks/>
              </p:cNvSpPr>
              <p:nvPr/>
            </p:nvSpPr>
            <p:spPr>
              <a:xfrm>
                <a:off x="3370527" y="4626894"/>
                <a:ext cx="901140" cy="268936"/>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Female</a:t>
                </a:r>
              </a:p>
            </p:txBody>
          </p:sp>
          <p:sp>
            <p:nvSpPr>
              <p:cNvPr id="17" name="コンテンツ プレースホルダ 2">
                <a:extLst>
                  <a:ext uri="{FF2B5EF4-FFF2-40B4-BE49-F238E27FC236}">
                    <a16:creationId xmlns:a16="http://schemas.microsoft.com/office/drawing/2014/main" id="{88C5DA76-9715-7CAC-4A29-DA4D53B9B4E1}"/>
                  </a:ext>
                </a:extLst>
              </p:cNvPr>
              <p:cNvSpPr txBox="1">
                <a:spLocks/>
              </p:cNvSpPr>
              <p:nvPr/>
            </p:nvSpPr>
            <p:spPr>
              <a:xfrm>
                <a:off x="5365089" y="4653136"/>
                <a:ext cx="730911"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Male</a:t>
                </a:r>
              </a:p>
            </p:txBody>
          </p:sp>
        </p:grpSp>
        <p:grpSp>
          <p:nvGrpSpPr>
            <p:cNvPr id="6" name="グループ化 5">
              <a:extLst>
                <a:ext uri="{FF2B5EF4-FFF2-40B4-BE49-F238E27FC236}">
                  <a16:creationId xmlns:a16="http://schemas.microsoft.com/office/drawing/2014/main" id="{F13A24DB-119B-27BA-D0B3-3A7768286B5C}"/>
                </a:ext>
              </a:extLst>
            </p:cNvPr>
            <p:cNvGrpSpPr/>
            <p:nvPr/>
          </p:nvGrpSpPr>
          <p:grpSpPr>
            <a:xfrm>
              <a:off x="5447928" y="3717032"/>
              <a:ext cx="252000" cy="720080"/>
              <a:chOff x="3287688" y="5445224"/>
              <a:chExt cx="252000" cy="720080"/>
            </a:xfrm>
          </p:grpSpPr>
          <p:cxnSp>
            <p:nvCxnSpPr>
              <p:cNvPr id="7" name="直線コネクタ 6">
                <a:extLst>
                  <a:ext uri="{FF2B5EF4-FFF2-40B4-BE49-F238E27FC236}">
                    <a16:creationId xmlns:a16="http://schemas.microsoft.com/office/drawing/2014/main" id="{9E100327-A665-52BB-183B-8B32FC19DC4C}"/>
                  </a:ext>
                </a:extLst>
              </p:cNvPr>
              <p:cNvCxnSpPr>
                <a:cxnSpLocks/>
              </p:cNvCxnSpPr>
              <p:nvPr/>
            </p:nvCxnSpPr>
            <p:spPr>
              <a:xfrm>
                <a:off x="3287688" y="5949280"/>
                <a:ext cx="25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2AE9E472-D94C-75FE-A0F7-ECE4D3ED0046}"/>
                  </a:ext>
                </a:extLst>
              </p:cNvPr>
              <p:cNvCxnSpPr>
                <a:cxnSpLocks/>
              </p:cNvCxnSpPr>
              <p:nvPr/>
            </p:nvCxnSpPr>
            <p:spPr>
              <a:xfrm>
                <a:off x="3323720" y="616530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8E90419E-E523-E47D-3739-793C71B40794}"/>
                  </a:ext>
                </a:extLst>
              </p:cNvPr>
              <p:cNvCxnSpPr>
                <a:cxnSpLocks/>
              </p:cNvCxnSpPr>
              <p:nvPr/>
            </p:nvCxnSpPr>
            <p:spPr>
              <a:xfrm>
                <a:off x="3323712" y="544522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CD0F275E-E850-5532-2115-7A51B2F8230B}"/>
                  </a:ext>
                </a:extLst>
              </p:cNvPr>
              <p:cNvCxnSpPr>
                <a:cxnSpLocks/>
              </p:cNvCxnSpPr>
              <p:nvPr/>
            </p:nvCxnSpPr>
            <p:spPr>
              <a:xfrm rot="5400000">
                <a:off x="3056400" y="5805224"/>
                <a:ext cx="72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372FFA6D-990F-9E0D-EB7C-D2BBA02C5494}"/>
                </a:ext>
              </a:extLst>
            </p:cNvPr>
            <p:cNvGrpSpPr/>
            <p:nvPr/>
          </p:nvGrpSpPr>
          <p:grpSpPr>
            <a:xfrm>
              <a:off x="3539752" y="3789025"/>
              <a:ext cx="324000" cy="648082"/>
              <a:chOff x="3251656" y="5817863"/>
              <a:chExt cx="324000" cy="555559"/>
            </a:xfrm>
          </p:grpSpPr>
          <p:cxnSp>
            <p:nvCxnSpPr>
              <p:cNvPr id="12" name="直線コネクタ 11">
                <a:extLst>
                  <a:ext uri="{FF2B5EF4-FFF2-40B4-BE49-F238E27FC236}">
                    <a16:creationId xmlns:a16="http://schemas.microsoft.com/office/drawing/2014/main" id="{92C3156E-EC67-CD1A-3B7A-5A478453C962}"/>
                  </a:ext>
                </a:extLst>
              </p:cNvPr>
              <p:cNvCxnSpPr>
                <a:cxnSpLocks/>
              </p:cNvCxnSpPr>
              <p:nvPr/>
            </p:nvCxnSpPr>
            <p:spPr>
              <a:xfrm>
                <a:off x="3251656" y="6064775"/>
                <a:ext cx="3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51F025C1-72EC-E5B0-E3C5-8EBC549A8692}"/>
                  </a:ext>
                </a:extLst>
              </p:cNvPr>
              <p:cNvCxnSpPr>
                <a:cxnSpLocks/>
              </p:cNvCxnSpPr>
              <p:nvPr/>
            </p:nvCxnSpPr>
            <p:spPr>
              <a:xfrm>
                <a:off x="3323720" y="6365607"/>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FBE526C1-DF80-7B05-9EBE-B7339E333A4B}"/>
                  </a:ext>
                </a:extLst>
              </p:cNvPr>
              <p:cNvCxnSpPr>
                <a:cxnSpLocks/>
              </p:cNvCxnSpPr>
              <p:nvPr/>
            </p:nvCxnSpPr>
            <p:spPr>
              <a:xfrm>
                <a:off x="3323712" y="5817863"/>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26999185-7CD1-540F-33B2-4BC79120FC85}"/>
                  </a:ext>
                </a:extLst>
              </p:cNvPr>
              <p:cNvCxnSpPr>
                <a:cxnSpLocks/>
              </p:cNvCxnSpPr>
              <p:nvPr/>
            </p:nvCxnSpPr>
            <p:spPr>
              <a:xfrm rot="5400000">
                <a:off x="3134853" y="6095678"/>
                <a:ext cx="5554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8" name="グループ化 77">
              <a:extLst>
                <a:ext uri="{FF2B5EF4-FFF2-40B4-BE49-F238E27FC236}">
                  <a16:creationId xmlns:a16="http://schemas.microsoft.com/office/drawing/2014/main" id="{5453BCC7-354B-DE89-1899-CCDE7478012A}"/>
                </a:ext>
              </a:extLst>
            </p:cNvPr>
            <p:cNvGrpSpPr/>
            <p:nvPr/>
          </p:nvGrpSpPr>
          <p:grpSpPr>
            <a:xfrm>
              <a:off x="5519936" y="1556792"/>
              <a:ext cx="100982" cy="2979265"/>
              <a:chOff x="5519936" y="1556792"/>
              <a:chExt cx="100982" cy="2979265"/>
            </a:xfrm>
          </p:grpSpPr>
          <p:grpSp>
            <p:nvGrpSpPr>
              <p:cNvPr id="72" name="グループ化 71">
                <a:extLst>
                  <a:ext uri="{FF2B5EF4-FFF2-40B4-BE49-F238E27FC236}">
                    <a16:creationId xmlns:a16="http://schemas.microsoft.com/office/drawing/2014/main" id="{D210960E-9DD3-BA23-2DC2-9FF9ADE95FB4}"/>
                  </a:ext>
                </a:extLst>
              </p:cNvPr>
              <p:cNvGrpSpPr/>
              <p:nvPr/>
            </p:nvGrpSpPr>
            <p:grpSpPr>
              <a:xfrm>
                <a:off x="5519936" y="1556792"/>
                <a:ext cx="100982" cy="2979265"/>
                <a:chOff x="5519936" y="1556792"/>
                <a:chExt cx="100982" cy="2979265"/>
              </a:xfrm>
            </p:grpSpPr>
            <p:sp>
              <p:nvSpPr>
                <p:cNvPr id="67" name="楕円 66">
                  <a:extLst>
                    <a:ext uri="{FF2B5EF4-FFF2-40B4-BE49-F238E27FC236}">
                      <a16:creationId xmlns:a16="http://schemas.microsoft.com/office/drawing/2014/main" id="{18CAE55A-F790-B299-BBA6-45DE1706C577}"/>
                    </a:ext>
                  </a:extLst>
                </p:cNvPr>
                <p:cNvSpPr/>
                <p:nvPr/>
              </p:nvSpPr>
              <p:spPr>
                <a:xfrm flipV="1">
                  <a:off x="5562980" y="302388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71" name="グループ化 70">
                  <a:extLst>
                    <a:ext uri="{FF2B5EF4-FFF2-40B4-BE49-F238E27FC236}">
                      <a16:creationId xmlns:a16="http://schemas.microsoft.com/office/drawing/2014/main" id="{59743AFA-5A83-EE06-4996-1C7D4383E254}"/>
                    </a:ext>
                  </a:extLst>
                </p:cNvPr>
                <p:cNvGrpSpPr/>
                <p:nvPr/>
              </p:nvGrpSpPr>
              <p:grpSpPr>
                <a:xfrm>
                  <a:off x="5519936" y="1556792"/>
                  <a:ext cx="100982" cy="2979265"/>
                  <a:chOff x="5519936" y="1556792"/>
                  <a:chExt cx="100982" cy="2979265"/>
                </a:xfrm>
              </p:grpSpPr>
              <p:grpSp>
                <p:nvGrpSpPr>
                  <p:cNvPr id="66" name="グループ化 65">
                    <a:extLst>
                      <a:ext uri="{FF2B5EF4-FFF2-40B4-BE49-F238E27FC236}">
                        <a16:creationId xmlns:a16="http://schemas.microsoft.com/office/drawing/2014/main" id="{73249437-4C1A-08E7-1DBC-3C6915C14F66}"/>
                      </a:ext>
                    </a:extLst>
                  </p:cNvPr>
                  <p:cNvGrpSpPr/>
                  <p:nvPr/>
                </p:nvGrpSpPr>
                <p:grpSpPr>
                  <a:xfrm>
                    <a:off x="5519936" y="1556792"/>
                    <a:ext cx="100982" cy="2979265"/>
                    <a:chOff x="5519936" y="1556792"/>
                    <a:chExt cx="100982" cy="2979265"/>
                  </a:xfrm>
                </p:grpSpPr>
                <p:grpSp>
                  <p:nvGrpSpPr>
                    <p:cNvPr id="21" name="グループ化 20">
                      <a:extLst>
                        <a:ext uri="{FF2B5EF4-FFF2-40B4-BE49-F238E27FC236}">
                          <a16:creationId xmlns:a16="http://schemas.microsoft.com/office/drawing/2014/main" id="{EA49F1BF-BDC6-6D8C-9E7B-79038D70AD04}"/>
                        </a:ext>
                      </a:extLst>
                    </p:cNvPr>
                    <p:cNvGrpSpPr/>
                    <p:nvPr/>
                  </p:nvGrpSpPr>
                  <p:grpSpPr>
                    <a:xfrm>
                      <a:off x="5519940" y="1556792"/>
                      <a:ext cx="100978" cy="2979263"/>
                      <a:chOff x="3953219" y="3425761"/>
                      <a:chExt cx="100978" cy="2979263"/>
                    </a:xfrm>
                  </p:grpSpPr>
                  <p:grpSp>
                    <p:nvGrpSpPr>
                      <p:cNvPr id="22" name="グループ化 21">
                        <a:extLst>
                          <a:ext uri="{FF2B5EF4-FFF2-40B4-BE49-F238E27FC236}">
                            <a16:creationId xmlns:a16="http://schemas.microsoft.com/office/drawing/2014/main" id="{BDBAB732-7DDA-7F83-CACE-70F5683B44BC}"/>
                          </a:ext>
                        </a:extLst>
                      </p:cNvPr>
                      <p:cNvGrpSpPr/>
                      <p:nvPr/>
                    </p:nvGrpSpPr>
                    <p:grpSpPr>
                      <a:xfrm>
                        <a:off x="3953226" y="3785801"/>
                        <a:ext cx="100971" cy="2619223"/>
                        <a:chOff x="3953226" y="3785801"/>
                        <a:chExt cx="100971" cy="2619223"/>
                      </a:xfrm>
                    </p:grpSpPr>
                    <p:grpSp>
                      <p:nvGrpSpPr>
                        <p:cNvPr id="47" name="グループ化 46">
                          <a:extLst>
                            <a:ext uri="{FF2B5EF4-FFF2-40B4-BE49-F238E27FC236}">
                              <a16:creationId xmlns:a16="http://schemas.microsoft.com/office/drawing/2014/main" id="{F3DA92C7-AF55-9028-A2C7-09829DB9E1D4}"/>
                            </a:ext>
                          </a:extLst>
                        </p:cNvPr>
                        <p:cNvGrpSpPr/>
                        <p:nvPr/>
                      </p:nvGrpSpPr>
                      <p:grpSpPr>
                        <a:xfrm flipV="1">
                          <a:off x="3953226" y="3785801"/>
                          <a:ext cx="100971" cy="2523520"/>
                          <a:chOff x="4772601" y="1759995"/>
                          <a:chExt cx="159376" cy="4283059"/>
                        </a:xfrm>
                      </p:grpSpPr>
                      <p:grpSp>
                        <p:nvGrpSpPr>
                          <p:cNvPr id="55" name="グループ化 54">
                            <a:extLst>
                              <a:ext uri="{FF2B5EF4-FFF2-40B4-BE49-F238E27FC236}">
                                <a16:creationId xmlns:a16="http://schemas.microsoft.com/office/drawing/2014/main" id="{5171C04F-9189-4F21-3BF3-33DC2DA6106B}"/>
                              </a:ext>
                            </a:extLst>
                          </p:cNvPr>
                          <p:cNvGrpSpPr/>
                          <p:nvPr/>
                        </p:nvGrpSpPr>
                        <p:grpSpPr>
                          <a:xfrm>
                            <a:off x="4772601" y="1765494"/>
                            <a:ext cx="113661" cy="4277560"/>
                            <a:chOff x="4772601" y="1765494"/>
                            <a:chExt cx="113661" cy="4277560"/>
                          </a:xfrm>
                        </p:grpSpPr>
                        <p:grpSp>
                          <p:nvGrpSpPr>
                            <p:cNvPr id="58" name="グループ化 57">
                              <a:extLst>
                                <a:ext uri="{FF2B5EF4-FFF2-40B4-BE49-F238E27FC236}">
                                  <a16:creationId xmlns:a16="http://schemas.microsoft.com/office/drawing/2014/main" id="{044BC725-FC82-C60E-23E7-354AD8437320}"/>
                                </a:ext>
                              </a:extLst>
                            </p:cNvPr>
                            <p:cNvGrpSpPr/>
                            <p:nvPr/>
                          </p:nvGrpSpPr>
                          <p:grpSpPr>
                            <a:xfrm>
                              <a:off x="4772601" y="2453071"/>
                              <a:ext cx="113661" cy="580302"/>
                              <a:chOff x="2789913" y="868895"/>
                              <a:chExt cx="113661" cy="580302"/>
                            </a:xfrm>
                          </p:grpSpPr>
                          <p:sp>
                            <p:nvSpPr>
                              <p:cNvPr id="61" name="楕円 60">
                                <a:extLst>
                                  <a:ext uri="{FF2B5EF4-FFF2-40B4-BE49-F238E27FC236}">
                                    <a16:creationId xmlns:a16="http://schemas.microsoft.com/office/drawing/2014/main" id="{04A36868-AF7D-BF6A-1242-23455B48708D}"/>
                                  </a:ext>
                                </a:extLst>
                              </p:cNvPr>
                              <p:cNvSpPr/>
                              <p:nvPr/>
                            </p:nvSpPr>
                            <p:spPr>
                              <a:xfrm>
                                <a:off x="2789913" y="86889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62" name="楕円 61">
                                <a:extLst>
                                  <a:ext uri="{FF2B5EF4-FFF2-40B4-BE49-F238E27FC236}">
                                    <a16:creationId xmlns:a16="http://schemas.microsoft.com/office/drawing/2014/main" id="{429CCA1B-B1CD-C9CD-07CB-83E8A04F2C20}"/>
                                  </a:ext>
                                </a:extLst>
                              </p:cNvPr>
                              <p:cNvSpPr/>
                              <p:nvPr/>
                            </p:nvSpPr>
                            <p:spPr>
                              <a:xfrm>
                                <a:off x="2857856" y="1403478"/>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
                          <p:nvSpPr>
                            <p:cNvPr id="59" name="楕円 58">
                              <a:extLst>
                                <a:ext uri="{FF2B5EF4-FFF2-40B4-BE49-F238E27FC236}">
                                  <a16:creationId xmlns:a16="http://schemas.microsoft.com/office/drawing/2014/main" id="{0BB451AA-AC0B-2EA4-594E-699B39999B9C}"/>
                                </a:ext>
                              </a:extLst>
                            </p:cNvPr>
                            <p:cNvSpPr/>
                            <p:nvPr/>
                          </p:nvSpPr>
                          <p:spPr>
                            <a:xfrm>
                              <a:off x="4840542" y="599733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60" name="楕円 59">
                              <a:extLst>
                                <a:ext uri="{FF2B5EF4-FFF2-40B4-BE49-F238E27FC236}">
                                  <a16:creationId xmlns:a16="http://schemas.microsoft.com/office/drawing/2014/main" id="{51B9255A-C17E-C7A3-0507-ED3878917165}"/>
                                </a:ext>
                              </a:extLst>
                            </p:cNvPr>
                            <p:cNvSpPr/>
                            <p:nvPr/>
                          </p:nvSpPr>
                          <p:spPr>
                            <a:xfrm>
                              <a:off x="4840540" y="1765494"/>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grpSp>
                      <p:sp>
                        <p:nvSpPr>
                          <p:cNvPr id="56" name="楕円 55">
                            <a:extLst>
                              <a:ext uri="{FF2B5EF4-FFF2-40B4-BE49-F238E27FC236}">
                                <a16:creationId xmlns:a16="http://schemas.microsoft.com/office/drawing/2014/main" id="{72A2B384-90DD-B938-B14B-34C6902D20B9}"/>
                              </a:ext>
                            </a:extLst>
                          </p:cNvPr>
                          <p:cNvSpPr/>
                          <p:nvPr/>
                        </p:nvSpPr>
                        <p:spPr>
                          <a:xfrm>
                            <a:off x="4886259" y="2453071"/>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57" name="楕円 56">
                            <a:extLst>
                              <a:ext uri="{FF2B5EF4-FFF2-40B4-BE49-F238E27FC236}">
                                <a16:creationId xmlns:a16="http://schemas.microsoft.com/office/drawing/2014/main" id="{2D8000C7-17EE-643A-8381-55B7045DA392}"/>
                              </a:ext>
                            </a:extLst>
                          </p:cNvPr>
                          <p:cNvSpPr/>
                          <p:nvPr/>
                        </p:nvSpPr>
                        <p:spPr>
                          <a:xfrm>
                            <a:off x="4840515" y="175999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48" name="グループ化 47">
                          <a:extLst>
                            <a:ext uri="{FF2B5EF4-FFF2-40B4-BE49-F238E27FC236}">
                              <a16:creationId xmlns:a16="http://schemas.microsoft.com/office/drawing/2014/main" id="{C237CBD9-2EF0-DB2A-83B8-A0CCF9D1F684}"/>
                            </a:ext>
                          </a:extLst>
                        </p:cNvPr>
                        <p:cNvGrpSpPr/>
                        <p:nvPr/>
                      </p:nvGrpSpPr>
                      <p:grpSpPr>
                        <a:xfrm flipV="1">
                          <a:off x="3996248" y="5874030"/>
                          <a:ext cx="28969" cy="530994"/>
                          <a:chOff x="5273097" y="1353113"/>
                          <a:chExt cx="45727" cy="901217"/>
                        </a:xfrm>
                      </p:grpSpPr>
                      <p:grpSp>
                        <p:nvGrpSpPr>
                          <p:cNvPr id="49" name="グループ化 48">
                            <a:extLst>
                              <a:ext uri="{FF2B5EF4-FFF2-40B4-BE49-F238E27FC236}">
                                <a16:creationId xmlns:a16="http://schemas.microsoft.com/office/drawing/2014/main" id="{285FDC42-A955-B877-BBAC-F099E8C9196A}"/>
                              </a:ext>
                            </a:extLst>
                          </p:cNvPr>
                          <p:cNvGrpSpPr/>
                          <p:nvPr/>
                        </p:nvGrpSpPr>
                        <p:grpSpPr>
                          <a:xfrm>
                            <a:off x="5273098" y="1353113"/>
                            <a:ext cx="45726" cy="376090"/>
                            <a:chOff x="5273098" y="1353113"/>
                            <a:chExt cx="45726" cy="376090"/>
                          </a:xfrm>
                        </p:grpSpPr>
                        <p:grpSp>
                          <p:nvGrpSpPr>
                            <p:cNvPr id="51" name="グループ化 50">
                              <a:extLst>
                                <a:ext uri="{FF2B5EF4-FFF2-40B4-BE49-F238E27FC236}">
                                  <a16:creationId xmlns:a16="http://schemas.microsoft.com/office/drawing/2014/main" id="{7B55C90C-049D-8BB4-C397-F36481C96AE4}"/>
                                </a:ext>
                              </a:extLst>
                            </p:cNvPr>
                            <p:cNvGrpSpPr/>
                            <p:nvPr/>
                          </p:nvGrpSpPr>
                          <p:grpSpPr>
                            <a:xfrm>
                              <a:off x="5273098" y="1353113"/>
                              <a:ext cx="45726" cy="376090"/>
                              <a:chOff x="3290410" y="-231063"/>
                              <a:chExt cx="45726" cy="376090"/>
                            </a:xfrm>
                          </p:grpSpPr>
                          <p:sp>
                            <p:nvSpPr>
                              <p:cNvPr id="53" name="楕円 52">
                                <a:extLst>
                                  <a:ext uri="{FF2B5EF4-FFF2-40B4-BE49-F238E27FC236}">
                                    <a16:creationId xmlns:a16="http://schemas.microsoft.com/office/drawing/2014/main" id="{6B089A59-3DFB-3712-4C04-B08D94E65F2A}"/>
                                  </a:ext>
                                </a:extLst>
                              </p:cNvPr>
                              <p:cNvSpPr/>
                              <p:nvPr/>
                            </p:nvSpPr>
                            <p:spPr>
                              <a:xfrm>
                                <a:off x="3290418" y="-231063"/>
                                <a:ext cx="45718"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楕円 53">
                                <a:extLst>
                                  <a:ext uri="{FF2B5EF4-FFF2-40B4-BE49-F238E27FC236}">
                                    <a16:creationId xmlns:a16="http://schemas.microsoft.com/office/drawing/2014/main" id="{90371886-6A7D-DB72-406D-FA8585B28813}"/>
                                  </a:ext>
                                </a:extLst>
                              </p:cNvPr>
                              <p:cNvSpPr/>
                              <p:nvPr/>
                            </p:nvSpPr>
                            <p:spPr>
                              <a:xfrm>
                                <a:off x="3290410" y="99309"/>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2" name="楕円 51">
                              <a:extLst>
                                <a:ext uri="{FF2B5EF4-FFF2-40B4-BE49-F238E27FC236}">
                                  <a16:creationId xmlns:a16="http://schemas.microsoft.com/office/drawing/2014/main" id="{D8D0C849-6FA9-7F47-778C-86C6AB319669}"/>
                                </a:ext>
                              </a:extLst>
                            </p:cNvPr>
                            <p:cNvSpPr/>
                            <p:nvPr/>
                          </p:nvSpPr>
                          <p:spPr>
                            <a:xfrm>
                              <a:off x="5273101" y="1643259"/>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0" name="楕円 49">
                            <a:extLst>
                              <a:ext uri="{FF2B5EF4-FFF2-40B4-BE49-F238E27FC236}">
                                <a16:creationId xmlns:a16="http://schemas.microsoft.com/office/drawing/2014/main" id="{D1B13640-6973-FE48-D255-215D56D624C8}"/>
                              </a:ext>
                            </a:extLst>
                          </p:cNvPr>
                          <p:cNvSpPr/>
                          <p:nvPr/>
                        </p:nvSpPr>
                        <p:spPr>
                          <a:xfrm>
                            <a:off x="5273097" y="2208612"/>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3" name="グループ化 22">
                        <a:extLst>
                          <a:ext uri="{FF2B5EF4-FFF2-40B4-BE49-F238E27FC236}">
                            <a16:creationId xmlns:a16="http://schemas.microsoft.com/office/drawing/2014/main" id="{1C40D6A4-E3ED-FA6B-85E0-7A8DC813CF82}"/>
                          </a:ext>
                        </a:extLst>
                      </p:cNvPr>
                      <p:cNvGrpSpPr/>
                      <p:nvPr/>
                    </p:nvGrpSpPr>
                    <p:grpSpPr>
                      <a:xfrm>
                        <a:off x="3953219" y="3425761"/>
                        <a:ext cx="100963" cy="2907257"/>
                        <a:chOff x="3953246" y="3425761"/>
                        <a:chExt cx="100963" cy="2907257"/>
                      </a:xfrm>
                    </p:grpSpPr>
                    <p:grpSp>
                      <p:nvGrpSpPr>
                        <p:cNvPr id="24" name="グループ化 23">
                          <a:extLst>
                            <a:ext uri="{FF2B5EF4-FFF2-40B4-BE49-F238E27FC236}">
                              <a16:creationId xmlns:a16="http://schemas.microsoft.com/office/drawing/2014/main" id="{A1E8491A-E418-2F6F-F756-EC05B0392147}"/>
                            </a:ext>
                          </a:extLst>
                        </p:cNvPr>
                        <p:cNvGrpSpPr/>
                        <p:nvPr/>
                      </p:nvGrpSpPr>
                      <p:grpSpPr>
                        <a:xfrm flipV="1">
                          <a:off x="3996283" y="3425761"/>
                          <a:ext cx="57926" cy="2763241"/>
                          <a:chOff x="5909171" y="1765495"/>
                          <a:chExt cx="91432" cy="4689927"/>
                        </a:xfrm>
                      </p:grpSpPr>
                      <p:grpSp>
                        <p:nvGrpSpPr>
                          <p:cNvPr id="40" name="グループ化 39">
                            <a:extLst>
                              <a:ext uri="{FF2B5EF4-FFF2-40B4-BE49-F238E27FC236}">
                                <a16:creationId xmlns:a16="http://schemas.microsoft.com/office/drawing/2014/main" id="{EB2CCAB2-34C7-4DE4-495A-409B7ABC9CEA}"/>
                              </a:ext>
                            </a:extLst>
                          </p:cNvPr>
                          <p:cNvGrpSpPr/>
                          <p:nvPr/>
                        </p:nvGrpSpPr>
                        <p:grpSpPr>
                          <a:xfrm>
                            <a:off x="5909171" y="1765495"/>
                            <a:ext cx="91432" cy="1924678"/>
                            <a:chOff x="5909171" y="1765495"/>
                            <a:chExt cx="91432" cy="1924678"/>
                          </a:xfrm>
                        </p:grpSpPr>
                        <p:grpSp>
                          <p:nvGrpSpPr>
                            <p:cNvPr id="42" name="グループ化 41">
                              <a:extLst>
                                <a:ext uri="{FF2B5EF4-FFF2-40B4-BE49-F238E27FC236}">
                                  <a16:creationId xmlns:a16="http://schemas.microsoft.com/office/drawing/2014/main" id="{119B6D2E-6755-B967-67D2-34B0095B2AA1}"/>
                                </a:ext>
                              </a:extLst>
                            </p:cNvPr>
                            <p:cNvGrpSpPr/>
                            <p:nvPr/>
                          </p:nvGrpSpPr>
                          <p:grpSpPr>
                            <a:xfrm>
                              <a:off x="5909172" y="1765495"/>
                              <a:ext cx="91431" cy="1924678"/>
                              <a:chOff x="3926484" y="181319"/>
                              <a:chExt cx="91431" cy="1924678"/>
                            </a:xfrm>
                          </p:grpSpPr>
                          <p:sp>
                            <p:nvSpPr>
                              <p:cNvPr id="44" name="楕円 43">
                                <a:extLst>
                                  <a:ext uri="{FF2B5EF4-FFF2-40B4-BE49-F238E27FC236}">
                                    <a16:creationId xmlns:a16="http://schemas.microsoft.com/office/drawing/2014/main" id="{E3308CB8-F652-453A-578A-A9A8A4C68903}"/>
                                  </a:ext>
                                </a:extLst>
                              </p:cNvPr>
                              <p:cNvSpPr/>
                              <p:nvPr/>
                            </p:nvSpPr>
                            <p:spPr>
                              <a:xfrm>
                                <a:off x="3972197" y="181319"/>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楕円 44">
                                <a:extLst>
                                  <a:ext uri="{FF2B5EF4-FFF2-40B4-BE49-F238E27FC236}">
                                    <a16:creationId xmlns:a16="http://schemas.microsoft.com/office/drawing/2014/main" id="{AF489AB1-3ECA-F017-5222-4648285ED601}"/>
                                  </a:ext>
                                </a:extLst>
                              </p:cNvPr>
                              <p:cNvSpPr/>
                              <p:nvPr/>
                            </p:nvSpPr>
                            <p:spPr>
                              <a:xfrm>
                                <a:off x="3926484" y="593686"/>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楕円 45">
                                <a:extLst>
                                  <a:ext uri="{FF2B5EF4-FFF2-40B4-BE49-F238E27FC236}">
                                    <a16:creationId xmlns:a16="http://schemas.microsoft.com/office/drawing/2014/main" id="{068F44B1-1CA5-3271-8764-F235F46D2F46}"/>
                                  </a:ext>
                                </a:extLst>
                              </p:cNvPr>
                              <p:cNvSpPr/>
                              <p:nvPr/>
                            </p:nvSpPr>
                            <p:spPr>
                              <a:xfrm>
                                <a:off x="3926484" y="2060278"/>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3" name="楕円 42">
                              <a:extLst>
                                <a:ext uri="{FF2B5EF4-FFF2-40B4-BE49-F238E27FC236}">
                                  <a16:creationId xmlns:a16="http://schemas.microsoft.com/office/drawing/2014/main" id="{BC02E1D3-723B-6AD3-52BD-D555D5BEB253}"/>
                                </a:ext>
                              </a:extLst>
                            </p:cNvPr>
                            <p:cNvSpPr/>
                            <p:nvPr/>
                          </p:nvSpPr>
                          <p:spPr>
                            <a:xfrm>
                              <a:off x="5909171" y="3232087"/>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1" name="楕円 40">
                            <a:extLst>
                              <a:ext uri="{FF2B5EF4-FFF2-40B4-BE49-F238E27FC236}">
                                <a16:creationId xmlns:a16="http://schemas.microsoft.com/office/drawing/2014/main" id="{2C63F014-62CA-6EC3-6630-E27D4872B212}"/>
                              </a:ext>
                            </a:extLst>
                          </p:cNvPr>
                          <p:cNvSpPr/>
                          <p:nvPr/>
                        </p:nvSpPr>
                        <p:spPr>
                          <a:xfrm>
                            <a:off x="5909210" y="6409703"/>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a:extLst>
                            <a:ext uri="{FF2B5EF4-FFF2-40B4-BE49-F238E27FC236}">
                              <a16:creationId xmlns:a16="http://schemas.microsoft.com/office/drawing/2014/main" id="{63D1CCBE-A3AF-819E-DC3A-2AA775EC477C}"/>
                            </a:ext>
                          </a:extLst>
                        </p:cNvPr>
                        <p:cNvGrpSpPr/>
                        <p:nvPr/>
                      </p:nvGrpSpPr>
                      <p:grpSpPr>
                        <a:xfrm>
                          <a:off x="3953246" y="4937926"/>
                          <a:ext cx="100929" cy="1395092"/>
                          <a:chOff x="3953246" y="4937926"/>
                          <a:chExt cx="100929" cy="1395092"/>
                        </a:xfrm>
                      </p:grpSpPr>
                      <p:grpSp>
                        <p:nvGrpSpPr>
                          <p:cNvPr id="26" name="グループ化 25">
                            <a:extLst>
                              <a:ext uri="{FF2B5EF4-FFF2-40B4-BE49-F238E27FC236}">
                                <a16:creationId xmlns:a16="http://schemas.microsoft.com/office/drawing/2014/main" id="{1E0B2266-DF6A-6A77-6FF2-95F9AA61BF16}"/>
                              </a:ext>
                            </a:extLst>
                          </p:cNvPr>
                          <p:cNvGrpSpPr/>
                          <p:nvPr/>
                        </p:nvGrpSpPr>
                        <p:grpSpPr>
                          <a:xfrm flipV="1">
                            <a:off x="3996233" y="5081944"/>
                            <a:ext cx="57942" cy="1251074"/>
                            <a:chOff x="5113617" y="1475338"/>
                            <a:chExt cx="91459" cy="2123389"/>
                          </a:xfrm>
                        </p:grpSpPr>
                        <p:grpSp>
                          <p:nvGrpSpPr>
                            <p:cNvPr id="30" name="グループ化 29">
                              <a:extLst>
                                <a:ext uri="{FF2B5EF4-FFF2-40B4-BE49-F238E27FC236}">
                                  <a16:creationId xmlns:a16="http://schemas.microsoft.com/office/drawing/2014/main" id="{9FE628AF-0B1B-EA7F-3A55-9F7821F3B1D6}"/>
                                </a:ext>
                              </a:extLst>
                            </p:cNvPr>
                            <p:cNvGrpSpPr/>
                            <p:nvPr/>
                          </p:nvGrpSpPr>
                          <p:grpSpPr>
                            <a:xfrm>
                              <a:off x="5113636" y="1592471"/>
                              <a:ext cx="91440" cy="2006256"/>
                              <a:chOff x="5113636" y="1592471"/>
                              <a:chExt cx="91440" cy="2006256"/>
                            </a:xfrm>
                          </p:grpSpPr>
                          <p:grpSp>
                            <p:nvGrpSpPr>
                              <p:cNvPr id="33" name="グループ化 32">
                                <a:extLst>
                                  <a:ext uri="{FF2B5EF4-FFF2-40B4-BE49-F238E27FC236}">
                                    <a16:creationId xmlns:a16="http://schemas.microsoft.com/office/drawing/2014/main" id="{39300800-3C52-1D6F-AAAC-A2C25A9BAE8B}"/>
                                  </a:ext>
                                </a:extLst>
                              </p:cNvPr>
                              <p:cNvGrpSpPr/>
                              <p:nvPr/>
                            </p:nvGrpSpPr>
                            <p:grpSpPr>
                              <a:xfrm>
                                <a:off x="5113639" y="2330848"/>
                                <a:ext cx="91437" cy="1267879"/>
                                <a:chOff x="3130951" y="746672"/>
                                <a:chExt cx="91437" cy="1267879"/>
                              </a:xfrm>
                            </p:grpSpPr>
                            <p:sp>
                              <p:nvSpPr>
                                <p:cNvPr id="36" name="楕円 35">
                                  <a:extLst>
                                    <a:ext uri="{FF2B5EF4-FFF2-40B4-BE49-F238E27FC236}">
                                      <a16:creationId xmlns:a16="http://schemas.microsoft.com/office/drawing/2014/main" id="{5E3E6009-5693-7AA1-902F-11D595169516}"/>
                                    </a:ext>
                                  </a:extLst>
                                </p:cNvPr>
                                <p:cNvSpPr/>
                                <p:nvPr/>
                              </p:nvSpPr>
                              <p:spPr>
                                <a:xfrm>
                                  <a:off x="3130956" y="746672"/>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楕円 36">
                                  <a:extLst>
                                    <a:ext uri="{FF2B5EF4-FFF2-40B4-BE49-F238E27FC236}">
                                      <a16:creationId xmlns:a16="http://schemas.microsoft.com/office/drawing/2014/main" id="{C4E463AA-CE92-E0BB-18DD-C5753B904CFF}"/>
                                    </a:ext>
                                  </a:extLst>
                                </p:cNvPr>
                                <p:cNvSpPr/>
                                <p:nvPr/>
                              </p:nvSpPr>
                              <p:spPr>
                                <a:xfrm>
                                  <a:off x="3176670" y="160218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8" name="楕円 37">
                                  <a:extLst>
                                    <a:ext uri="{FF2B5EF4-FFF2-40B4-BE49-F238E27FC236}">
                                      <a16:creationId xmlns:a16="http://schemas.microsoft.com/office/drawing/2014/main" id="{4BD5A8BA-375A-4B58-31C5-B966B76777CE}"/>
                                    </a:ext>
                                  </a:extLst>
                                </p:cNvPr>
                                <p:cNvSpPr/>
                                <p:nvPr/>
                              </p:nvSpPr>
                              <p:spPr>
                                <a:xfrm>
                                  <a:off x="3130954" y="792391"/>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楕円 38">
                                  <a:extLst>
                                    <a:ext uri="{FF2B5EF4-FFF2-40B4-BE49-F238E27FC236}">
                                      <a16:creationId xmlns:a16="http://schemas.microsoft.com/office/drawing/2014/main" id="{73DB273A-C9D1-DD1F-6C8A-46F8F7F1944F}"/>
                                    </a:ext>
                                  </a:extLst>
                                </p:cNvPr>
                                <p:cNvSpPr/>
                                <p:nvPr/>
                              </p:nvSpPr>
                              <p:spPr>
                                <a:xfrm>
                                  <a:off x="3130951" y="1968832"/>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楕円 33">
                                <a:extLst>
                                  <a:ext uri="{FF2B5EF4-FFF2-40B4-BE49-F238E27FC236}">
                                    <a16:creationId xmlns:a16="http://schemas.microsoft.com/office/drawing/2014/main" id="{BF7BFF73-B658-20F3-A67A-6F26142AF420}"/>
                                  </a:ext>
                                </a:extLst>
                              </p:cNvPr>
                              <p:cNvSpPr/>
                              <p:nvPr/>
                            </p:nvSpPr>
                            <p:spPr>
                              <a:xfrm>
                                <a:off x="5113636" y="1592471"/>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楕円 34">
                                <a:extLst>
                                  <a:ext uri="{FF2B5EF4-FFF2-40B4-BE49-F238E27FC236}">
                                    <a16:creationId xmlns:a16="http://schemas.microsoft.com/office/drawing/2014/main" id="{BA2469A0-656A-C050-4D93-73F0E026A6FC}"/>
                                  </a:ext>
                                </a:extLst>
                              </p:cNvPr>
                              <p:cNvSpPr/>
                              <p:nvPr/>
                            </p:nvSpPr>
                            <p:spPr>
                              <a:xfrm>
                                <a:off x="5113640" y="2819712"/>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31" name="楕円 30">
                              <a:extLst>
                                <a:ext uri="{FF2B5EF4-FFF2-40B4-BE49-F238E27FC236}">
                                  <a16:creationId xmlns:a16="http://schemas.microsoft.com/office/drawing/2014/main" id="{D0D2BEB8-DB59-D9C5-9857-E771F0B054C5}"/>
                                </a:ext>
                              </a:extLst>
                            </p:cNvPr>
                            <p:cNvSpPr/>
                            <p:nvPr/>
                          </p:nvSpPr>
                          <p:spPr>
                            <a:xfrm>
                              <a:off x="5113643" y="1805711"/>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81EC602D-1BAA-5A45-FB4F-F06E4A00D718}"/>
                                </a:ext>
                              </a:extLst>
                            </p:cNvPr>
                            <p:cNvSpPr/>
                            <p:nvPr/>
                          </p:nvSpPr>
                          <p:spPr>
                            <a:xfrm>
                              <a:off x="5113617" y="1475338"/>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7" name="グループ化 26">
                            <a:extLst>
                              <a:ext uri="{FF2B5EF4-FFF2-40B4-BE49-F238E27FC236}">
                                <a16:creationId xmlns:a16="http://schemas.microsoft.com/office/drawing/2014/main" id="{65371B45-6F7E-0B6D-28AD-3CA2CBEFC545}"/>
                              </a:ext>
                            </a:extLst>
                          </p:cNvPr>
                          <p:cNvGrpSpPr/>
                          <p:nvPr/>
                        </p:nvGrpSpPr>
                        <p:grpSpPr>
                          <a:xfrm flipV="1">
                            <a:off x="3953246" y="4937926"/>
                            <a:ext cx="72023" cy="1368156"/>
                            <a:chOff x="5500299" y="1779725"/>
                            <a:chExt cx="113684" cy="2322112"/>
                          </a:xfrm>
                        </p:grpSpPr>
                        <p:sp>
                          <p:nvSpPr>
                            <p:cNvPr id="28" name="楕円 27">
                              <a:extLst>
                                <a:ext uri="{FF2B5EF4-FFF2-40B4-BE49-F238E27FC236}">
                                  <a16:creationId xmlns:a16="http://schemas.microsoft.com/office/drawing/2014/main" id="{80BD11A3-EB8E-CB26-0784-FEE1B7EF3533}"/>
                                </a:ext>
                              </a:extLst>
                            </p:cNvPr>
                            <p:cNvSpPr/>
                            <p:nvPr/>
                          </p:nvSpPr>
                          <p:spPr>
                            <a:xfrm>
                              <a:off x="5500299" y="177972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2C25D015-2AA6-6CB1-5F07-40BD2FB5C25F}"/>
                                </a:ext>
                              </a:extLst>
                            </p:cNvPr>
                            <p:cNvSpPr/>
                            <p:nvPr/>
                          </p:nvSpPr>
                          <p:spPr>
                            <a:xfrm>
                              <a:off x="5568265" y="4056118"/>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sp>
                  <p:nvSpPr>
                    <p:cNvPr id="63" name="楕円 62">
                      <a:extLst>
                        <a:ext uri="{FF2B5EF4-FFF2-40B4-BE49-F238E27FC236}">
                          <a16:creationId xmlns:a16="http://schemas.microsoft.com/office/drawing/2014/main" id="{1A27BE23-9192-02AD-B88F-5E4FF0A6B328}"/>
                        </a:ext>
                      </a:extLst>
                    </p:cNvPr>
                    <p:cNvSpPr/>
                    <p:nvPr/>
                  </p:nvSpPr>
                  <p:spPr>
                    <a:xfrm flipV="1">
                      <a:off x="5519936"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64" name="楕円 63">
                      <a:extLst>
                        <a:ext uri="{FF2B5EF4-FFF2-40B4-BE49-F238E27FC236}">
                          <a16:creationId xmlns:a16="http://schemas.microsoft.com/office/drawing/2014/main" id="{46FD74CB-7149-CDBD-0DAB-ED15530EF5AC}"/>
                        </a:ext>
                      </a:extLst>
                    </p:cNvPr>
                    <p:cNvSpPr/>
                    <p:nvPr/>
                  </p:nvSpPr>
                  <p:spPr>
                    <a:xfrm flipV="1">
                      <a:off x="5591943"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65" name="楕円 64">
                      <a:extLst>
                        <a:ext uri="{FF2B5EF4-FFF2-40B4-BE49-F238E27FC236}">
                          <a16:creationId xmlns:a16="http://schemas.microsoft.com/office/drawing/2014/main" id="{DEDF34C3-C860-38AB-2F18-6F15A1621D87}"/>
                        </a:ext>
                      </a:extLst>
                    </p:cNvPr>
                    <p:cNvSpPr/>
                    <p:nvPr/>
                  </p:nvSpPr>
                  <p:spPr>
                    <a:xfrm flipV="1">
                      <a:off x="5562989" y="4122144"/>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9" name="楕円 68">
                    <a:extLst>
                      <a:ext uri="{FF2B5EF4-FFF2-40B4-BE49-F238E27FC236}">
                        <a16:creationId xmlns:a16="http://schemas.microsoft.com/office/drawing/2014/main" id="{3872ABD9-45E4-03F3-84CB-01546B33DC19}"/>
                      </a:ext>
                    </a:extLst>
                  </p:cNvPr>
                  <p:cNvSpPr/>
                  <p:nvPr/>
                </p:nvSpPr>
                <p:spPr>
                  <a:xfrm flipV="1">
                    <a:off x="5591944" y="4437112"/>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楕円 69">
                    <a:extLst>
                      <a:ext uri="{FF2B5EF4-FFF2-40B4-BE49-F238E27FC236}">
                        <a16:creationId xmlns:a16="http://schemas.microsoft.com/office/drawing/2014/main" id="{ACB68A2A-C3D6-CBEB-C071-1E4D34390958}"/>
                      </a:ext>
                    </a:extLst>
                  </p:cNvPr>
                  <p:cNvSpPr/>
                  <p:nvPr/>
                </p:nvSpPr>
                <p:spPr>
                  <a:xfrm flipV="1">
                    <a:off x="5591944" y="4365104"/>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75" name="楕円 74">
                <a:extLst>
                  <a:ext uri="{FF2B5EF4-FFF2-40B4-BE49-F238E27FC236}">
                    <a16:creationId xmlns:a16="http://schemas.microsoft.com/office/drawing/2014/main" id="{CE304A88-9BB9-4288-6CCC-6F0242F0A839}"/>
                  </a:ext>
                </a:extLst>
              </p:cNvPr>
              <p:cNvSpPr/>
              <p:nvPr/>
            </p:nvSpPr>
            <p:spPr>
              <a:xfrm flipV="1">
                <a:off x="5591944"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6" name="楕円 75">
                <a:extLst>
                  <a:ext uri="{FF2B5EF4-FFF2-40B4-BE49-F238E27FC236}">
                    <a16:creationId xmlns:a16="http://schemas.microsoft.com/office/drawing/2014/main" id="{B52C30CB-1DBF-33AF-B161-1E038D433DFA}"/>
                  </a:ext>
                </a:extLst>
              </p:cNvPr>
              <p:cNvSpPr/>
              <p:nvPr/>
            </p:nvSpPr>
            <p:spPr>
              <a:xfrm flipV="1">
                <a:off x="5519936" y="4482183"/>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77" name="楕円 76">
                <a:extLst>
                  <a:ext uri="{FF2B5EF4-FFF2-40B4-BE49-F238E27FC236}">
                    <a16:creationId xmlns:a16="http://schemas.microsoft.com/office/drawing/2014/main" id="{C6C32563-927C-3E4A-21BC-56538A69CD2B}"/>
                  </a:ext>
                </a:extLst>
              </p:cNvPr>
              <p:cNvSpPr/>
              <p:nvPr/>
            </p:nvSpPr>
            <p:spPr>
              <a:xfrm flipV="1">
                <a:off x="5562980" y="322135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79" name="グループ化 78">
              <a:extLst>
                <a:ext uri="{FF2B5EF4-FFF2-40B4-BE49-F238E27FC236}">
                  <a16:creationId xmlns:a16="http://schemas.microsoft.com/office/drawing/2014/main" id="{97F94105-40EE-DB1D-C6A0-CE4BE28159E4}"/>
                </a:ext>
              </a:extLst>
            </p:cNvPr>
            <p:cNvGrpSpPr/>
            <p:nvPr/>
          </p:nvGrpSpPr>
          <p:grpSpPr>
            <a:xfrm>
              <a:off x="3647716" y="2465959"/>
              <a:ext cx="144017" cy="2070098"/>
              <a:chOff x="5159884" y="2465959"/>
              <a:chExt cx="144017" cy="2070098"/>
            </a:xfrm>
          </p:grpSpPr>
          <p:grpSp>
            <p:nvGrpSpPr>
              <p:cNvPr id="80" name="グループ化 79">
                <a:extLst>
                  <a:ext uri="{FF2B5EF4-FFF2-40B4-BE49-F238E27FC236}">
                    <a16:creationId xmlns:a16="http://schemas.microsoft.com/office/drawing/2014/main" id="{D1B78C54-2B13-11E5-C76C-93DE72295C4E}"/>
                  </a:ext>
                </a:extLst>
              </p:cNvPr>
              <p:cNvGrpSpPr/>
              <p:nvPr/>
            </p:nvGrpSpPr>
            <p:grpSpPr>
              <a:xfrm>
                <a:off x="5159884" y="2924944"/>
                <a:ext cx="144017" cy="1611113"/>
                <a:chOff x="5159884" y="2924944"/>
                <a:chExt cx="144017" cy="1611113"/>
              </a:xfrm>
            </p:grpSpPr>
            <p:sp>
              <p:nvSpPr>
                <p:cNvPr id="84" name="楕円 83">
                  <a:extLst>
                    <a:ext uri="{FF2B5EF4-FFF2-40B4-BE49-F238E27FC236}">
                      <a16:creationId xmlns:a16="http://schemas.microsoft.com/office/drawing/2014/main" id="{70A3CE5B-A6AA-4C89-2DBD-C45EA74D2A9D}"/>
                    </a:ext>
                  </a:extLst>
                </p:cNvPr>
                <p:cNvSpPr/>
                <p:nvPr/>
              </p:nvSpPr>
              <p:spPr>
                <a:xfrm flipV="1">
                  <a:off x="5202940" y="397812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7" name="グループ化 86">
                  <a:extLst>
                    <a:ext uri="{FF2B5EF4-FFF2-40B4-BE49-F238E27FC236}">
                      <a16:creationId xmlns:a16="http://schemas.microsoft.com/office/drawing/2014/main" id="{94FA6FFD-392E-4CEA-F15A-33F992DCA9FA}"/>
                    </a:ext>
                  </a:extLst>
                </p:cNvPr>
                <p:cNvGrpSpPr/>
                <p:nvPr/>
              </p:nvGrpSpPr>
              <p:grpSpPr>
                <a:xfrm>
                  <a:off x="5159884" y="2924944"/>
                  <a:ext cx="144017" cy="1611113"/>
                  <a:chOff x="5159884" y="2924944"/>
                  <a:chExt cx="144017" cy="1611113"/>
                </a:xfrm>
              </p:grpSpPr>
              <p:grpSp>
                <p:nvGrpSpPr>
                  <p:cNvPr id="90" name="グループ化 89">
                    <a:extLst>
                      <a:ext uri="{FF2B5EF4-FFF2-40B4-BE49-F238E27FC236}">
                        <a16:creationId xmlns:a16="http://schemas.microsoft.com/office/drawing/2014/main" id="{1E8FE756-E8C8-CE34-2081-5806BE426B1C}"/>
                      </a:ext>
                    </a:extLst>
                  </p:cNvPr>
                  <p:cNvGrpSpPr/>
                  <p:nvPr/>
                </p:nvGrpSpPr>
                <p:grpSpPr>
                  <a:xfrm>
                    <a:off x="5159884" y="2924944"/>
                    <a:ext cx="144017" cy="1611113"/>
                    <a:chOff x="3593163" y="4793913"/>
                    <a:chExt cx="144017" cy="1611113"/>
                  </a:xfrm>
                </p:grpSpPr>
                <p:grpSp>
                  <p:nvGrpSpPr>
                    <p:cNvPr id="111" name="グループ化 110">
                      <a:extLst>
                        <a:ext uri="{FF2B5EF4-FFF2-40B4-BE49-F238E27FC236}">
                          <a16:creationId xmlns:a16="http://schemas.microsoft.com/office/drawing/2014/main" id="{73596C6B-B928-4BB1-63F5-7095098D8F88}"/>
                        </a:ext>
                      </a:extLst>
                    </p:cNvPr>
                    <p:cNvGrpSpPr/>
                    <p:nvPr/>
                  </p:nvGrpSpPr>
                  <p:grpSpPr>
                    <a:xfrm>
                      <a:off x="3593163" y="5919104"/>
                      <a:ext cx="100970" cy="458985"/>
                      <a:chOff x="3593163" y="5919104"/>
                      <a:chExt cx="100970" cy="458985"/>
                    </a:xfrm>
                  </p:grpSpPr>
                  <p:grpSp>
                    <p:nvGrpSpPr>
                      <p:cNvPr id="136" name="グループ化 135">
                        <a:extLst>
                          <a:ext uri="{FF2B5EF4-FFF2-40B4-BE49-F238E27FC236}">
                            <a16:creationId xmlns:a16="http://schemas.microsoft.com/office/drawing/2014/main" id="{0CB008DB-FE0B-450B-9583-DD3677E35FA5}"/>
                          </a:ext>
                        </a:extLst>
                      </p:cNvPr>
                      <p:cNvGrpSpPr/>
                      <p:nvPr/>
                    </p:nvGrpSpPr>
                    <p:grpSpPr>
                      <a:xfrm flipV="1">
                        <a:off x="3593163" y="5919104"/>
                        <a:ext cx="100970" cy="386977"/>
                        <a:chOff x="4204253" y="1765494"/>
                        <a:chExt cx="159374" cy="656799"/>
                      </a:xfrm>
                    </p:grpSpPr>
                    <p:sp>
                      <p:nvSpPr>
                        <p:cNvPr id="150" name="楕円 149">
                          <a:extLst>
                            <a:ext uri="{FF2B5EF4-FFF2-40B4-BE49-F238E27FC236}">
                              <a16:creationId xmlns:a16="http://schemas.microsoft.com/office/drawing/2014/main" id="{3564645A-7293-0923-6DED-9429CC705BC9}"/>
                            </a:ext>
                          </a:extLst>
                        </p:cNvPr>
                        <p:cNvSpPr/>
                        <p:nvPr/>
                      </p:nvSpPr>
                      <p:spPr>
                        <a:xfrm>
                          <a:off x="4317910" y="1765494"/>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45" name="楕円 144">
                          <a:extLst>
                            <a:ext uri="{FF2B5EF4-FFF2-40B4-BE49-F238E27FC236}">
                              <a16:creationId xmlns:a16="http://schemas.microsoft.com/office/drawing/2014/main" id="{F556E42C-EA58-723E-6601-83094E2F31FF}"/>
                            </a:ext>
                          </a:extLst>
                        </p:cNvPr>
                        <p:cNvSpPr/>
                        <p:nvPr/>
                      </p:nvSpPr>
                      <p:spPr>
                        <a:xfrm>
                          <a:off x="4204253" y="2376574"/>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137" name="グループ化 136">
                        <a:extLst>
                          <a:ext uri="{FF2B5EF4-FFF2-40B4-BE49-F238E27FC236}">
                            <a16:creationId xmlns:a16="http://schemas.microsoft.com/office/drawing/2014/main" id="{CF51EA9D-D1AF-066D-DA52-B6B2712CD914}"/>
                          </a:ext>
                        </a:extLst>
                      </p:cNvPr>
                      <p:cNvGrpSpPr/>
                      <p:nvPr/>
                    </p:nvGrpSpPr>
                    <p:grpSpPr>
                      <a:xfrm flipV="1">
                        <a:off x="3636241" y="5919104"/>
                        <a:ext cx="28966" cy="458985"/>
                        <a:chOff x="4704805" y="1398828"/>
                        <a:chExt cx="45722" cy="779001"/>
                      </a:xfrm>
                    </p:grpSpPr>
                    <p:grpSp>
                      <p:nvGrpSpPr>
                        <p:cNvPr id="138" name="グループ化 137">
                          <a:extLst>
                            <a:ext uri="{FF2B5EF4-FFF2-40B4-BE49-F238E27FC236}">
                              <a16:creationId xmlns:a16="http://schemas.microsoft.com/office/drawing/2014/main" id="{A311E25F-2A28-E375-AD7B-6FF96B2345F2}"/>
                            </a:ext>
                          </a:extLst>
                        </p:cNvPr>
                        <p:cNvGrpSpPr/>
                        <p:nvPr/>
                      </p:nvGrpSpPr>
                      <p:grpSpPr>
                        <a:xfrm>
                          <a:off x="4704805" y="1398828"/>
                          <a:ext cx="45721" cy="330375"/>
                          <a:chOff x="4704805" y="1398828"/>
                          <a:chExt cx="45721" cy="330375"/>
                        </a:xfrm>
                      </p:grpSpPr>
                      <p:sp>
                        <p:nvSpPr>
                          <p:cNvPr id="143" name="楕円 142">
                            <a:extLst>
                              <a:ext uri="{FF2B5EF4-FFF2-40B4-BE49-F238E27FC236}">
                                <a16:creationId xmlns:a16="http://schemas.microsoft.com/office/drawing/2014/main" id="{128A36C9-BFFF-8475-C678-4AEBE7400C83}"/>
                              </a:ext>
                            </a:extLst>
                          </p:cNvPr>
                          <p:cNvSpPr/>
                          <p:nvPr/>
                        </p:nvSpPr>
                        <p:spPr>
                          <a:xfrm>
                            <a:off x="4704805" y="1683485"/>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楕円 140">
                            <a:extLst>
                              <a:ext uri="{FF2B5EF4-FFF2-40B4-BE49-F238E27FC236}">
                                <a16:creationId xmlns:a16="http://schemas.microsoft.com/office/drawing/2014/main" id="{1D416E34-8D10-138A-241B-D748D9689DC2}"/>
                              </a:ext>
                            </a:extLst>
                          </p:cNvPr>
                          <p:cNvSpPr/>
                          <p:nvPr/>
                        </p:nvSpPr>
                        <p:spPr>
                          <a:xfrm>
                            <a:off x="4704805" y="1398828"/>
                            <a:ext cx="45721"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9" name="楕円 138">
                          <a:extLst>
                            <a:ext uri="{FF2B5EF4-FFF2-40B4-BE49-F238E27FC236}">
                              <a16:creationId xmlns:a16="http://schemas.microsoft.com/office/drawing/2014/main" id="{8FE8C90E-B5F1-00C5-1157-53B923A38DBA}"/>
                            </a:ext>
                          </a:extLst>
                        </p:cNvPr>
                        <p:cNvSpPr/>
                        <p:nvPr/>
                      </p:nvSpPr>
                      <p:spPr>
                        <a:xfrm>
                          <a:off x="4704808" y="2132111"/>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12" name="グループ化 111">
                      <a:extLst>
                        <a:ext uri="{FF2B5EF4-FFF2-40B4-BE49-F238E27FC236}">
                          <a16:creationId xmlns:a16="http://schemas.microsoft.com/office/drawing/2014/main" id="{8AA2EBB3-0A27-B751-4B54-FAC47E249705}"/>
                        </a:ext>
                      </a:extLst>
                    </p:cNvPr>
                    <p:cNvGrpSpPr/>
                    <p:nvPr/>
                  </p:nvGrpSpPr>
                  <p:grpSpPr>
                    <a:xfrm>
                      <a:off x="3593173" y="4793913"/>
                      <a:ext cx="144007" cy="1611113"/>
                      <a:chOff x="3593200" y="4793913"/>
                      <a:chExt cx="144007" cy="1611113"/>
                    </a:xfrm>
                  </p:grpSpPr>
                  <p:grpSp>
                    <p:nvGrpSpPr>
                      <p:cNvPr id="129" name="グループ化 128">
                        <a:extLst>
                          <a:ext uri="{FF2B5EF4-FFF2-40B4-BE49-F238E27FC236}">
                            <a16:creationId xmlns:a16="http://schemas.microsoft.com/office/drawing/2014/main" id="{04D011C7-A9C2-263C-9BE5-7681FE29ED69}"/>
                          </a:ext>
                        </a:extLst>
                      </p:cNvPr>
                      <p:cNvGrpSpPr/>
                      <p:nvPr/>
                    </p:nvGrpSpPr>
                    <p:grpSpPr>
                      <a:xfrm flipV="1">
                        <a:off x="3593200" y="4793913"/>
                        <a:ext cx="72011" cy="1512168"/>
                        <a:chOff x="5272946" y="1566782"/>
                        <a:chExt cx="113664" cy="2566536"/>
                      </a:xfrm>
                    </p:grpSpPr>
                    <p:grpSp>
                      <p:nvGrpSpPr>
                        <p:cNvPr id="131" name="グループ化 130">
                          <a:extLst>
                            <a:ext uri="{FF2B5EF4-FFF2-40B4-BE49-F238E27FC236}">
                              <a16:creationId xmlns:a16="http://schemas.microsoft.com/office/drawing/2014/main" id="{5A26109A-DD72-E7C0-0891-912BE4EA1B92}"/>
                            </a:ext>
                          </a:extLst>
                        </p:cNvPr>
                        <p:cNvGrpSpPr/>
                        <p:nvPr/>
                      </p:nvGrpSpPr>
                      <p:grpSpPr>
                        <a:xfrm>
                          <a:off x="5272946" y="1566782"/>
                          <a:ext cx="113664" cy="2566536"/>
                          <a:chOff x="3290258" y="-17394"/>
                          <a:chExt cx="113664" cy="2566536"/>
                        </a:xfrm>
                      </p:grpSpPr>
                      <p:sp>
                        <p:nvSpPr>
                          <p:cNvPr id="133" name="楕円 132">
                            <a:extLst>
                              <a:ext uri="{FF2B5EF4-FFF2-40B4-BE49-F238E27FC236}">
                                <a16:creationId xmlns:a16="http://schemas.microsoft.com/office/drawing/2014/main" id="{45FB093E-989E-1C73-E6FE-459DE71ABA77}"/>
                              </a:ext>
                            </a:extLst>
                          </p:cNvPr>
                          <p:cNvSpPr/>
                          <p:nvPr/>
                        </p:nvSpPr>
                        <p:spPr>
                          <a:xfrm>
                            <a:off x="3290258" y="-17394"/>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楕円 133">
                            <a:extLst>
                              <a:ext uri="{FF2B5EF4-FFF2-40B4-BE49-F238E27FC236}">
                                <a16:creationId xmlns:a16="http://schemas.microsoft.com/office/drawing/2014/main" id="{E40AC034-4D04-155B-7159-C5122EB30F81}"/>
                              </a:ext>
                            </a:extLst>
                          </p:cNvPr>
                          <p:cNvSpPr/>
                          <p:nvPr/>
                        </p:nvSpPr>
                        <p:spPr>
                          <a:xfrm>
                            <a:off x="3290260" y="715902"/>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5" name="楕円 134">
                            <a:extLst>
                              <a:ext uri="{FF2B5EF4-FFF2-40B4-BE49-F238E27FC236}">
                                <a16:creationId xmlns:a16="http://schemas.microsoft.com/office/drawing/2014/main" id="{3BCD23B8-05FB-9FF7-A8B2-C53412F6325F}"/>
                              </a:ext>
                            </a:extLst>
                          </p:cNvPr>
                          <p:cNvSpPr/>
                          <p:nvPr/>
                        </p:nvSpPr>
                        <p:spPr>
                          <a:xfrm>
                            <a:off x="3358204" y="2503423"/>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2" name="楕円 131">
                          <a:extLst>
                            <a:ext uri="{FF2B5EF4-FFF2-40B4-BE49-F238E27FC236}">
                              <a16:creationId xmlns:a16="http://schemas.microsoft.com/office/drawing/2014/main" id="{5661A685-CBEE-75D5-5C90-BE36C5FE051E}"/>
                            </a:ext>
                          </a:extLst>
                        </p:cNvPr>
                        <p:cNvSpPr/>
                        <p:nvPr/>
                      </p:nvSpPr>
                      <p:spPr>
                        <a:xfrm>
                          <a:off x="5340888" y="2498791"/>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14" name="グループ化 113">
                        <a:extLst>
                          <a:ext uri="{FF2B5EF4-FFF2-40B4-BE49-F238E27FC236}">
                            <a16:creationId xmlns:a16="http://schemas.microsoft.com/office/drawing/2014/main" id="{A2B058DA-9DAA-5377-7066-E75C1236998F}"/>
                          </a:ext>
                        </a:extLst>
                      </p:cNvPr>
                      <p:cNvGrpSpPr/>
                      <p:nvPr/>
                    </p:nvGrpSpPr>
                    <p:grpSpPr>
                      <a:xfrm>
                        <a:off x="3636231" y="5297969"/>
                        <a:ext cx="100976" cy="1107057"/>
                        <a:chOff x="3636231" y="5297969"/>
                        <a:chExt cx="100976" cy="1107057"/>
                      </a:xfrm>
                    </p:grpSpPr>
                    <p:grpSp>
                      <p:nvGrpSpPr>
                        <p:cNvPr id="115" name="グループ化 114">
                          <a:extLst>
                            <a:ext uri="{FF2B5EF4-FFF2-40B4-BE49-F238E27FC236}">
                              <a16:creationId xmlns:a16="http://schemas.microsoft.com/office/drawing/2014/main" id="{35885B42-B2E5-BC5B-97A3-80595DBF162F}"/>
                            </a:ext>
                          </a:extLst>
                        </p:cNvPr>
                        <p:cNvGrpSpPr/>
                        <p:nvPr/>
                      </p:nvGrpSpPr>
                      <p:grpSpPr>
                        <a:xfrm flipV="1">
                          <a:off x="3636231" y="5297969"/>
                          <a:ext cx="100976" cy="1107057"/>
                          <a:chOff x="4545413" y="1353122"/>
                          <a:chExt cx="159388" cy="1878956"/>
                        </a:xfrm>
                      </p:grpSpPr>
                      <p:grpSp>
                        <p:nvGrpSpPr>
                          <p:cNvPr id="119" name="グループ化 118">
                            <a:extLst>
                              <a:ext uri="{FF2B5EF4-FFF2-40B4-BE49-F238E27FC236}">
                                <a16:creationId xmlns:a16="http://schemas.microsoft.com/office/drawing/2014/main" id="{AE718668-310E-EEE2-986A-479B4928C997}"/>
                              </a:ext>
                            </a:extLst>
                          </p:cNvPr>
                          <p:cNvGrpSpPr/>
                          <p:nvPr/>
                        </p:nvGrpSpPr>
                        <p:grpSpPr>
                          <a:xfrm>
                            <a:off x="4545413" y="1353122"/>
                            <a:ext cx="45724" cy="1878956"/>
                            <a:chOff x="4545413" y="1353122"/>
                            <a:chExt cx="45724" cy="1878956"/>
                          </a:xfrm>
                        </p:grpSpPr>
                        <p:grpSp>
                          <p:nvGrpSpPr>
                            <p:cNvPr id="122" name="グループ化 121">
                              <a:extLst>
                                <a:ext uri="{FF2B5EF4-FFF2-40B4-BE49-F238E27FC236}">
                                  <a16:creationId xmlns:a16="http://schemas.microsoft.com/office/drawing/2014/main" id="{CD2EF1BA-2D6D-E8FE-4E3F-707DD8574264}"/>
                                </a:ext>
                              </a:extLst>
                            </p:cNvPr>
                            <p:cNvGrpSpPr/>
                            <p:nvPr/>
                          </p:nvGrpSpPr>
                          <p:grpSpPr>
                            <a:xfrm>
                              <a:off x="4545413" y="1353122"/>
                              <a:ext cx="45724" cy="1878956"/>
                              <a:chOff x="2562725" y="-231054"/>
                              <a:chExt cx="45724" cy="1878956"/>
                            </a:xfrm>
                          </p:grpSpPr>
                          <p:sp>
                            <p:nvSpPr>
                              <p:cNvPr id="125" name="楕円 124">
                                <a:extLst>
                                  <a:ext uri="{FF2B5EF4-FFF2-40B4-BE49-F238E27FC236}">
                                    <a16:creationId xmlns:a16="http://schemas.microsoft.com/office/drawing/2014/main" id="{694E3235-A89B-65E3-3EE0-ACA71040E983}"/>
                                  </a:ext>
                                </a:extLst>
                              </p:cNvPr>
                              <p:cNvSpPr/>
                              <p:nvPr/>
                            </p:nvSpPr>
                            <p:spPr>
                              <a:xfrm>
                                <a:off x="2562725" y="38002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楕円 125">
                                <a:extLst>
                                  <a:ext uri="{FF2B5EF4-FFF2-40B4-BE49-F238E27FC236}">
                                    <a16:creationId xmlns:a16="http://schemas.microsoft.com/office/drawing/2014/main" id="{9ABB5BA4-4D2B-CBE1-9809-8481B693AB5D}"/>
                                  </a:ext>
                                </a:extLst>
                              </p:cNvPr>
                              <p:cNvSpPr/>
                              <p:nvPr/>
                            </p:nvSpPr>
                            <p:spPr>
                              <a:xfrm>
                                <a:off x="2562731" y="-231054"/>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7" name="楕円 126">
                                <a:extLst>
                                  <a:ext uri="{FF2B5EF4-FFF2-40B4-BE49-F238E27FC236}">
                                    <a16:creationId xmlns:a16="http://schemas.microsoft.com/office/drawing/2014/main" id="{7056BFE9-369C-D180-589D-3FC500E8210F}"/>
                                  </a:ext>
                                </a:extLst>
                              </p:cNvPr>
                              <p:cNvSpPr/>
                              <p:nvPr/>
                            </p:nvSpPr>
                            <p:spPr>
                              <a:xfrm>
                                <a:off x="2562727" y="1602183"/>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楕円 127">
                                <a:extLst>
                                  <a:ext uri="{FF2B5EF4-FFF2-40B4-BE49-F238E27FC236}">
                                    <a16:creationId xmlns:a16="http://schemas.microsoft.com/office/drawing/2014/main" id="{C5CADAE9-FCF8-21B9-85FC-AEA826155211}"/>
                                  </a:ext>
                                </a:extLst>
                              </p:cNvPr>
                              <p:cNvSpPr/>
                              <p:nvPr/>
                            </p:nvSpPr>
                            <p:spPr>
                              <a:xfrm>
                                <a:off x="2562726" y="13378"/>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4" name="楕円 123">
                              <a:extLst>
                                <a:ext uri="{FF2B5EF4-FFF2-40B4-BE49-F238E27FC236}">
                                  <a16:creationId xmlns:a16="http://schemas.microsoft.com/office/drawing/2014/main" id="{17DC8045-448C-C84B-0E1E-4E2AF436010C}"/>
                                </a:ext>
                              </a:extLst>
                            </p:cNvPr>
                            <p:cNvSpPr/>
                            <p:nvPr/>
                          </p:nvSpPr>
                          <p:spPr>
                            <a:xfrm>
                              <a:off x="4545415" y="2620999"/>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0" name="楕円 119">
                            <a:extLst>
                              <a:ext uri="{FF2B5EF4-FFF2-40B4-BE49-F238E27FC236}">
                                <a16:creationId xmlns:a16="http://schemas.microsoft.com/office/drawing/2014/main" id="{A68B73A9-E1D7-D9AF-60E0-FA4997046E26}"/>
                              </a:ext>
                            </a:extLst>
                          </p:cNvPr>
                          <p:cNvSpPr/>
                          <p:nvPr/>
                        </p:nvSpPr>
                        <p:spPr>
                          <a:xfrm>
                            <a:off x="4659082" y="1521057"/>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7" name="楕円 116">
                          <a:extLst>
                            <a:ext uri="{FF2B5EF4-FFF2-40B4-BE49-F238E27FC236}">
                              <a16:creationId xmlns:a16="http://schemas.microsoft.com/office/drawing/2014/main" id="{E13D645C-AD3E-E955-E713-B5AC5F5B8ECF}"/>
                            </a:ext>
                          </a:extLst>
                        </p:cNvPr>
                        <p:cNvSpPr/>
                        <p:nvPr/>
                      </p:nvSpPr>
                      <p:spPr>
                        <a:xfrm flipV="1">
                          <a:off x="3665208" y="6351152"/>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110" name="楕円 109">
                    <a:extLst>
                      <a:ext uri="{FF2B5EF4-FFF2-40B4-BE49-F238E27FC236}">
                        <a16:creationId xmlns:a16="http://schemas.microsoft.com/office/drawing/2014/main" id="{801C87E6-7865-176F-B74E-412283D74B89}"/>
                      </a:ext>
                    </a:extLst>
                  </p:cNvPr>
                  <p:cNvSpPr/>
                  <p:nvPr/>
                </p:nvSpPr>
                <p:spPr>
                  <a:xfrm flipV="1">
                    <a:off x="5166168" y="441017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82" name="楕円 81">
                <a:extLst>
                  <a:ext uri="{FF2B5EF4-FFF2-40B4-BE49-F238E27FC236}">
                    <a16:creationId xmlns:a16="http://schemas.microsoft.com/office/drawing/2014/main" id="{8EE16793-D374-C85A-0E6E-2EC7FC251E03}"/>
                  </a:ext>
                </a:extLst>
              </p:cNvPr>
              <p:cNvSpPr/>
              <p:nvPr/>
            </p:nvSpPr>
            <p:spPr>
              <a:xfrm flipV="1">
                <a:off x="5231904" y="4509120"/>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3" name="楕円 82">
                <a:extLst>
                  <a:ext uri="{FF2B5EF4-FFF2-40B4-BE49-F238E27FC236}">
                    <a16:creationId xmlns:a16="http://schemas.microsoft.com/office/drawing/2014/main" id="{1A82394E-3C52-E7A4-419E-05C6D28F21EE}"/>
                  </a:ext>
                </a:extLst>
              </p:cNvPr>
              <p:cNvSpPr/>
              <p:nvPr/>
            </p:nvSpPr>
            <p:spPr>
              <a:xfrm flipV="1">
                <a:off x="5202940" y="246595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Tree>
    <p:extLst>
      <p:ext uri="{BB962C8B-B14F-4D97-AF65-F5344CB8AC3E}">
        <p14:creationId xmlns:p14="http://schemas.microsoft.com/office/powerpoint/2010/main" val="2591022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196438FD-ED72-60BE-DD70-DCD8E214E632}"/>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Figure1</a:t>
            </a:r>
          </a:p>
        </p:txBody>
      </p:sp>
      <p:grpSp>
        <p:nvGrpSpPr>
          <p:cNvPr id="2" name="グループ化 1">
            <a:extLst>
              <a:ext uri="{FF2B5EF4-FFF2-40B4-BE49-F238E27FC236}">
                <a16:creationId xmlns:a16="http://schemas.microsoft.com/office/drawing/2014/main" id="{8C675E41-D5D1-D503-0E6F-69AEA89F5745}"/>
              </a:ext>
            </a:extLst>
          </p:cNvPr>
          <p:cNvGrpSpPr/>
          <p:nvPr/>
        </p:nvGrpSpPr>
        <p:grpSpPr>
          <a:xfrm>
            <a:off x="1150283" y="635455"/>
            <a:ext cx="7610013" cy="4724788"/>
            <a:chOff x="1150283" y="635455"/>
            <a:chExt cx="7610013" cy="4724788"/>
          </a:xfrm>
        </p:grpSpPr>
        <p:pic>
          <p:nvPicPr>
            <p:cNvPr id="4" name="図 3">
              <a:extLst>
                <a:ext uri="{FF2B5EF4-FFF2-40B4-BE49-F238E27FC236}">
                  <a16:creationId xmlns:a16="http://schemas.microsoft.com/office/drawing/2014/main" id="{A9EE9C5F-7C37-8DF2-B803-2EE4A811BF79}"/>
                </a:ext>
              </a:extLst>
            </p:cNvPr>
            <p:cNvPicPr>
              <a:picLocks noChangeAspect="1"/>
            </p:cNvPicPr>
            <p:nvPr/>
          </p:nvPicPr>
          <p:blipFill>
            <a:blip r:embed="rId2"/>
            <a:srcRect t="2188" r="2401"/>
            <a:stretch>
              <a:fillRect/>
            </a:stretch>
          </p:blipFill>
          <p:spPr>
            <a:xfrm>
              <a:off x="2854702" y="1536331"/>
              <a:ext cx="4033386" cy="3039999"/>
            </a:xfrm>
            <a:prstGeom prst="rect">
              <a:avLst/>
            </a:prstGeom>
          </p:spPr>
        </p:pic>
        <p:grpSp>
          <p:nvGrpSpPr>
            <p:cNvPr id="87" name="グループ化 86">
              <a:extLst>
                <a:ext uri="{FF2B5EF4-FFF2-40B4-BE49-F238E27FC236}">
                  <a16:creationId xmlns:a16="http://schemas.microsoft.com/office/drawing/2014/main" id="{36BA6F54-5BB7-F529-B2E0-F73C9416FE5E}"/>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7D34D262-043F-2090-36C2-ADDDCA6F0ACB}"/>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80460EC9-E9B9-3A1A-3F62-A97365F61A0F}"/>
                    </a:ext>
                  </a:extLst>
                </p:cNvPr>
                <p:cNvGrpSpPr/>
                <p:nvPr/>
              </p:nvGrpSpPr>
              <p:grpSpPr>
                <a:xfrm>
                  <a:off x="1610923" y="3531933"/>
                  <a:ext cx="4053029" cy="376759"/>
                  <a:chOff x="2065498" y="6052213"/>
                  <a:chExt cx="4053029" cy="376759"/>
                </a:xfrm>
              </p:grpSpPr>
              <p:sp>
                <p:nvSpPr>
                  <p:cNvPr id="109" name="コンテンツ プレースホルダ 2">
                    <a:extLst>
                      <a:ext uri="{FF2B5EF4-FFF2-40B4-BE49-F238E27FC236}">
                        <a16:creationId xmlns:a16="http://schemas.microsoft.com/office/drawing/2014/main" id="{F0EC6EA4-3B53-A8CF-C256-225BF4DBD7DC}"/>
                      </a:ext>
                    </a:extLst>
                  </p:cNvPr>
                  <p:cNvSpPr txBox="1">
                    <a:spLocks/>
                  </p:cNvSpPr>
                  <p:nvPr/>
                </p:nvSpPr>
                <p:spPr>
                  <a:xfrm>
                    <a:off x="2065498"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25</a:t>
                    </a:r>
                  </a:p>
                </p:txBody>
              </p:sp>
              <p:sp>
                <p:nvSpPr>
                  <p:cNvPr id="110" name="コンテンツ プレースホルダ 2">
                    <a:extLst>
                      <a:ext uri="{FF2B5EF4-FFF2-40B4-BE49-F238E27FC236}">
                        <a16:creationId xmlns:a16="http://schemas.microsoft.com/office/drawing/2014/main" id="{7FA5BD48-DA88-6EC0-20C6-16DDA14094A9}"/>
                      </a:ext>
                    </a:extLst>
                  </p:cNvPr>
                  <p:cNvSpPr txBox="1">
                    <a:spLocks/>
                  </p:cNvSpPr>
                  <p:nvPr/>
                </p:nvSpPr>
                <p:spPr>
                  <a:xfrm>
                    <a:off x="2827853"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111" name="コンテンツ プレースホルダ 2">
                    <a:extLst>
                      <a:ext uri="{FF2B5EF4-FFF2-40B4-BE49-F238E27FC236}">
                        <a16:creationId xmlns:a16="http://schemas.microsoft.com/office/drawing/2014/main" id="{8E5059F4-DA6A-2AC1-35ED-852B07D27F55}"/>
                      </a:ext>
                    </a:extLst>
                  </p:cNvPr>
                  <p:cNvSpPr txBox="1">
                    <a:spLocks/>
                  </p:cNvSpPr>
                  <p:nvPr/>
                </p:nvSpPr>
                <p:spPr>
                  <a:xfrm>
                    <a:off x="3539326"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35</a:t>
                    </a:r>
                  </a:p>
                </p:txBody>
              </p:sp>
              <p:sp>
                <p:nvSpPr>
                  <p:cNvPr id="112" name="コンテンツ プレースホルダ 2">
                    <a:extLst>
                      <a:ext uri="{FF2B5EF4-FFF2-40B4-BE49-F238E27FC236}">
                        <a16:creationId xmlns:a16="http://schemas.microsoft.com/office/drawing/2014/main" id="{3E6EE11E-128F-9BED-6DC4-89D75E02BE3E}"/>
                      </a:ext>
                    </a:extLst>
                  </p:cNvPr>
                  <p:cNvSpPr txBox="1">
                    <a:spLocks/>
                  </p:cNvSpPr>
                  <p:nvPr/>
                </p:nvSpPr>
                <p:spPr>
                  <a:xfrm>
                    <a:off x="4307093" y="6068670"/>
                    <a:ext cx="442879"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113" name="コンテンツ プレースホルダ 2">
                    <a:extLst>
                      <a:ext uri="{FF2B5EF4-FFF2-40B4-BE49-F238E27FC236}">
                        <a16:creationId xmlns:a16="http://schemas.microsoft.com/office/drawing/2014/main" id="{98076AC1-D818-3E72-0A1C-EF7DE9265A8F}"/>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(week)</a:t>
                    </a:r>
                  </a:p>
                </p:txBody>
              </p:sp>
            </p:grpSp>
            <p:grpSp>
              <p:nvGrpSpPr>
                <p:cNvPr id="92" name="グループ化 91">
                  <a:extLst>
                    <a:ext uri="{FF2B5EF4-FFF2-40B4-BE49-F238E27FC236}">
                      <a16:creationId xmlns:a16="http://schemas.microsoft.com/office/drawing/2014/main" id="{FB1FFD3A-E14A-C37D-DFB3-B3F0267CC0A1}"/>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E273627E-02C5-2317-0291-9106D880E47D}"/>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4489BD83-704F-E6B1-A308-F74C38A55DE3}"/>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AGT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A11D6AAF-5DC1-B6BC-91B3-0CE331135FE4}"/>
                        </a:ext>
                      </a:extLst>
                    </p:cNvPr>
                    <p:cNvGrpSpPr/>
                    <p:nvPr/>
                  </p:nvGrpSpPr>
                  <p:grpSpPr>
                    <a:xfrm>
                      <a:off x="479496" y="231069"/>
                      <a:ext cx="4297401" cy="3312368"/>
                      <a:chOff x="479496" y="231069"/>
                      <a:chExt cx="4297401" cy="3312368"/>
                    </a:xfrm>
                  </p:grpSpPr>
                  <p:grpSp>
                    <p:nvGrpSpPr>
                      <p:cNvPr id="97" name="グループ化 96">
                        <a:extLst>
                          <a:ext uri="{FF2B5EF4-FFF2-40B4-BE49-F238E27FC236}">
                            <a16:creationId xmlns:a16="http://schemas.microsoft.com/office/drawing/2014/main" id="{489B127A-82F2-3937-8A55-9EA1772B686D}"/>
                          </a:ext>
                        </a:extLst>
                      </p:cNvPr>
                      <p:cNvGrpSpPr/>
                      <p:nvPr/>
                    </p:nvGrpSpPr>
                    <p:grpSpPr>
                      <a:xfrm>
                        <a:off x="839417" y="447093"/>
                        <a:ext cx="3937480" cy="3096344"/>
                        <a:chOff x="839417" y="447093"/>
                        <a:chExt cx="3937480" cy="3096344"/>
                      </a:xfrm>
                    </p:grpSpPr>
                    <p:grpSp>
                      <p:nvGrpSpPr>
                        <p:cNvPr id="100" name="グループ化 99">
                          <a:extLst>
                            <a:ext uri="{FF2B5EF4-FFF2-40B4-BE49-F238E27FC236}">
                              <a16:creationId xmlns:a16="http://schemas.microsoft.com/office/drawing/2014/main" id="{11A8C70A-573A-0853-8D70-B61D4FD5C5E3}"/>
                            </a:ext>
                          </a:extLst>
                        </p:cNvPr>
                        <p:cNvGrpSpPr/>
                        <p:nvPr/>
                      </p:nvGrpSpPr>
                      <p:grpSpPr>
                        <a:xfrm>
                          <a:off x="839417" y="1239181"/>
                          <a:ext cx="3937480" cy="2304256"/>
                          <a:chOff x="-671017" y="3178870"/>
                          <a:chExt cx="3937480" cy="2304256"/>
                        </a:xfrm>
                      </p:grpSpPr>
                      <p:grpSp>
                        <p:nvGrpSpPr>
                          <p:cNvPr id="102" name="グループ化 101">
                            <a:extLst>
                              <a:ext uri="{FF2B5EF4-FFF2-40B4-BE49-F238E27FC236}">
                                <a16:creationId xmlns:a16="http://schemas.microsoft.com/office/drawing/2014/main" id="{07D4973B-56F6-D66A-96AB-2BB7FF78BC42}"/>
                              </a:ext>
                            </a:extLst>
                          </p:cNvPr>
                          <p:cNvGrpSpPr/>
                          <p:nvPr/>
                        </p:nvGrpSpPr>
                        <p:grpSpPr>
                          <a:xfrm>
                            <a:off x="-671017" y="3178870"/>
                            <a:ext cx="3937480" cy="2304256"/>
                            <a:chOff x="-2678646" y="1503949"/>
                            <a:chExt cx="3937480" cy="2304256"/>
                          </a:xfrm>
                        </p:grpSpPr>
                        <p:grpSp>
                          <p:nvGrpSpPr>
                            <p:cNvPr id="104" name="グループ化 103">
                              <a:extLst>
                                <a:ext uri="{FF2B5EF4-FFF2-40B4-BE49-F238E27FC236}">
                                  <a16:creationId xmlns:a16="http://schemas.microsoft.com/office/drawing/2014/main" id="{8CEBEB75-177B-7D19-04C4-07D9019DE4AE}"/>
                                </a:ext>
                              </a:extLst>
                            </p:cNvPr>
                            <p:cNvGrpSpPr/>
                            <p:nvPr/>
                          </p:nvGrpSpPr>
                          <p:grpSpPr>
                            <a:xfrm>
                              <a:off x="-2678646" y="1503949"/>
                              <a:ext cx="485425" cy="1901787"/>
                              <a:chOff x="-1666485" y="4948767"/>
                              <a:chExt cx="485425" cy="1901787"/>
                            </a:xfrm>
                          </p:grpSpPr>
                          <p:sp>
                            <p:nvSpPr>
                              <p:cNvPr id="106" name="コンテンツ プレースホルダ 2">
                                <a:extLst>
                                  <a:ext uri="{FF2B5EF4-FFF2-40B4-BE49-F238E27FC236}">
                                    <a16:creationId xmlns:a16="http://schemas.microsoft.com/office/drawing/2014/main" id="{165C4DDA-14A1-BCD0-F443-5B0C8F4C3BB7}"/>
                                  </a:ext>
                                </a:extLst>
                              </p:cNvPr>
                              <p:cNvSpPr txBox="1">
                                <a:spLocks/>
                              </p:cNvSpPr>
                              <p:nvPr/>
                            </p:nvSpPr>
                            <p:spPr>
                              <a:xfrm>
                                <a:off x="-1666485" y="4948767"/>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200</a:t>
                                </a:r>
                              </a:p>
                            </p:txBody>
                          </p:sp>
                          <p:sp>
                            <p:nvSpPr>
                              <p:cNvPr id="107" name="コンテンツ プレースホルダ 2">
                                <a:extLst>
                                  <a:ext uri="{FF2B5EF4-FFF2-40B4-BE49-F238E27FC236}">
                                    <a16:creationId xmlns:a16="http://schemas.microsoft.com/office/drawing/2014/main" id="{583D3283-44BD-B4CD-AF50-4B818A94E3D0}"/>
                                  </a:ext>
                                </a:extLst>
                              </p:cNvPr>
                              <p:cNvSpPr txBox="1">
                                <a:spLocks/>
                              </p:cNvSpPr>
                              <p:nvPr/>
                            </p:nvSpPr>
                            <p:spPr>
                              <a:xfrm>
                                <a:off x="-1666485" y="5740855"/>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100</a:t>
                                </a:r>
                              </a:p>
                            </p:txBody>
                          </p:sp>
                          <p:sp>
                            <p:nvSpPr>
                              <p:cNvPr id="108" name="コンテンツ プレースホルダ 2">
                                <a:extLst>
                                  <a:ext uri="{FF2B5EF4-FFF2-40B4-BE49-F238E27FC236}">
                                    <a16:creationId xmlns:a16="http://schemas.microsoft.com/office/drawing/2014/main" id="{200B0022-47A3-3B0C-4ED3-1785D7C14722}"/>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grpSp>
                        <p:sp>
                          <p:nvSpPr>
                            <p:cNvPr id="105" name="コンテンツ プレースホルダ 2">
                              <a:extLst>
                                <a:ext uri="{FF2B5EF4-FFF2-40B4-BE49-F238E27FC236}">
                                  <a16:creationId xmlns:a16="http://schemas.microsoft.com/office/drawing/2014/main" id="{B348E620-F14A-0B7E-AEFF-0AE1455CEFFD}"/>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Gestational week</a:t>
                              </a:r>
                            </a:p>
                          </p:txBody>
                        </p:sp>
                      </p:grpSp>
                      <p:cxnSp>
                        <p:nvCxnSpPr>
                          <p:cNvPr id="103" name="直線コネクタ 102">
                            <a:extLst>
                              <a:ext uri="{FF2B5EF4-FFF2-40B4-BE49-F238E27FC236}">
                                <a16:creationId xmlns:a16="http://schemas.microsoft.com/office/drawing/2014/main" id="{0CB0B2E8-6E6A-AB1D-7DAC-32ACFA6C6E06}"/>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64102AFA-28DD-F0A6-7810-B3EE6E6EB16D}"/>
                            </a:ext>
                          </a:extLst>
                        </p:cNvPr>
                        <p:cNvSpPr txBox="1">
                          <a:spLocks/>
                        </p:cNvSpPr>
                        <p:nvPr/>
                      </p:nvSpPr>
                      <p:spPr>
                        <a:xfrm>
                          <a:off x="839417" y="447093"/>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300</a:t>
                          </a:r>
                        </a:p>
                      </p:txBody>
                    </p:sp>
                  </p:grpSp>
                  <p:sp>
                    <p:nvSpPr>
                      <p:cNvPr id="98" name="コンテンツ プレースホルダ 2">
                        <a:extLst>
                          <a:ext uri="{FF2B5EF4-FFF2-40B4-BE49-F238E27FC236}">
                            <a16:creationId xmlns:a16="http://schemas.microsoft.com/office/drawing/2014/main" id="{BC09A6EF-D233-318D-F005-8A3B370E7E2C}"/>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31A3FB59-7A89-7ACF-9907-85E583405FB7}"/>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A9323DF4-DD5F-2517-357D-21D8CA4C8898}"/>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(b)</a:t>
                    </a:r>
                  </a:p>
                </p:txBody>
              </p:sp>
            </p:grpSp>
          </p:grpSp>
          <p:sp>
            <p:nvSpPr>
              <p:cNvPr id="89" name="コンテンツ プレースホルダ 2">
                <a:extLst>
                  <a:ext uri="{FF2B5EF4-FFF2-40B4-BE49-F238E27FC236}">
                    <a16:creationId xmlns:a16="http://schemas.microsoft.com/office/drawing/2014/main" id="{603106B2-6F0B-3FA0-1B20-F03776FA8445}"/>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p=0.18</a:t>
                </a:r>
              </a:p>
            </p:txBody>
          </p:sp>
        </p:grpSp>
      </p:grpSp>
    </p:spTree>
    <p:extLst>
      <p:ext uri="{BB962C8B-B14F-4D97-AF65-F5344CB8AC3E}">
        <p14:creationId xmlns:p14="http://schemas.microsoft.com/office/powerpoint/2010/main" val="3083435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4AC14-3400-B14A-5568-BDC726F265D9}"/>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B894D650-FEAC-CAFD-02AD-D966278D6C33}"/>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Figure1</a:t>
            </a:r>
          </a:p>
        </p:txBody>
      </p:sp>
      <p:grpSp>
        <p:nvGrpSpPr>
          <p:cNvPr id="2" name="グループ化 1">
            <a:extLst>
              <a:ext uri="{FF2B5EF4-FFF2-40B4-BE49-F238E27FC236}">
                <a16:creationId xmlns:a16="http://schemas.microsoft.com/office/drawing/2014/main" id="{5CDA4601-5D26-72DD-E514-9B234E97CBF3}"/>
              </a:ext>
            </a:extLst>
          </p:cNvPr>
          <p:cNvGrpSpPr/>
          <p:nvPr/>
        </p:nvGrpSpPr>
        <p:grpSpPr>
          <a:xfrm>
            <a:off x="1150283" y="635455"/>
            <a:ext cx="7610013" cy="4724788"/>
            <a:chOff x="1150283" y="635455"/>
            <a:chExt cx="7610013" cy="4724788"/>
          </a:xfrm>
        </p:grpSpPr>
        <p:pic>
          <p:nvPicPr>
            <p:cNvPr id="8" name="図 7">
              <a:extLst>
                <a:ext uri="{FF2B5EF4-FFF2-40B4-BE49-F238E27FC236}">
                  <a16:creationId xmlns:a16="http://schemas.microsoft.com/office/drawing/2014/main" id="{12553A9A-6E8C-FAAD-D50E-44E5B73E00C3}"/>
                </a:ext>
              </a:extLst>
            </p:cNvPr>
            <p:cNvPicPr>
              <a:picLocks noChangeAspect="1"/>
            </p:cNvPicPr>
            <p:nvPr/>
          </p:nvPicPr>
          <p:blipFill>
            <a:blip r:embed="rId2"/>
            <a:srcRect l="945" t="1868" r="1429"/>
            <a:stretch>
              <a:fillRect/>
            </a:stretch>
          </p:blipFill>
          <p:spPr>
            <a:xfrm>
              <a:off x="2873630" y="1461515"/>
              <a:ext cx="4113682" cy="3109789"/>
            </a:xfrm>
            <a:prstGeom prst="rect">
              <a:avLst/>
            </a:prstGeom>
          </p:spPr>
        </p:pic>
        <p:grpSp>
          <p:nvGrpSpPr>
            <p:cNvPr id="5" name="グループ化 4">
              <a:extLst>
                <a:ext uri="{FF2B5EF4-FFF2-40B4-BE49-F238E27FC236}">
                  <a16:creationId xmlns:a16="http://schemas.microsoft.com/office/drawing/2014/main" id="{EC5177B8-B177-23A7-1246-2503312BD669}"/>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B28F92BE-573B-2997-7D39-4F6EC8F032CD}"/>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CD4FCEFC-9FFF-C1A6-4D4B-1117E8FC38B2}"/>
                    </a:ext>
                  </a:extLst>
                </p:cNvPr>
                <p:cNvGrpSpPr/>
                <p:nvPr/>
              </p:nvGrpSpPr>
              <p:grpSpPr>
                <a:xfrm>
                  <a:off x="821229" y="-150186"/>
                  <a:ext cx="5141709" cy="3651194"/>
                  <a:chOff x="101149" y="497886"/>
                  <a:chExt cx="5141709" cy="3651194"/>
                </a:xfrm>
              </p:grpSpPr>
              <p:grpSp>
                <p:nvGrpSpPr>
                  <p:cNvPr id="90" name="グループ化 89">
                    <a:extLst>
                      <a:ext uri="{FF2B5EF4-FFF2-40B4-BE49-F238E27FC236}">
                        <a16:creationId xmlns:a16="http://schemas.microsoft.com/office/drawing/2014/main" id="{658B798F-9349-54A0-61B7-CA6E95FCD4EB}"/>
                      </a:ext>
                    </a:extLst>
                  </p:cNvPr>
                  <p:cNvGrpSpPr/>
                  <p:nvPr/>
                </p:nvGrpSpPr>
                <p:grpSpPr>
                  <a:xfrm>
                    <a:off x="1558286" y="3547000"/>
                    <a:ext cx="3684572" cy="361692"/>
                    <a:chOff x="2012861" y="6067280"/>
                    <a:chExt cx="3684572" cy="361692"/>
                  </a:xfrm>
                </p:grpSpPr>
                <p:sp>
                  <p:nvSpPr>
                    <p:cNvPr id="109" name="コンテンツ プレースホルダ 2">
                      <a:extLst>
                        <a:ext uri="{FF2B5EF4-FFF2-40B4-BE49-F238E27FC236}">
                          <a16:creationId xmlns:a16="http://schemas.microsoft.com/office/drawing/2014/main" id="{6A4BA1F2-3EB7-BA95-4D70-2974C94A179A}"/>
                        </a:ext>
                      </a:extLst>
                    </p:cNvPr>
                    <p:cNvSpPr txBox="1">
                      <a:spLocks/>
                    </p:cNvSpPr>
                    <p:nvPr/>
                  </p:nvSpPr>
                  <p:spPr>
                    <a:xfrm>
                      <a:off x="2012861" y="6067280"/>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500</a:t>
                      </a:r>
                    </a:p>
                  </p:txBody>
                </p:sp>
                <p:sp>
                  <p:nvSpPr>
                    <p:cNvPr id="110" name="コンテンツ プレースホルダ 2">
                      <a:extLst>
                        <a:ext uri="{FF2B5EF4-FFF2-40B4-BE49-F238E27FC236}">
                          <a16:creationId xmlns:a16="http://schemas.microsoft.com/office/drawing/2014/main" id="{96779DFA-2F1D-9D8A-5DA0-D99897121EFD}"/>
                        </a:ext>
                      </a:extLst>
                    </p:cNvPr>
                    <p:cNvSpPr txBox="1">
                      <a:spLocks/>
                    </p:cNvSpPr>
                    <p:nvPr/>
                  </p:nvSpPr>
                  <p:spPr>
                    <a:xfrm>
                      <a:off x="2617306" y="6072378"/>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1500</a:t>
                      </a:r>
                    </a:p>
                  </p:txBody>
                </p:sp>
                <p:sp>
                  <p:nvSpPr>
                    <p:cNvPr id="111" name="コンテンツ プレースホルダ 2">
                      <a:extLst>
                        <a:ext uri="{FF2B5EF4-FFF2-40B4-BE49-F238E27FC236}">
                          <a16:creationId xmlns:a16="http://schemas.microsoft.com/office/drawing/2014/main" id="{8D36D936-2195-F832-5610-1FE17A4F17C4}"/>
                        </a:ext>
                      </a:extLst>
                    </p:cNvPr>
                    <p:cNvSpPr txBox="1">
                      <a:spLocks/>
                    </p:cNvSpPr>
                    <p:nvPr/>
                  </p:nvSpPr>
                  <p:spPr>
                    <a:xfrm>
                      <a:off x="3294915" y="6069285"/>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2500</a:t>
                      </a:r>
                    </a:p>
                  </p:txBody>
                </p:sp>
                <p:sp>
                  <p:nvSpPr>
                    <p:cNvPr id="112" name="コンテンツ プレースホルダ 2">
                      <a:extLst>
                        <a:ext uri="{FF2B5EF4-FFF2-40B4-BE49-F238E27FC236}">
                          <a16:creationId xmlns:a16="http://schemas.microsoft.com/office/drawing/2014/main" id="{F7F38797-E14F-259E-EA18-1A682A94D4B6}"/>
                        </a:ext>
                      </a:extLst>
                    </p:cNvPr>
                    <p:cNvSpPr txBox="1">
                      <a:spLocks/>
                    </p:cNvSpPr>
                    <p:nvPr/>
                  </p:nvSpPr>
                  <p:spPr>
                    <a:xfrm>
                      <a:off x="4728187" y="6067280"/>
                      <a:ext cx="442879"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4500</a:t>
                      </a:r>
                    </a:p>
                  </p:txBody>
                </p:sp>
                <p:sp>
                  <p:nvSpPr>
                    <p:cNvPr id="113" name="コンテンツ プレースホルダ 2">
                      <a:extLst>
                        <a:ext uri="{FF2B5EF4-FFF2-40B4-BE49-F238E27FC236}">
                          <a16:creationId xmlns:a16="http://schemas.microsoft.com/office/drawing/2014/main" id="{B79B2521-AF93-1D7E-A40F-39300D0E6BDB}"/>
                        </a:ext>
                      </a:extLst>
                    </p:cNvPr>
                    <p:cNvSpPr txBox="1">
                      <a:spLocks/>
                    </p:cNvSpPr>
                    <p:nvPr/>
                  </p:nvSpPr>
                  <p:spPr>
                    <a:xfrm>
                      <a:off x="5254554" y="6093296"/>
                      <a:ext cx="442879"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(g)</a:t>
                      </a:r>
                    </a:p>
                  </p:txBody>
                </p:sp>
              </p:grpSp>
              <p:grpSp>
                <p:nvGrpSpPr>
                  <p:cNvPr id="92" name="グループ化 91">
                    <a:extLst>
                      <a:ext uri="{FF2B5EF4-FFF2-40B4-BE49-F238E27FC236}">
                        <a16:creationId xmlns:a16="http://schemas.microsoft.com/office/drawing/2014/main" id="{AD98A1BE-1BFE-CE3B-A836-E121BEEAD1D2}"/>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22FE770D-B5F6-EFDA-79C3-E21E7B675C48}"/>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85328B25-00D7-FDBC-3CAC-05814F023033}"/>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AGT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85E5C3BA-68A2-7E47-BECC-A0FDBB4DC195}"/>
                          </a:ext>
                        </a:extLst>
                      </p:cNvPr>
                      <p:cNvGrpSpPr/>
                      <p:nvPr/>
                    </p:nvGrpSpPr>
                    <p:grpSpPr>
                      <a:xfrm>
                        <a:off x="479496" y="231069"/>
                        <a:ext cx="4297401" cy="3312368"/>
                        <a:chOff x="479496" y="231069"/>
                        <a:chExt cx="4297401" cy="3312368"/>
                      </a:xfrm>
                    </p:grpSpPr>
                    <p:grpSp>
                      <p:nvGrpSpPr>
                        <p:cNvPr id="97" name="グループ化 96">
                          <a:extLst>
                            <a:ext uri="{FF2B5EF4-FFF2-40B4-BE49-F238E27FC236}">
                              <a16:creationId xmlns:a16="http://schemas.microsoft.com/office/drawing/2014/main" id="{A7181EF5-E62F-B846-471D-C9CFED744069}"/>
                            </a:ext>
                          </a:extLst>
                        </p:cNvPr>
                        <p:cNvGrpSpPr/>
                        <p:nvPr/>
                      </p:nvGrpSpPr>
                      <p:grpSpPr>
                        <a:xfrm>
                          <a:off x="839417" y="447093"/>
                          <a:ext cx="3937480" cy="3096344"/>
                          <a:chOff x="839417" y="447093"/>
                          <a:chExt cx="3937480" cy="3096344"/>
                        </a:xfrm>
                      </p:grpSpPr>
                      <p:grpSp>
                        <p:nvGrpSpPr>
                          <p:cNvPr id="100" name="グループ化 99">
                            <a:extLst>
                              <a:ext uri="{FF2B5EF4-FFF2-40B4-BE49-F238E27FC236}">
                                <a16:creationId xmlns:a16="http://schemas.microsoft.com/office/drawing/2014/main" id="{245C347F-3962-948D-B1A6-41FACD02D81A}"/>
                              </a:ext>
                            </a:extLst>
                          </p:cNvPr>
                          <p:cNvGrpSpPr/>
                          <p:nvPr/>
                        </p:nvGrpSpPr>
                        <p:grpSpPr>
                          <a:xfrm>
                            <a:off x="839417" y="1239181"/>
                            <a:ext cx="3937480" cy="2304256"/>
                            <a:chOff x="-671017" y="3178870"/>
                            <a:chExt cx="3937480" cy="2304256"/>
                          </a:xfrm>
                        </p:grpSpPr>
                        <p:grpSp>
                          <p:nvGrpSpPr>
                            <p:cNvPr id="102" name="グループ化 101">
                              <a:extLst>
                                <a:ext uri="{FF2B5EF4-FFF2-40B4-BE49-F238E27FC236}">
                                  <a16:creationId xmlns:a16="http://schemas.microsoft.com/office/drawing/2014/main" id="{54E95191-C5EA-DD94-4692-75BFFA497B0B}"/>
                                </a:ext>
                              </a:extLst>
                            </p:cNvPr>
                            <p:cNvGrpSpPr/>
                            <p:nvPr/>
                          </p:nvGrpSpPr>
                          <p:grpSpPr>
                            <a:xfrm>
                              <a:off x="-671017" y="3178870"/>
                              <a:ext cx="3937480" cy="2304256"/>
                              <a:chOff x="-2678646" y="1503949"/>
                              <a:chExt cx="3937480" cy="2304256"/>
                            </a:xfrm>
                          </p:grpSpPr>
                          <p:grpSp>
                            <p:nvGrpSpPr>
                              <p:cNvPr id="104" name="グループ化 103">
                                <a:extLst>
                                  <a:ext uri="{FF2B5EF4-FFF2-40B4-BE49-F238E27FC236}">
                                    <a16:creationId xmlns:a16="http://schemas.microsoft.com/office/drawing/2014/main" id="{73A2817B-3561-CBEF-AFE1-99F373B1E229}"/>
                                  </a:ext>
                                </a:extLst>
                              </p:cNvPr>
                              <p:cNvGrpSpPr/>
                              <p:nvPr/>
                            </p:nvGrpSpPr>
                            <p:grpSpPr>
                              <a:xfrm>
                                <a:off x="-2678646" y="1503949"/>
                                <a:ext cx="485425" cy="1901787"/>
                                <a:chOff x="-1666485" y="4948767"/>
                                <a:chExt cx="485425" cy="1901787"/>
                              </a:xfrm>
                            </p:grpSpPr>
                            <p:sp>
                              <p:nvSpPr>
                                <p:cNvPr id="106" name="コンテンツ プレースホルダ 2">
                                  <a:extLst>
                                    <a:ext uri="{FF2B5EF4-FFF2-40B4-BE49-F238E27FC236}">
                                      <a16:creationId xmlns:a16="http://schemas.microsoft.com/office/drawing/2014/main" id="{81CDF995-E248-2940-8CB2-96B81A5EA275}"/>
                                    </a:ext>
                                  </a:extLst>
                                </p:cNvPr>
                                <p:cNvSpPr txBox="1">
                                  <a:spLocks/>
                                </p:cNvSpPr>
                                <p:nvPr/>
                              </p:nvSpPr>
                              <p:spPr>
                                <a:xfrm>
                                  <a:off x="-1666485" y="4948767"/>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200</a:t>
                                  </a:r>
                                </a:p>
                              </p:txBody>
                            </p:sp>
                            <p:sp>
                              <p:nvSpPr>
                                <p:cNvPr id="107" name="コンテンツ プレースホルダ 2">
                                  <a:extLst>
                                    <a:ext uri="{FF2B5EF4-FFF2-40B4-BE49-F238E27FC236}">
                                      <a16:creationId xmlns:a16="http://schemas.microsoft.com/office/drawing/2014/main" id="{3155E9BD-021B-9765-D61D-60688FB0DCE7}"/>
                                    </a:ext>
                                  </a:extLst>
                                </p:cNvPr>
                                <p:cNvSpPr txBox="1">
                                  <a:spLocks/>
                                </p:cNvSpPr>
                                <p:nvPr/>
                              </p:nvSpPr>
                              <p:spPr>
                                <a:xfrm>
                                  <a:off x="-1666485" y="5740855"/>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100</a:t>
                                  </a:r>
                                </a:p>
                              </p:txBody>
                            </p:sp>
                            <p:sp>
                              <p:nvSpPr>
                                <p:cNvPr id="108" name="コンテンツ プレースホルダ 2">
                                  <a:extLst>
                                    <a:ext uri="{FF2B5EF4-FFF2-40B4-BE49-F238E27FC236}">
                                      <a16:creationId xmlns:a16="http://schemas.microsoft.com/office/drawing/2014/main" id="{2A9B4076-B655-8013-EC48-EC8421BBF817}"/>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grpSp>
                          <p:sp>
                            <p:nvSpPr>
                              <p:cNvPr id="105" name="コンテンツ プレースホルダ 2">
                                <a:extLst>
                                  <a:ext uri="{FF2B5EF4-FFF2-40B4-BE49-F238E27FC236}">
                                    <a16:creationId xmlns:a16="http://schemas.microsoft.com/office/drawing/2014/main" id="{A3157D70-4BD2-0AF7-29F0-88BAD91AD132}"/>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Birth weight</a:t>
                                </a:r>
                              </a:p>
                            </p:txBody>
                          </p:sp>
                        </p:grpSp>
                        <p:cxnSp>
                          <p:nvCxnSpPr>
                            <p:cNvPr id="103" name="直線コネクタ 102">
                              <a:extLst>
                                <a:ext uri="{FF2B5EF4-FFF2-40B4-BE49-F238E27FC236}">
                                  <a16:creationId xmlns:a16="http://schemas.microsoft.com/office/drawing/2014/main" id="{195C0DAD-6766-DD18-452D-A1D4DFB33D3C}"/>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103E629F-594E-4FCD-9EDA-F2BD1AADD2B0}"/>
                              </a:ext>
                            </a:extLst>
                          </p:cNvPr>
                          <p:cNvSpPr txBox="1">
                            <a:spLocks/>
                          </p:cNvSpPr>
                          <p:nvPr/>
                        </p:nvSpPr>
                        <p:spPr>
                          <a:xfrm>
                            <a:off x="839417" y="447093"/>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300</a:t>
                            </a:r>
                          </a:p>
                        </p:txBody>
                      </p:sp>
                    </p:grpSp>
                    <p:sp>
                      <p:nvSpPr>
                        <p:cNvPr id="98" name="コンテンツ プレースホルダ 2">
                          <a:extLst>
                            <a:ext uri="{FF2B5EF4-FFF2-40B4-BE49-F238E27FC236}">
                              <a16:creationId xmlns:a16="http://schemas.microsoft.com/office/drawing/2014/main" id="{3129B48D-6C6D-E724-D413-6AEAECE753D9}"/>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067F1ADB-28CF-D3DD-2382-3CDA185F88E7}"/>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794C9F8D-7066-95E9-DAA2-98D7BEC0ECDE}"/>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(c)</a:t>
                      </a:r>
                    </a:p>
                  </p:txBody>
                </p:sp>
              </p:grpSp>
            </p:grpSp>
            <p:sp>
              <p:nvSpPr>
                <p:cNvPr id="89" name="コンテンツ プレースホルダ 2">
                  <a:extLst>
                    <a:ext uri="{FF2B5EF4-FFF2-40B4-BE49-F238E27FC236}">
                      <a16:creationId xmlns:a16="http://schemas.microsoft.com/office/drawing/2014/main" id="{5FE97356-3F35-E816-66B0-C60853A00F8C}"/>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p=0.12</a:t>
                  </a:r>
                </a:p>
              </p:txBody>
            </p:sp>
          </p:grpSp>
          <p:sp>
            <p:nvSpPr>
              <p:cNvPr id="4" name="コンテンツ プレースホルダ 2">
                <a:extLst>
                  <a:ext uri="{FF2B5EF4-FFF2-40B4-BE49-F238E27FC236}">
                    <a16:creationId xmlns:a16="http://schemas.microsoft.com/office/drawing/2014/main" id="{0F4D1ECD-518B-94D0-47D6-C66058A9BFC3}"/>
                  </a:ext>
                </a:extLst>
              </p:cNvPr>
              <p:cNvSpPr txBox="1">
                <a:spLocks/>
              </p:cNvSpPr>
              <p:nvPr/>
            </p:nvSpPr>
            <p:spPr>
              <a:xfrm>
                <a:off x="5951984" y="4581128"/>
                <a:ext cx="605866" cy="345921"/>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3500</a:t>
                </a:r>
              </a:p>
            </p:txBody>
          </p:sp>
        </p:grpSp>
      </p:grpSp>
    </p:spTree>
    <p:extLst>
      <p:ext uri="{BB962C8B-B14F-4D97-AF65-F5344CB8AC3E}">
        <p14:creationId xmlns:p14="http://schemas.microsoft.com/office/powerpoint/2010/main" val="168958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09781-EEF0-198E-4805-8A8F8D2B00F7}"/>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E9FD775B-88F8-6820-AB2C-4A32DD33CA32}"/>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Figure1</a:t>
            </a:r>
          </a:p>
        </p:txBody>
      </p:sp>
      <p:grpSp>
        <p:nvGrpSpPr>
          <p:cNvPr id="2" name="グループ化 1">
            <a:extLst>
              <a:ext uri="{FF2B5EF4-FFF2-40B4-BE49-F238E27FC236}">
                <a16:creationId xmlns:a16="http://schemas.microsoft.com/office/drawing/2014/main" id="{38555C00-1EC6-BC14-D023-9AA2BA340CAE}"/>
              </a:ext>
            </a:extLst>
          </p:cNvPr>
          <p:cNvGrpSpPr/>
          <p:nvPr/>
        </p:nvGrpSpPr>
        <p:grpSpPr>
          <a:xfrm>
            <a:off x="1150283" y="635455"/>
            <a:ext cx="7610013" cy="4724788"/>
            <a:chOff x="1150283" y="635455"/>
            <a:chExt cx="7610013" cy="4724788"/>
          </a:xfrm>
        </p:grpSpPr>
        <p:pic>
          <p:nvPicPr>
            <p:cNvPr id="6" name="図 5">
              <a:extLst>
                <a:ext uri="{FF2B5EF4-FFF2-40B4-BE49-F238E27FC236}">
                  <a16:creationId xmlns:a16="http://schemas.microsoft.com/office/drawing/2014/main" id="{A51BBCBD-EFEA-4104-C801-DE8B338FCAA4}"/>
                </a:ext>
              </a:extLst>
            </p:cNvPr>
            <p:cNvPicPr>
              <a:picLocks noChangeAspect="1"/>
            </p:cNvPicPr>
            <p:nvPr/>
          </p:nvPicPr>
          <p:blipFill>
            <a:blip r:embed="rId2"/>
            <a:srcRect t="2521" r="2399" b="414"/>
            <a:stretch>
              <a:fillRect/>
            </a:stretch>
          </p:blipFill>
          <p:spPr>
            <a:xfrm>
              <a:off x="2849801" y="1547878"/>
              <a:ext cx="4038286" cy="3020350"/>
            </a:xfrm>
            <a:prstGeom prst="rect">
              <a:avLst/>
            </a:prstGeom>
          </p:spPr>
        </p:pic>
        <p:grpSp>
          <p:nvGrpSpPr>
            <p:cNvPr id="87" name="グループ化 86">
              <a:extLst>
                <a:ext uri="{FF2B5EF4-FFF2-40B4-BE49-F238E27FC236}">
                  <a16:creationId xmlns:a16="http://schemas.microsoft.com/office/drawing/2014/main" id="{1EDBAF1B-C8B4-D890-A542-37FB1F91B775}"/>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DE4B3650-C304-0C9D-584E-CAE98D1999CF}"/>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E908DB5C-ECB0-ADE9-EEAD-5D484E3C5FA6}"/>
                    </a:ext>
                  </a:extLst>
                </p:cNvPr>
                <p:cNvGrpSpPr/>
                <p:nvPr/>
              </p:nvGrpSpPr>
              <p:grpSpPr>
                <a:xfrm>
                  <a:off x="2057458" y="3531933"/>
                  <a:ext cx="3606494" cy="376759"/>
                  <a:chOff x="2512033" y="6052213"/>
                  <a:chExt cx="3606494" cy="376759"/>
                </a:xfrm>
              </p:grpSpPr>
              <p:sp>
                <p:nvSpPr>
                  <p:cNvPr id="109" name="コンテンツ プレースホルダ 2">
                    <a:extLst>
                      <a:ext uri="{FF2B5EF4-FFF2-40B4-BE49-F238E27FC236}">
                        <a16:creationId xmlns:a16="http://schemas.microsoft.com/office/drawing/2014/main" id="{C1E1ECF0-6DE9-74DC-6B37-9288F02CD62A}"/>
                      </a:ext>
                    </a:extLst>
                  </p:cNvPr>
                  <p:cNvSpPr txBox="1">
                    <a:spLocks/>
                  </p:cNvSpPr>
                  <p:nvPr/>
                </p:nvSpPr>
                <p:spPr>
                  <a:xfrm>
                    <a:off x="2512033"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a:t>
                    </a:r>
                  </a:p>
                </p:txBody>
              </p:sp>
              <p:sp>
                <p:nvSpPr>
                  <p:cNvPr id="110" name="コンテンツ プレースホルダ 2">
                    <a:extLst>
                      <a:ext uri="{FF2B5EF4-FFF2-40B4-BE49-F238E27FC236}">
                        <a16:creationId xmlns:a16="http://schemas.microsoft.com/office/drawing/2014/main" id="{E0E41AB3-7E96-3E24-393C-6AA88DAC74DB}"/>
                      </a:ext>
                    </a:extLst>
                  </p:cNvPr>
                  <p:cNvSpPr txBox="1">
                    <a:spLocks/>
                  </p:cNvSpPr>
                  <p:nvPr/>
                </p:nvSpPr>
                <p:spPr>
                  <a:xfrm>
                    <a:off x="3143674"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111" name="コンテンツ プレースホルダ 2">
                    <a:extLst>
                      <a:ext uri="{FF2B5EF4-FFF2-40B4-BE49-F238E27FC236}">
                        <a16:creationId xmlns:a16="http://schemas.microsoft.com/office/drawing/2014/main" id="{91D0E65D-2B6E-7AC6-DB44-B127575F859C}"/>
                      </a:ext>
                    </a:extLst>
                  </p:cNvPr>
                  <p:cNvSpPr txBox="1">
                    <a:spLocks/>
                  </p:cNvSpPr>
                  <p:nvPr/>
                </p:nvSpPr>
                <p:spPr>
                  <a:xfrm>
                    <a:off x="3926556"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15</a:t>
                    </a:r>
                  </a:p>
                </p:txBody>
              </p:sp>
              <p:sp>
                <p:nvSpPr>
                  <p:cNvPr id="112" name="コンテンツ プレースホルダ 2">
                    <a:extLst>
                      <a:ext uri="{FF2B5EF4-FFF2-40B4-BE49-F238E27FC236}">
                        <a16:creationId xmlns:a16="http://schemas.microsoft.com/office/drawing/2014/main" id="{12292099-9539-8942-0C4C-3A125D2508F9}"/>
                      </a:ext>
                    </a:extLst>
                  </p:cNvPr>
                  <p:cNvSpPr txBox="1">
                    <a:spLocks/>
                  </p:cNvSpPr>
                  <p:nvPr/>
                </p:nvSpPr>
                <p:spPr>
                  <a:xfrm>
                    <a:off x="4622913" y="6068670"/>
                    <a:ext cx="442879"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113" name="コンテンツ プレースホルダ 2">
                    <a:extLst>
                      <a:ext uri="{FF2B5EF4-FFF2-40B4-BE49-F238E27FC236}">
                        <a16:creationId xmlns:a16="http://schemas.microsoft.com/office/drawing/2014/main" id="{FCBF0ED6-20E5-3B97-862D-1819FB5135AC}"/>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(years)</a:t>
                    </a:r>
                  </a:p>
                </p:txBody>
              </p:sp>
            </p:grpSp>
            <p:grpSp>
              <p:nvGrpSpPr>
                <p:cNvPr id="92" name="グループ化 91">
                  <a:extLst>
                    <a:ext uri="{FF2B5EF4-FFF2-40B4-BE49-F238E27FC236}">
                      <a16:creationId xmlns:a16="http://schemas.microsoft.com/office/drawing/2014/main" id="{1CCD7442-28B0-F514-B1CF-AA0AC87D3526}"/>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B4A272C2-6ABF-CB99-6C95-F4E63D006BAD}"/>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CCF28AA8-64AB-FDC7-BCE1-DDAE8DA74E14}"/>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AGT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F3361ED4-91D7-4B34-ADC5-99B21B484C0C}"/>
                        </a:ext>
                      </a:extLst>
                    </p:cNvPr>
                    <p:cNvGrpSpPr/>
                    <p:nvPr/>
                  </p:nvGrpSpPr>
                  <p:grpSpPr>
                    <a:xfrm>
                      <a:off x="479496" y="231069"/>
                      <a:ext cx="4297401" cy="3312368"/>
                      <a:chOff x="479496" y="231069"/>
                      <a:chExt cx="4297401" cy="3312368"/>
                    </a:xfrm>
                  </p:grpSpPr>
                  <p:grpSp>
                    <p:nvGrpSpPr>
                      <p:cNvPr id="97" name="グループ化 96">
                        <a:extLst>
                          <a:ext uri="{FF2B5EF4-FFF2-40B4-BE49-F238E27FC236}">
                            <a16:creationId xmlns:a16="http://schemas.microsoft.com/office/drawing/2014/main" id="{9161CCCF-04B6-725A-A12D-C5F638BDAE84}"/>
                          </a:ext>
                        </a:extLst>
                      </p:cNvPr>
                      <p:cNvGrpSpPr/>
                      <p:nvPr/>
                    </p:nvGrpSpPr>
                    <p:grpSpPr>
                      <a:xfrm>
                        <a:off x="839417" y="447093"/>
                        <a:ext cx="3937480" cy="3096344"/>
                        <a:chOff x="839417" y="447093"/>
                        <a:chExt cx="3937480" cy="3096344"/>
                      </a:xfrm>
                    </p:grpSpPr>
                    <p:grpSp>
                      <p:nvGrpSpPr>
                        <p:cNvPr id="100" name="グループ化 99">
                          <a:extLst>
                            <a:ext uri="{FF2B5EF4-FFF2-40B4-BE49-F238E27FC236}">
                              <a16:creationId xmlns:a16="http://schemas.microsoft.com/office/drawing/2014/main" id="{39646EA7-9BC6-B019-CEC8-0A9BF9F2B3AB}"/>
                            </a:ext>
                          </a:extLst>
                        </p:cNvPr>
                        <p:cNvGrpSpPr/>
                        <p:nvPr/>
                      </p:nvGrpSpPr>
                      <p:grpSpPr>
                        <a:xfrm>
                          <a:off x="839417" y="1239181"/>
                          <a:ext cx="3937480" cy="2304256"/>
                          <a:chOff x="-671017" y="3178870"/>
                          <a:chExt cx="3937480" cy="2304256"/>
                        </a:xfrm>
                      </p:grpSpPr>
                      <p:grpSp>
                        <p:nvGrpSpPr>
                          <p:cNvPr id="102" name="グループ化 101">
                            <a:extLst>
                              <a:ext uri="{FF2B5EF4-FFF2-40B4-BE49-F238E27FC236}">
                                <a16:creationId xmlns:a16="http://schemas.microsoft.com/office/drawing/2014/main" id="{E0F51694-D2EA-665C-455D-CBD167E246FA}"/>
                              </a:ext>
                            </a:extLst>
                          </p:cNvPr>
                          <p:cNvGrpSpPr/>
                          <p:nvPr/>
                        </p:nvGrpSpPr>
                        <p:grpSpPr>
                          <a:xfrm>
                            <a:off x="-671017" y="3178870"/>
                            <a:ext cx="3937480" cy="2304256"/>
                            <a:chOff x="-2678646" y="1503949"/>
                            <a:chExt cx="3937480" cy="2304256"/>
                          </a:xfrm>
                        </p:grpSpPr>
                        <p:grpSp>
                          <p:nvGrpSpPr>
                            <p:cNvPr id="104" name="グループ化 103">
                              <a:extLst>
                                <a:ext uri="{FF2B5EF4-FFF2-40B4-BE49-F238E27FC236}">
                                  <a16:creationId xmlns:a16="http://schemas.microsoft.com/office/drawing/2014/main" id="{05D5D97B-CBBB-7838-6FD2-242AC1BBDE13}"/>
                                </a:ext>
                              </a:extLst>
                            </p:cNvPr>
                            <p:cNvGrpSpPr/>
                            <p:nvPr/>
                          </p:nvGrpSpPr>
                          <p:grpSpPr>
                            <a:xfrm>
                              <a:off x="-2678646" y="1503949"/>
                              <a:ext cx="485425" cy="1901787"/>
                              <a:chOff x="-1666485" y="4948767"/>
                              <a:chExt cx="485425" cy="1901787"/>
                            </a:xfrm>
                          </p:grpSpPr>
                          <p:sp>
                            <p:nvSpPr>
                              <p:cNvPr id="106" name="コンテンツ プレースホルダ 2">
                                <a:extLst>
                                  <a:ext uri="{FF2B5EF4-FFF2-40B4-BE49-F238E27FC236}">
                                    <a16:creationId xmlns:a16="http://schemas.microsoft.com/office/drawing/2014/main" id="{EB04A489-DB54-E9F7-6AFA-3C7600514CAD}"/>
                                  </a:ext>
                                </a:extLst>
                              </p:cNvPr>
                              <p:cNvSpPr txBox="1">
                                <a:spLocks/>
                              </p:cNvSpPr>
                              <p:nvPr/>
                            </p:nvSpPr>
                            <p:spPr>
                              <a:xfrm>
                                <a:off x="-1666485" y="4948767"/>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200</a:t>
                                </a:r>
                              </a:p>
                            </p:txBody>
                          </p:sp>
                          <p:sp>
                            <p:nvSpPr>
                              <p:cNvPr id="107" name="コンテンツ プレースホルダ 2">
                                <a:extLst>
                                  <a:ext uri="{FF2B5EF4-FFF2-40B4-BE49-F238E27FC236}">
                                    <a16:creationId xmlns:a16="http://schemas.microsoft.com/office/drawing/2014/main" id="{8ADA06F7-6BEB-11EA-D26F-7B46B7928714}"/>
                                  </a:ext>
                                </a:extLst>
                              </p:cNvPr>
                              <p:cNvSpPr txBox="1">
                                <a:spLocks/>
                              </p:cNvSpPr>
                              <p:nvPr/>
                            </p:nvSpPr>
                            <p:spPr>
                              <a:xfrm>
                                <a:off x="-1666485" y="5740855"/>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100</a:t>
                                </a:r>
                              </a:p>
                            </p:txBody>
                          </p:sp>
                          <p:sp>
                            <p:nvSpPr>
                              <p:cNvPr id="108" name="コンテンツ プレースホルダ 2">
                                <a:extLst>
                                  <a:ext uri="{FF2B5EF4-FFF2-40B4-BE49-F238E27FC236}">
                                    <a16:creationId xmlns:a16="http://schemas.microsoft.com/office/drawing/2014/main" id="{ABAC9F7F-3722-6773-95AF-B239899732DF}"/>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grpSp>
                        <p:sp>
                          <p:nvSpPr>
                            <p:cNvPr id="105" name="コンテンツ プレースホルダ 2">
                              <a:extLst>
                                <a:ext uri="{FF2B5EF4-FFF2-40B4-BE49-F238E27FC236}">
                                  <a16:creationId xmlns:a16="http://schemas.microsoft.com/office/drawing/2014/main" id="{8C4F83F4-E367-3502-C5E2-4169BB2FD6AA}"/>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Age at the timing of biopsy</a:t>
                              </a:r>
                            </a:p>
                          </p:txBody>
                        </p:sp>
                      </p:grpSp>
                      <p:cxnSp>
                        <p:nvCxnSpPr>
                          <p:cNvPr id="103" name="直線コネクタ 102">
                            <a:extLst>
                              <a:ext uri="{FF2B5EF4-FFF2-40B4-BE49-F238E27FC236}">
                                <a16:creationId xmlns:a16="http://schemas.microsoft.com/office/drawing/2014/main" id="{40F9DAA6-3D17-0789-6D4F-4F13E1D71E3D}"/>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1AD84F87-3C25-1521-1433-E0B2E4518BCF}"/>
                            </a:ext>
                          </a:extLst>
                        </p:cNvPr>
                        <p:cNvSpPr txBox="1">
                          <a:spLocks/>
                        </p:cNvSpPr>
                        <p:nvPr/>
                      </p:nvSpPr>
                      <p:spPr>
                        <a:xfrm>
                          <a:off x="839417" y="447093"/>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300</a:t>
                          </a:r>
                        </a:p>
                      </p:txBody>
                    </p:sp>
                  </p:grpSp>
                  <p:sp>
                    <p:nvSpPr>
                      <p:cNvPr id="98" name="コンテンツ プレースホルダ 2">
                        <a:extLst>
                          <a:ext uri="{FF2B5EF4-FFF2-40B4-BE49-F238E27FC236}">
                            <a16:creationId xmlns:a16="http://schemas.microsoft.com/office/drawing/2014/main" id="{B190CA48-D76C-10EA-1D6B-F4FA69215012}"/>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E3B9C8B8-8332-82DD-C06E-B4111E66CC08}"/>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14D29CF1-F048-3229-0E26-5D9A7FE256D5}"/>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(d)</a:t>
                    </a:r>
                  </a:p>
                </p:txBody>
              </p:sp>
            </p:grpSp>
          </p:grpSp>
          <p:sp>
            <p:nvSpPr>
              <p:cNvPr id="89" name="コンテンツ プレースホルダ 2">
                <a:extLst>
                  <a:ext uri="{FF2B5EF4-FFF2-40B4-BE49-F238E27FC236}">
                    <a16:creationId xmlns:a16="http://schemas.microsoft.com/office/drawing/2014/main" id="{816CA65A-B19C-8CA1-D2AC-E55AA4C7A950}"/>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p=0.91</a:t>
                </a:r>
              </a:p>
            </p:txBody>
          </p:sp>
        </p:grpSp>
      </p:grpSp>
    </p:spTree>
    <p:extLst>
      <p:ext uri="{BB962C8B-B14F-4D97-AF65-F5344CB8AC3E}">
        <p14:creationId xmlns:p14="http://schemas.microsoft.com/office/powerpoint/2010/main" val="2532870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F9D4C-A03F-5E59-72B9-555C5E19EBA2}"/>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D0031750-9B3E-957D-0FAC-2C966FCD49EE}"/>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Figure1</a:t>
            </a:r>
          </a:p>
        </p:txBody>
      </p:sp>
      <p:grpSp>
        <p:nvGrpSpPr>
          <p:cNvPr id="2" name="グループ化 1">
            <a:extLst>
              <a:ext uri="{FF2B5EF4-FFF2-40B4-BE49-F238E27FC236}">
                <a16:creationId xmlns:a16="http://schemas.microsoft.com/office/drawing/2014/main" id="{47DD0F68-9DB0-5A0B-7D48-FAE415475645}"/>
              </a:ext>
            </a:extLst>
          </p:cNvPr>
          <p:cNvGrpSpPr/>
          <p:nvPr/>
        </p:nvGrpSpPr>
        <p:grpSpPr>
          <a:xfrm>
            <a:off x="1150283" y="635455"/>
            <a:ext cx="7610013" cy="4724788"/>
            <a:chOff x="1150283" y="635455"/>
            <a:chExt cx="7610013" cy="4724788"/>
          </a:xfrm>
        </p:grpSpPr>
        <p:pic>
          <p:nvPicPr>
            <p:cNvPr id="4" name="図 3">
              <a:extLst>
                <a:ext uri="{FF2B5EF4-FFF2-40B4-BE49-F238E27FC236}">
                  <a16:creationId xmlns:a16="http://schemas.microsoft.com/office/drawing/2014/main" id="{C9AE05B9-D464-5C6E-E5EA-78F390E82140}"/>
                </a:ext>
              </a:extLst>
            </p:cNvPr>
            <p:cNvPicPr>
              <a:picLocks noChangeAspect="1"/>
            </p:cNvPicPr>
            <p:nvPr/>
          </p:nvPicPr>
          <p:blipFill>
            <a:blip r:embed="rId2"/>
            <a:srcRect l="1052" t="3905" r="3184" b="603"/>
            <a:stretch>
              <a:fillRect/>
            </a:stretch>
          </p:blipFill>
          <p:spPr>
            <a:xfrm>
              <a:off x="2858735" y="1579544"/>
              <a:ext cx="3957345" cy="2967662"/>
            </a:xfrm>
            <a:prstGeom prst="rect">
              <a:avLst/>
            </a:prstGeom>
          </p:spPr>
        </p:pic>
        <p:grpSp>
          <p:nvGrpSpPr>
            <p:cNvPr id="87" name="グループ化 86">
              <a:extLst>
                <a:ext uri="{FF2B5EF4-FFF2-40B4-BE49-F238E27FC236}">
                  <a16:creationId xmlns:a16="http://schemas.microsoft.com/office/drawing/2014/main" id="{E91FE45D-6542-B01E-7201-CA2E2385D3B3}"/>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E8C83762-D50A-A5AA-1171-3FC6C1DE103C}"/>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3DFF621F-6285-709E-7DB7-1D7836E24BA1}"/>
                    </a:ext>
                  </a:extLst>
                </p:cNvPr>
                <p:cNvGrpSpPr/>
                <p:nvPr/>
              </p:nvGrpSpPr>
              <p:grpSpPr>
                <a:xfrm>
                  <a:off x="2057458" y="3531933"/>
                  <a:ext cx="3606494" cy="376759"/>
                  <a:chOff x="2512033" y="6052213"/>
                  <a:chExt cx="3606494" cy="376759"/>
                </a:xfrm>
              </p:grpSpPr>
              <p:sp>
                <p:nvSpPr>
                  <p:cNvPr id="109" name="コンテンツ プレースホルダ 2">
                    <a:extLst>
                      <a:ext uri="{FF2B5EF4-FFF2-40B4-BE49-F238E27FC236}">
                        <a16:creationId xmlns:a16="http://schemas.microsoft.com/office/drawing/2014/main" id="{4FD85DF3-558E-3FD6-0E9D-135A3E33AB53}"/>
                      </a:ext>
                    </a:extLst>
                  </p:cNvPr>
                  <p:cNvSpPr txBox="1">
                    <a:spLocks/>
                  </p:cNvSpPr>
                  <p:nvPr/>
                </p:nvSpPr>
                <p:spPr>
                  <a:xfrm>
                    <a:off x="2512033"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90</a:t>
                    </a:r>
                  </a:p>
                </p:txBody>
              </p:sp>
              <p:sp>
                <p:nvSpPr>
                  <p:cNvPr id="110" name="コンテンツ プレースホルダ 2">
                    <a:extLst>
                      <a:ext uri="{FF2B5EF4-FFF2-40B4-BE49-F238E27FC236}">
                        <a16:creationId xmlns:a16="http://schemas.microsoft.com/office/drawing/2014/main" id="{6FA44DA2-5F8C-0F96-F6ED-BBB07AB30A7A}"/>
                      </a:ext>
                    </a:extLst>
                  </p:cNvPr>
                  <p:cNvSpPr txBox="1">
                    <a:spLocks/>
                  </p:cNvSpPr>
                  <p:nvPr/>
                </p:nvSpPr>
                <p:spPr>
                  <a:xfrm>
                    <a:off x="3406858"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110</a:t>
                    </a:r>
                  </a:p>
                </p:txBody>
              </p:sp>
              <p:sp>
                <p:nvSpPr>
                  <p:cNvPr id="111" name="コンテンツ プレースホルダ 2">
                    <a:extLst>
                      <a:ext uri="{FF2B5EF4-FFF2-40B4-BE49-F238E27FC236}">
                        <a16:creationId xmlns:a16="http://schemas.microsoft.com/office/drawing/2014/main" id="{3E5BC9E2-F324-CEA6-BCDD-755905DAC7DB}"/>
                      </a:ext>
                    </a:extLst>
                  </p:cNvPr>
                  <p:cNvSpPr txBox="1">
                    <a:spLocks/>
                  </p:cNvSpPr>
                  <p:nvPr/>
                </p:nvSpPr>
                <p:spPr>
                  <a:xfrm>
                    <a:off x="4242376"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130</a:t>
                    </a:r>
                  </a:p>
                </p:txBody>
              </p:sp>
              <p:sp>
                <p:nvSpPr>
                  <p:cNvPr id="113" name="コンテンツ プレースホルダ 2">
                    <a:extLst>
                      <a:ext uri="{FF2B5EF4-FFF2-40B4-BE49-F238E27FC236}">
                        <a16:creationId xmlns:a16="http://schemas.microsoft.com/office/drawing/2014/main" id="{8659DCAE-E278-A04D-4761-650BB9847373}"/>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(mmHg)</a:t>
                    </a:r>
                  </a:p>
                </p:txBody>
              </p:sp>
            </p:grpSp>
            <p:grpSp>
              <p:nvGrpSpPr>
                <p:cNvPr id="92" name="グループ化 91">
                  <a:extLst>
                    <a:ext uri="{FF2B5EF4-FFF2-40B4-BE49-F238E27FC236}">
                      <a16:creationId xmlns:a16="http://schemas.microsoft.com/office/drawing/2014/main" id="{4F258898-19F0-B81C-6389-C572ADEED199}"/>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A156FCE7-8F93-9833-1727-45A81C4477AC}"/>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90E8B010-7A9D-978F-114A-8C88CD9A71E2}"/>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AGT staining in the kidney tubules</a:t>
                      </a:r>
                    </a:p>
                  </p:txBody>
                </p:sp>
                <p:grpSp>
                  <p:nvGrpSpPr>
                    <p:cNvPr id="96" name="グループ化 95">
                      <a:extLst>
                        <a:ext uri="{FF2B5EF4-FFF2-40B4-BE49-F238E27FC236}">
                          <a16:creationId xmlns:a16="http://schemas.microsoft.com/office/drawing/2014/main" id="{3BA25279-B012-9700-D2E8-0AF215AD14FF}"/>
                        </a:ext>
                      </a:extLst>
                    </p:cNvPr>
                    <p:cNvGrpSpPr/>
                    <p:nvPr/>
                  </p:nvGrpSpPr>
                  <p:grpSpPr>
                    <a:xfrm>
                      <a:off x="479496" y="231069"/>
                      <a:ext cx="4297401" cy="3312368"/>
                      <a:chOff x="479496" y="231069"/>
                      <a:chExt cx="4297401" cy="3312368"/>
                    </a:xfrm>
                  </p:grpSpPr>
                  <p:grpSp>
                    <p:nvGrpSpPr>
                      <p:cNvPr id="97" name="グループ化 96">
                        <a:extLst>
                          <a:ext uri="{FF2B5EF4-FFF2-40B4-BE49-F238E27FC236}">
                            <a16:creationId xmlns:a16="http://schemas.microsoft.com/office/drawing/2014/main" id="{E8351EE5-86B0-924F-3CBD-EB8CA834B5FC}"/>
                          </a:ext>
                        </a:extLst>
                      </p:cNvPr>
                      <p:cNvGrpSpPr/>
                      <p:nvPr/>
                    </p:nvGrpSpPr>
                    <p:grpSpPr>
                      <a:xfrm>
                        <a:off x="839417" y="447093"/>
                        <a:ext cx="3937480" cy="3096344"/>
                        <a:chOff x="839417" y="447093"/>
                        <a:chExt cx="3937480" cy="3096344"/>
                      </a:xfrm>
                    </p:grpSpPr>
                    <p:grpSp>
                      <p:nvGrpSpPr>
                        <p:cNvPr id="100" name="グループ化 99">
                          <a:extLst>
                            <a:ext uri="{FF2B5EF4-FFF2-40B4-BE49-F238E27FC236}">
                              <a16:creationId xmlns:a16="http://schemas.microsoft.com/office/drawing/2014/main" id="{FB09B2BA-2685-E00F-70D5-6A0BF64EC933}"/>
                            </a:ext>
                          </a:extLst>
                        </p:cNvPr>
                        <p:cNvGrpSpPr/>
                        <p:nvPr/>
                      </p:nvGrpSpPr>
                      <p:grpSpPr>
                        <a:xfrm>
                          <a:off x="839417" y="1239181"/>
                          <a:ext cx="3937480" cy="2304256"/>
                          <a:chOff x="-671017" y="3178870"/>
                          <a:chExt cx="3937480" cy="2304256"/>
                        </a:xfrm>
                      </p:grpSpPr>
                      <p:grpSp>
                        <p:nvGrpSpPr>
                          <p:cNvPr id="102" name="グループ化 101">
                            <a:extLst>
                              <a:ext uri="{FF2B5EF4-FFF2-40B4-BE49-F238E27FC236}">
                                <a16:creationId xmlns:a16="http://schemas.microsoft.com/office/drawing/2014/main" id="{C9CAD10D-AA76-DC13-A8D1-8D68ACDEE8EC}"/>
                              </a:ext>
                            </a:extLst>
                          </p:cNvPr>
                          <p:cNvGrpSpPr/>
                          <p:nvPr/>
                        </p:nvGrpSpPr>
                        <p:grpSpPr>
                          <a:xfrm>
                            <a:off x="-671017" y="3178870"/>
                            <a:ext cx="3937480" cy="2304256"/>
                            <a:chOff x="-2678646" y="1503949"/>
                            <a:chExt cx="3937480" cy="2304256"/>
                          </a:xfrm>
                        </p:grpSpPr>
                        <p:grpSp>
                          <p:nvGrpSpPr>
                            <p:cNvPr id="104" name="グループ化 103">
                              <a:extLst>
                                <a:ext uri="{FF2B5EF4-FFF2-40B4-BE49-F238E27FC236}">
                                  <a16:creationId xmlns:a16="http://schemas.microsoft.com/office/drawing/2014/main" id="{E5FB9EF5-9DC1-A05B-CE09-4571E90E2422}"/>
                                </a:ext>
                              </a:extLst>
                            </p:cNvPr>
                            <p:cNvGrpSpPr/>
                            <p:nvPr/>
                          </p:nvGrpSpPr>
                          <p:grpSpPr>
                            <a:xfrm>
                              <a:off x="-2678646" y="1503949"/>
                              <a:ext cx="485425" cy="1901787"/>
                              <a:chOff x="-1666485" y="4948767"/>
                              <a:chExt cx="485425" cy="1901787"/>
                            </a:xfrm>
                          </p:grpSpPr>
                          <p:sp>
                            <p:nvSpPr>
                              <p:cNvPr id="106" name="コンテンツ プレースホルダ 2">
                                <a:extLst>
                                  <a:ext uri="{FF2B5EF4-FFF2-40B4-BE49-F238E27FC236}">
                                    <a16:creationId xmlns:a16="http://schemas.microsoft.com/office/drawing/2014/main" id="{E9CFC13F-ED44-9EB2-8B07-B7F93D249DBB}"/>
                                  </a:ext>
                                </a:extLst>
                              </p:cNvPr>
                              <p:cNvSpPr txBox="1">
                                <a:spLocks/>
                              </p:cNvSpPr>
                              <p:nvPr/>
                            </p:nvSpPr>
                            <p:spPr>
                              <a:xfrm>
                                <a:off x="-1666485" y="4948767"/>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200</a:t>
                                </a:r>
                              </a:p>
                            </p:txBody>
                          </p:sp>
                          <p:sp>
                            <p:nvSpPr>
                              <p:cNvPr id="107" name="コンテンツ プレースホルダ 2">
                                <a:extLst>
                                  <a:ext uri="{FF2B5EF4-FFF2-40B4-BE49-F238E27FC236}">
                                    <a16:creationId xmlns:a16="http://schemas.microsoft.com/office/drawing/2014/main" id="{288F9421-0AE4-4AC2-FF71-5464E89C440E}"/>
                                  </a:ext>
                                </a:extLst>
                              </p:cNvPr>
                              <p:cNvSpPr txBox="1">
                                <a:spLocks/>
                              </p:cNvSpPr>
                              <p:nvPr/>
                            </p:nvSpPr>
                            <p:spPr>
                              <a:xfrm>
                                <a:off x="-1666485" y="5740855"/>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100</a:t>
                                </a:r>
                              </a:p>
                            </p:txBody>
                          </p:sp>
                          <p:sp>
                            <p:nvSpPr>
                              <p:cNvPr id="108" name="コンテンツ プレースホルダ 2">
                                <a:extLst>
                                  <a:ext uri="{FF2B5EF4-FFF2-40B4-BE49-F238E27FC236}">
                                    <a16:creationId xmlns:a16="http://schemas.microsoft.com/office/drawing/2014/main" id="{75611313-011F-81C0-31E9-C470CBAFFB08}"/>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grpSp>
                        <p:sp>
                          <p:nvSpPr>
                            <p:cNvPr id="105" name="コンテンツ プレースホルダ 2">
                              <a:extLst>
                                <a:ext uri="{FF2B5EF4-FFF2-40B4-BE49-F238E27FC236}">
                                  <a16:creationId xmlns:a16="http://schemas.microsoft.com/office/drawing/2014/main" id="{7221B1D2-ECA9-1989-488B-57B646B845FC}"/>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Systolic blood pressure at the timing of biopsy</a:t>
                              </a:r>
                            </a:p>
                          </p:txBody>
                        </p:sp>
                      </p:grpSp>
                      <p:cxnSp>
                        <p:nvCxnSpPr>
                          <p:cNvPr id="103" name="直線コネクタ 102">
                            <a:extLst>
                              <a:ext uri="{FF2B5EF4-FFF2-40B4-BE49-F238E27FC236}">
                                <a16:creationId xmlns:a16="http://schemas.microsoft.com/office/drawing/2014/main" id="{87C92376-99DC-AA05-0738-1EA48B317609}"/>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3E05176F-D818-32D8-219A-B856F47C8930}"/>
                            </a:ext>
                          </a:extLst>
                        </p:cNvPr>
                        <p:cNvSpPr txBox="1">
                          <a:spLocks/>
                        </p:cNvSpPr>
                        <p:nvPr/>
                      </p:nvSpPr>
                      <p:spPr>
                        <a:xfrm>
                          <a:off x="839417" y="447093"/>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300</a:t>
                          </a:r>
                        </a:p>
                      </p:txBody>
                    </p:sp>
                  </p:grpSp>
                  <p:sp>
                    <p:nvSpPr>
                      <p:cNvPr id="98" name="コンテンツ プレースホルダ 2">
                        <a:extLst>
                          <a:ext uri="{FF2B5EF4-FFF2-40B4-BE49-F238E27FC236}">
                            <a16:creationId xmlns:a16="http://schemas.microsoft.com/office/drawing/2014/main" id="{19CD3A5C-CBA4-CD41-C82E-72372801EA37}"/>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D93F06A5-2BAC-EBC0-BA2A-B9D53FCF0E8C}"/>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B7180DEE-EDA5-4483-CEA7-497ABDAE12F4}"/>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(e)</a:t>
                    </a:r>
                  </a:p>
                </p:txBody>
              </p:sp>
            </p:grpSp>
          </p:grpSp>
          <p:sp>
            <p:nvSpPr>
              <p:cNvPr id="89" name="コンテンツ プレースホルダ 2">
                <a:extLst>
                  <a:ext uri="{FF2B5EF4-FFF2-40B4-BE49-F238E27FC236}">
                    <a16:creationId xmlns:a16="http://schemas.microsoft.com/office/drawing/2014/main" id="{F9B9E3B9-2A7B-21D9-511E-219BE1142B9C}"/>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p=0.49</a:t>
                </a:r>
              </a:p>
            </p:txBody>
          </p:sp>
        </p:grpSp>
      </p:grpSp>
      <p:sp>
        <p:nvSpPr>
          <p:cNvPr id="7" name="コンテンツ プレースホルダ 2">
            <a:extLst>
              <a:ext uri="{FF2B5EF4-FFF2-40B4-BE49-F238E27FC236}">
                <a16:creationId xmlns:a16="http://schemas.microsoft.com/office/drawing/2014/main" id="{31732584-7A84-02AD-7A86-0DFFDC1C97BA}"/>
              </a:ext>
            </a:extLst>
          </p:cNvPr>
          <p:cNvSpPr txBox="1">
            <a:spLocks/>
          </p:cNvSpPr>
          <p:nvPr/>
        </p:nvSpPr>
        <p:spPr>
          <a:xfrm>
            <a:off x="2711624" y="4554831"/>
            <a:ext cx="541260" cy="254224"/>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70</a:t>
            </a:r>
          </a:p>
        </p:txBody>
      </p:sp>
    </p:spTree>
    <p:extLst>
      <p:ext uri="{BB962C8B-B14F-4D97-AF65-F5344CB8AC3E}">
        <p14:creationId xmlns:p14="http://schemas.microsoft.com/office/powerpoint/2010/main" val="2886392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AECFF-C96B-E929-1EB6-EAA4A1AB2A77}"/>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3794BC22-3375-453F-CC5C-41448CCFFE78}"/>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20" name="グループ化 19">
            <a:extLst>
              <a:ext uri="{FF2B5EF4-FFF2-40B4-BE49-F238E27FC236}">
                <a16:creationId xmlns:a16="http://schemas.microsoft.com/office/drawing/2014/main" id="{DAAE3FDE-C3B7-387A-4161-D9E627F0563E}"/>
              </a:ext>
            </a:extLst>
          </p:cNvPr>
          <p:cNvGrpSpPr/>
          <p:nvPr/>
        </p:nvGrpSpPr>
        <p:grpSpPr>
          <a:xfrm>
            <a:off x="1150283" y="635455"/>
            <a:ext cx="5934903" cy="4285000"/>
            <a:chOff x="1150283" y="635455"/>
            <a:chExt cx="5934903" cy="4285000"/>
          </a:xfrm>
        </p:grpSpPr>
        <p:grpSp>
          <p:nvGrpSpPr>
            <p:cNvPr id="6" name="グループ化 5">
              <a:extLst>
                <a:ext uri="{FF2B5EF4-FFF2-40B4-BE49-F238E27FC236}">
                  <a16:creationId xmlns:a16="http://schemas.microsoft.com/office/drawing/2014/main" id="{2F9E6F49-F651-0837-FF6E-F2C58D6E6EC9}"/>
                </a:ext>
              </a:extLst>
            </p:cNvPr>
            <p:cNvGrpSpPr/>
            <p:nvPr/>
          </p:nvGrpSpPr>
          <p:grpSpPr>
            <a:xfrm>
              <a:off x="5483960" y="4437112"/>
              <a:ext cx="252000" cy="108016"/>
              <a:chOff x="3287688" y="5517232"/>
              <a:chExt cx="252000" cy="108016"/>
            </a:xfrm>
          </p:grpSpPr>
          <p:cxnSp>
            <p:nvCxnSpPr>
              <p:cNvPr id="7" name="直線コネクタ 6">
                <a:extLst>
                  <a:ext uri="{FF2B5EF4-FFF2-40B4-BE49-F238E27FC236}">
                    <a16:creationId xmlns:a16="http://schemas.microsoft.com/office/drawing/2014/main" id="{8D8CBB48-309B-3AA3-175F-AC3B22350559}"/>
                  </a:ext>
                </a:extLst>
              </p:cNvPr>
              <p:cNvCxnSpPr>
                <a:cxnSpLocks/>
              </p:cNvCxnSpPr>
              <p:nvPr/>
            </p:nvCxnSpPr>
            <p:spPr>
              <a:xfrm>
                <a:off x="3287688" y="5589240"/>
                <a:ext cx="25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1F67054D-4E6D-6F42-E597-41A64ADC20EC}"/>
                  </a:ext>
                </a:extLst>
              </p:cNvPr>
              <p:cNvCxnSpPr>
                <a:cxnSpLocks/>
              </p:cNvCxnSpPr>
              <p:nvPr/>
            </p:nvCxnSpPr>
            <p:spPr>
              <a:xfrm>
                <a:off x="3323720" y="5611132"/>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8BF0704A-BD0B-A868-556F-A99EA6C4397E}"/>
                  </a:ext>
                </a:extLst>
              </p:cNvPr>
              <p:cNvCxnSpPr>
                <a:cxnSpLocks/>
              </p:cNvCxnSpPr>
              <p:nvPr/>
            </p:nvCxnSpPr>
            <p:spPr>
              <a:xfrm>
                <a:off x="3323712" y="5517232"/>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CCDDFC46-33D1-B5C8-98F1-C3EBFDF61961}"/>
                  </a:ext>
                </a:extLst>
              </p:cNvPr>
              <p:cNvCxnSpPr>
                <a:cxnSpLocks/>
              </p:cNvCxnSpPr>
              <p:nvPr/>
            </p:nvCxnSpPr>
            <p:spPr>
              <a:xfrm rot="5400000">
                <a:off x="3362400" y="5571248"/>
                <a:ext cx="108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グループ化 2">
              <a:extLst>
                <a:ext uri="{FF2B5EF4-FFF2-40B4-BE49-F238E27FC236}">
                  <a16:creationId xmlns:a16="http://schemas.microsoft.com/office/drawing/2014/main" id="{EA10F7DD-AE87-DF21-11DE-BB5EA75F5D71}"/>
                </a:ext>
              </a:extLst>
            </p:cNvPr>
            <p:cNvGrpSpPr/>
            <p:nvPr/>
          </p:nvGrpSpPr>
          <p:grpSpPr>
            <a:xfrm>
              <a:off x="1150283" y="635455"/>
              <a:ext cx="5934903" cy="4285000"/>
              <a:chOff x="1150283" y="635455"/>
              <a:chExt cx="5934903" cy="4285000"/>
            </a:xfrm>
          </p:grpSpPr>
          <p:grpSp>
            <p:nvGrpSpPr>
              <p:cNvPr id="11" name="グループ化 10">
                <a:extLst>
                  <a:ext uri="{FF2B5EF4-FFF2-40B4-BE49-F238E27FC236}">
                    <a16:creationId xmlns:a16="http://schemas.microsoft.com/office/drawing/2014/main" id="{EAE8E136-28EA-21AD-D52E-D1191F80F170}"/>
                  </a:ext>
                </a:extLst>
              </p:cNvPr>
              <p:cNvGrpSpPr/>
              <p:nvPr/>
            </p:nvGrpSpPr>
            <p:grpSpPr>
              <a:xfrm>
                <a:off x="3611760" y="4149060"/>
                <a:ext cx="324000" cy="396005"/>
                <a:chOff x="3251656" y="5756144"/>
                <a:chExt cx="324000" cy="339470"/>
              </a:xfrm>
            </p:grpSpPr>
            <p:cxnSp>
              <p:nvCxnSpPr>
                <p:cNvPr id="12" name="直線コネクタ 11">
                  <a:extLst>
                    <a:ext uri="{FF2B5EF4-FFF2-40B4-BE49-F238E27FC236}">
                      <a16:creationId xmlns:a16="http://schemas.microsoft.com/office/drawing/2014/main" id="{6AB75589-D63E-D567-1FAA-3E2D7AC0AC67}"/>
                    </a:ext>
                  </a:extLst>
                </p:cNvPr>
                <p:cNvCxnSpPr>
                  <a:cxnSpLocks/>
                </p:cNvCxnSpPr>
                <p:nvPr/>
              </p:nvCxnSpPr>
              <p:spPr>
                <a:xfrm>
                  <a:off x="3251656" y="6003055"/>
                  <a:ext cx="3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2EBD8B7-1040-813E-28AC-1307D71012E6}"/>
                    </a:ext>
                  </a:extLst>
                </p:cNvPr>
                <p:cNvCxnSpPr>
                  <a:cxnSpLocks/>
                </p:cNvCxnSpPr>
                <p:nvPr/>
              </p:nvCxnSpPr>
              <p:spPr>
                <a:xfrm>
                  <a:off x="3323720" y="608782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29C8D50C-AA14-BAF3-D0D4-73A87DEF50F2}"/>
                    </a:ext>
                  </a:extLst>
                </p:cNvPr>
                <p:cNvCxnSpPr>
                  <a:cxnSpLocks/>
                </p:cNvCxnSpPr>
                <p:nvPr/>
              </p:nvCxnSpPr>
              <p:spPr>
                <a:xfrm>
                  <a:off x="3323712" y="575614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99C32FFD-D78A-F5F4-2BCA-CBFCF1AEA0BA}"/>
                    </a:ext>
                  </a:extLst>
                </p:cNvPr>
                <p:cNvCxnSpPr>
                  <a:cxnSpLocks/>
                </p:cNvCxnSpPr>
                <p:nvPr/>
              </p:nvCxnSpPr>
              <p:spPr>
                <a:xfrm rot="5400000">
                  <a:off x="3242864" y="5925882"/>
                  <a:ext cx="33946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 name="グループ化 1">
                <a:extLst>
                  <a:ext uri="{FF2B5EF4-FFF2-40B4-BE49-F238E27FC236}">
                    <a16:creationId xmlns:a16="http://schemas.microsoft.com/office/drawing/2014/main" id="{03B86B0E-D90C-19FA-43B4-327295209065}"/>
                  </a:ext>
                </a:extLst>
              </p:cNvPr>
              <p:cNvGrpSpPr/>
              <p:nvPr/>
            </p:nvGrpSpPr>
            <p:grpSpPr>
              <a:xfrm>
                <a:off x="1150283" y="635455"/>
                <a:ext cx="5934903" cy="4285000"/>
                <a:chOff x="1150283" y="635455"/>
                <a:chExt cx="5934903" cy="4285000"/>
              </a:xfrm>
            </p:grpSpPr>
            <p:grpSp>
              <p:nvGrpSpPr>
                <p:cNvPr id="22" name="グループ化 21">
                  <a:extLst>
                    <a:ext uri="{FF2B5EF4-FFF2-40B4-BE49-F238E27FC236}">
                      <a16:creationId xmlns:a16="http://schemas.microsoft.com/office/drawing/2014/main" id="{84154CE8-331F-EB8C-EC4C-32DD050454A8}"/>
                    </a:ext>
                  </a:extLst>
                </p:cNvPr>
                <p:cNvGrpSpPr/>
                <p:nvPr/>
              </p:nvGrpSpPr>
              <p:grpSpPr>
                <a:xfrm>
                  <a:off x="1150283" y="635455"/>
                  <a:ext cx="5934903" cy="4285000"/>
                  <a:chOff x="1150283" y="635455"/>
                  <a:chExt cx="5934903" cy="4285000"/>
                </a:xfrm>
              </p:grpSpPr>
              <p:grpSp>
                <p:nvGrpSpPr>
                  <p:cNvPr id="18" name="グループ化 17">
                    <a:extLst>
                      <a:ext uri="{FF2B5EF4-FFF2-40B4-BE49-F238E27FC236}">
                        <a16:creationId xmlns:a16="http://schemas.microsoft.com/office/drawing/2014/main" id="{63059EE4-F74F-1A70-557B-461F81C9461D}"/>
                      </a:ext>
                    </a:extLst>
                  </p:cNvPr>
                  <p:cNvGrpSpPr/>
                  <p:nvPr/>
                </p:nvGrpSpPr>
                <p:grpSpPr>
                  <a:xfrm>
                    <a:off x="1150283" y="635455"/>
                    <a:ext cx="5934903" cy="4285000"/>
                    <a:chOff x="1150283" y="635455"/>
                    <a:chExt cx="5934903" cy="4285000"/>
                  </a:xfrm>
                </p:grpSpPr>
                <p:grpSp>
                  <p:nvGrpSpPr>
                    <p:cNvPr id="92" name="グループ化 91">
                      <a:extLst>
                        <a:ext uri="{FF2B5EF4-FFF2-40B4-BE49-F238E27FC236}">
                          <a16:creationId xmlns:a16="http://schemas.microsoft.com/office/drawing/2014/main" id="{E9F5F5AC-ACC6-2730-F811-F1FF74B55AD7}"/>
                        </a:ext>
                      </a:extLst>
                    </p:cNvPr>
                    <p:cNvGrpSpPr/>
                    <p:nvPr/>
                  </p:nvGrpSpPr>
                  <p:grpSpPr>
                    <a:xfrm>
                      <a:off x="1150283" y="635455"/>
                      <a:ext cx="5934903" cy="4203978"/>
                      <a:chOff x="101149" y="-7516"/>
                      <a:chExt cx="4338323" cy="3248725"/>
                    </a:xfrm>
                  </p:grpSpPr>
                  <p:grpSp>
                    <p:nvGrpSpPr>
                      <p:cNvPr id="93" name="グループ化 92">
                        <a:extLst>
                          <a:ext uri="{FF2B5EF4-FFF2-40B4-BE49-F238E27FC236}">
                            <a16:creationId xmlns:a16="http://schemas.microsoft.com/office/drawing/2014/main" id="{23F57FC5-35B8-86AE-0752-0DDA21E4B362}"/>
                          </a:ext>
                        </a:extLst>
                      </p:cNvPr>
                      <p:cNvGrpSpPr/>
                      <p:nvPr/>
                    </p:nvGrpSpPr>
                    <p:grpSpPr>
                      <a:xfrm>
                        <a:off x="359724" y="331310"/>
                        <a:ext cx="4079748" cy="2909899"/>
                        <a:chOff x="359724" y="231069"/>
                        <a:chExt cx="4079748" cy="2909899"/>
                      </a:xfrm>
                    </p:grpSpPr>
                    <p:sp>
                      <p:nvSpPr>
                        <p:cNvPr id="95" name="コンテンツ プレースホルダ 2">
                          <a:extLst>
                            <a:ext uri="{FF2B5EF4-FFF2-40B4-BE49-F238E27FC236}">
                              <a16:creationId xmlns:a16="http://schemas.microsoft.com/office/drawing/2014/main" id="{2F616F4C-E2D7-E576-2C4A-9F1463179FA0}"/>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32611BD9-5110-C24E-7B6E-BE2BA6EF32F0}"/>
                            </a:ext>
                          </a:extLst>
                        </p:cNvPr>
                        <p:cNvGrpSpPr/>
                        <p:nvPr/>
                      </p:nvGrpSpPr>
                      <p:grpSpPr>
                        <a:xfrm>
                          <a:off x="479496" y="231069"/>
                          <a:ext cx="3959976" cy="2909899"/>
                          <a:chOff x="479496" y="231069"/>
                          <a:chExt cx="3959976" cy="2909899"/>
                        </a:xfrm>
                      </p:grpSpPr>
                      <p:grpSp>
                        <p:nvGrpSpPr>
                          <p:cNvPr id="97" name="グループ化 96">
                            <a:extLst>
                              <a:ext uri="{FF2B5EF4-FFF2-40B4-BE49-F238E27FC236}">
                                <a16:creationId xmlns:a16="http://schemas.microsoft.com/office/drawing/2014/main" id="{BEE7718C-A46C-7501-B0A5-7021C2C16D03}"/>
                              </a:ext>
                            </a:extLst>
                          </p:cNvPr>
                          <p:cNvGrpSpPr/>
                          <p:nvPr/>
                        </p:nvGrpSpPr>
                        <p:grpSpPr>
                          <a:xfrm>
                            <a:off x="839417" y="1285099"/>
                            <a:ext cx="3600055" cy="1855869"/>
                            <a:chOff x="839417" y="1285099"/>
                            <a:chExt cx="3600055" cy="1855869"/>
                          </a:xfrm>
                        </p:grpSpPr>
                        <p:grpSp>
                          <p:nvGrpSpPr>
                            <p:cNvPr id="100" name="グループ化 99">
                              <a:extLst>
                                <a:ext uri="{FF2B5EF4-FFF2-40B4-BE49-F238E27FC236}">
                                  <a16:creationId xmlns:a16="http://schemas.microsoft.com/office/drawing/2014/main" id="{7F163E2F-60B7-73C8-505A-DE9F37E6B07E}"/>
                                </a:ext>
                              </a:extLst>
                            </p:cNvPr>
                            <p:cNvGrpSpPr/>
                            <p:nvPr/>
                          </p:nvGrpSpPr>
                          <p:grpSpPr>
                            <a:xfrm>
                              <a:off x="839417" y="1730266"/>
                              <a:ext cx="3600055" cy="1410702"/>
                              <a:chOff x="-671017" y="3669955"/>
                              <a:chExt cx="3600055" cy="1410702"/>
                            </a:xfrm>
                          </p:grpSpPr>
                          <p:grpSp>
                            <p:nvGrpSpPr>
                              <p:cNvPr id="104" name="グループ化 103">
                                <a:extLst>
                                  <a:ext uri="{FF2B5EF4-FFF2-40B4-BE49-F238E27FC236}">
                                    <a16:creationId xmlns:a16="http://schemas.microsoft.com/office/drawing/2014/main" id="{AAB0C18B-25DC-571E-A8A6-8E0DC93EE5BD}"/>
                                  </a:ext>
                                </a:extLst>
                              </p:cNvPr>
                              <p:cNvGrpSpPr/>
                              <p:nvPr/>
                            </p:nvGrpSpPr>
                            <p:grpSpPr>
                              <a:xfrm>
                                <a:off x="-671017" y="3669955"/>
                                <a:ext cx="485425" cy="1410702"/>
                                <a:chOff x="-1666485" y="5439852"/>
                                <a:chExt cx="485425" cy="1410702"/>
                              </a:xfrm>
                            </p:grpSpPr>
                            <p:sp>
                              <p:nvSpPr>
                                <p:cNvPr id="106" name="コンテンツ プレースホルダ 2">
                                  <a:extLst>
                                    <a:ext uri="{FF2B5EF4-FFF2-40B4-BE49-F238E27FC236}">
                                      <a16:creationId xmlns:a16="http://schemas.microsoft.com/office/drawing/2014/main" id="{A5D19B96-6CB3-5C07-2E72-62F8CEE1BF3C}"/>
                                    </a:ext>
                                  </a:extLst>
                                </p:cNvPr>
                                <p:cNvSpPr txBox="1">
                                  <a:spLocks/>
                                </p:cNvSpPr>
                                <p:nvPr/>
                              </p:nvSpPr>
                              <p:spPr>
                                <a:xfrm>
                                  <a:off x="-1666485" y="5439852"/>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107" name="コンテンツ プレースホルダ 2">
                                  <a:extLst>
                                    <a:ext uri="{FF2B5EF4-FFF2-40B4-BE49-F238E27FC236}">
                                      <a16:creationId xmlns:a16="http://schemas.microsoft.com/office/drawing/2014/main" id="{05FE3826-F7C3-50E4-ECF6-3520FEC20D71}"/>
                                    </a:ext>
                                  </a:extLst>
                                </p:cNvPr>
                                <p:cNvSpPr txBox="1">
                                  <a:spLocks/>
                                </p:cNvSpPr>
                                <p:nvPr/>
                              </p:nvSpPr>
                              <p:spPr>
                                <a:xfrm>
                                  <a:off x="-1666485" y="5925746"/>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108" name="コンテンツ プレースホルダ 2">
                                  <a:extLst>
                                    <a:ext uri="{FF2B5EF4-FFF2-40B4-BE49-F238E27FC236}">
                                      <a16:creationId xmlns:a16="http://schemas.microsoft.com/office/drawing/2014/main" id="{B084E006-6A5A-EAEF-54F9-C2D957D189B7}"/>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0</a:t>
                                  </a:r>
                                </a:p>
                              </p:txBody>
                            </p:sp>
                          </p:grpSp>
                          <p:cxnSp>
                            <p:nvCxnSpPr>
                              <p:cNvPr id="103" name="直線コネクタ 102">
                                <a:extLst>
                                  <a:ext uri="{FF2B5EF4-FFF2-40B4-BE49-F238E27FC236}">
                                    <a16:creationId xmlns:a16="http://schemas.microsoft.com/office/drawing/2014/main" id="{EE561B4E-5BB4-5ECB-D6BF-44E5B98BBB8B}"/>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75711917-B067-D43C-EB8F-36F6673D8D53}"/>
                                </a:ext>
                              </a:extLst>
                            </p:cNvPr>
                            <p:cNvSpPr txBox="1">
                              <a:spLocks/>
                            </p:cNvSpPr>
                            <p:nvPr/>
                          </p:nvSpPr>
                          <p:spPr>
                            <a:xfrm>
                              <a:off x="839417" y="1285099"/>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grpSp>
                      <p:sp>
                        <p:nvSpPr>
                          <p:cNvPr id="98" name="コンテンツ プレースホルダ 2">
                            <a:extLst>
                              <a:ext uri="{FF2B5EF4-FFF2-40B4-BE49-F238E27FC236}">
                                <a16:creationId xmlns:a16="http://schemas.microsoft.com/office/drawing/2014/main" id="{BFAC2799-C20E-00E2-4749-A08BD2886B15}"/>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E505D24D-F221-2B27-4DAE-BCA1F8F77A3A}"/>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68DE8785-5F39-995F-D639-A958970F677E}"/>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(a)</a:t>
                        </a:r>
                      </a:p>
                    </p:txBody>
                  </p:sp>
                </p:grpSp>
                <p:sp>
                  <p:nvSpPr>
                    <p:cNvPr id="4" name="コンテンツ プレースホルダ 2">
                      <a:extLst>
                        <a:ext uri="{FF2B5EF4-FFF2-40B4-BE49-F238E27FC236}">
                          <a16:creationId xmlns:a16="http://schemas.microsoft.com/office/drawing/2014/main" id="{ECAC516A-A0E3-6ABD-16CE-D82AED7732E8}"/>
                        </a:ext>
                      </a:extLst>
                    </p:cNvPr>
                    <p:cNvSpPr txBox="1">
                      <a:spLocks/>
                    </p:cNvSpPr>
                    <p:nvPr/>
                  </p:nvSpPr>
                  <p:spPr>
                    <a:xfrm>
                      <a:off x="4271667" y="980728"/>
                      <a:ext cx="1176261" cy="3781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p=0.37</a:t>
                      </a:r>
                    </a:p>
                  </p:txBody>
                </p:sp>
                <p:cxnSp>
                  <p:nvCxnSpPr>
                    <p:cNvPr id="5" name="直線コネクタ 4">
                      <a:extLst>
                        <a:ext uri="{FF2B5EF4-FFF2-40B4-BE49-F238E27FC236}">
                          <a16:creationId xmlns:a16="http://schemas.microsoft.com/office/drawing/2014/main" id="{7386384E-63E1-30E3-57E1-60E7C92BED35}"/>
                        </a:ext>
                      </a:extLst>
                    </p:cNvPr>
                    <p:cNvCxnSpPr>
                      <a:cxnSpLocks/>
                    </p:cNvCxnSpPr>
                    <p:nvPr/>
                  </p:nvCxnSpPr>
                  <p:spPr>
                    <a:xfrm>
                      <a:off x="3647728" y="1393755"/>
                      <a:ext cx="20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コンテンツ プレースホルダ 2">
                      <a:extLst>
                        <a:ext uri="{FF2B5EF4-FFF2-40B4-BE49-F238E27FC236}">
                          <a16:creationId xmlns:a16="http://schemas.microsoft.com/office/drawing/2014/main" id="{3A0296AA-C34D-8C65-6740-7A7E8002ECA6}"/>
                        </a:ext>
                      </a:extLst>
                    </p:cNvPr>
                    <p:cNvSpPr txBox="1">
                      <a:spLocks/>
                    </p:cNvSpPr>
                    <p:nvPr/>
                  </p:nvSpPr>
                  <p:spPr>
                    <a:xfrm>
                      <a:off x="3370527" y="4626894"/>
                      <a:ext cx="901140" cy="268936"/>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Female</a:t>
                      </a:r>
                    </a:p>
                  </p:txBody>
                </p:sp>
                <p:sp>
                  <p:nvSpPr>
                    <p:cNvPr id="17" name="コンテンツ プレースホルダ 2">
                      <a:extLst>
                        <a:ext uri="{FF2B5EF4-FFF2-40B4-BE49-F238E27FC236}">
                          <a16:creationId xmlns:a16="http://schemas.microsoft.com/office/drawing/2014/main" id="{04AF8878-3133-61C0-301F-466DBA712362}"/>
                        </a:ext>
                      </a:extLst>
                    </p:cNvPr>
                    <p:cNvSpPr txBox="1">
                      <a:spLocks/>
                    </p:cNvSpPr>
                    <p:nvPr/>
                  </p:nvSpPr>
                  <p:spPr>
                    <a:xfrm>
                      <a:off x="5365089" y="4653136"/>
                      <a:ext cx="730911"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Male</a:t>
                      </a:r>
                    </a:p>
                  </p:txBody>
                </p:sp>
              </p:grpSp>
              <p:sp>
                <p:nvSpPr>
                  <p:cNvPr id="19" name="コンテンツ プレースホルダ 2">
                    <a:extLst>
                      <a:ext uri="{FF2B5EF4-FFF2-40B4-BE49-F238E27FC236}">
                        <a16:creationId xmlns:a16="http://schemas.microsoft.com/office/drawing/2014/main" id="{214D8DE0-0CA3-CA07-F368-8FAEFBE38098}"/>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21" name="コンテンツ プレースホルダ 2">
                    <a:extLst>
                      <a:ext uri="{FF2B5EF4-FFF2-40B4-BE49-F238E27FC236}">
                        <a16:creationId xmlns:a16="http://schemas.microsoft.com/office/drawing/2014/main" id="{85F8067B-41A8-0B44-3A7A-8C9CD95B5C97}"/>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grpSp>
              <p:nvGrpSpPr>
                <p:cNvPr id="145" name="グループ化 144">
                  <a:extLst>
                    <a:ext uri="{FF2B5EF4-FFF2-40B4-BE49-F238E27FC236}">
                      <a16:creationId xmlns:a16="http://schemas.microsoft.com/office/drawing/2014/main" id="{950C5D05-6DD6-4067-9711-364ED5D21096}"/>
                    </a:ext>
                  </a:extLst>
                </p:cNvPr>
                <p:cNvGrpSpPr/>
                <p:nvPr/>
              </p:nvGrpSpPr>
              <p:grpSpPr>
                <a:xfrm>
                  <a:off x="5375920" y="2609975"/>
                  <a:ext cx="461012" cy="1949362"/>
                  <a:chOff x="3719736" y="2609975"/>
                  <a:chExt cx="461012" cy="1949362"/>
                </a:xfrm>
              </p:grpSpPr>
              <p:grpSp>
                <p:nvGrpSpPr>
                  <p:cNvPr id="143" name="グループ化 142">
                    <a:extLst>
                      <a:ext uri="{FF2B5EF4-FFF2-40B4-BE49-F238E27FC236}">
                        <a16:creationId xmlns:a16="http://schemas.microsoft.com/office/drawing/2014/main" id="{EE46DDF0-8C1A-B093-797E-0C79B8B0867B}"/>
                      </a:ext>
                    </a:extLst>
                  </p:cNvPr>
                  <p:cNvGrpSpPr/>
                  <p:nvPr/>
                </p:nvGrpSpPr>
                <p:grpSpPr>
                  <a:xfrm>
                    <a:off x="3719736" y="2609975"/>
                    <a:ext cx="461012" cy="1949362"/>
                    <a:chOff x="3719736" y="2609975"/>
                    <a:chExt cx="461012" cy="1949362"/>
                  </a:xfrm>
                </p:grpSpPr>
                <p:grpSp>
                  <p:nvGrpSpPr>
                    <p:cNvPr id="140" name="グループ化 139">
                      <a:extLst>
                        <a:ext uri="{FF2B5EF4-FFF2-40B4-BE49-F238E27FC236}">
                          <a16:creationId xmlns:a16="http://schemas.microsoft.com/office/drawing/2014/main" id="{92522592-CA69-D817-DA8E-995B2645DA8F}"/>
                        </a:ext>
                      </a:extLst>
                    </p:cNvPr>
                    <p:cNvGrpSpPr/>
                    <p:nvPr/>
                  </p:nvGrpSpPr>
                  <p:grpSpPr>
                    <a:xfrm>
                      <a:off x="3719736" y="2609975"/>
                      <a:ext cx="389004" cy="1949362"/>
                      <a:chOff x="3719736" y="2609975"/>
                      <a:chExt cx="389004" cy="1949362"/>
                    </a:xfrm>
                  </p:grpSpPr>
                  <p:grpSp>
                    <p:nvGrpSpPr>
                      <p:cNvPr id="134" name="グループ化 133">
                        <a:extLst>
                          <a:ext uri="{FF2B5EF4-FFF2-40B4-BE49-F238E27FC236}">
                            <a16:creationId xmlns:a16="http://schemas.microsoft.com/office/drawing/2014/main" id="{19DF3011-9E74-9471-48B0-F252AE37AEEA}"/>
                          </a:ext>
                        </a:extLst>
                      </p:cNvPr>
                      <p:cNvGrpSpPr/>
                      <p:nvPr/>
                    </p:nvGrpSpPr>
                    <p:grpSpPr>
                      <a:xfrm>
                        <a:off x="3797998" y="2609975"/>
                        <a:ext cx="310742" cy="1949362"/>
                        <a:chOff x="3797998" y="2609975"/>
                        <a:chExt cx="310742" cy="1949362"/>
                      </a:xfrm>
                    </p:grpSpPr>
                    <p:grpSp>
                      <p:nvGrpSpPr>
                        <p:cNvPr id="78" name="グループ化 77">
                          <a:extLst>
                            <a:ext uri="{FF2B5EF4-FFF2-40B4-BE49-F238E27FC236}">
                              <a16:creationId xmlns:a16="http://schemas.microsoft.com/office/drawing/2014/main" id="{370EDE9B-B41F-DC58-C68B-907E8D9E1410}"/>
                            </a:ext>
                          </a:extLst>
                        </p:cNvPr>
                        <p:cNvGrpSpPr/>
                        <p:nvPr/>
                      </p:nvGrpSpPr>
                      <p:grpSpPr>
                        <a:xfrm>
                          <a:off x="3797998" y="2609975"/>
                          <a:ext cx="310742" cy="1949362"/>
                          <a:chOff x="4734107" y="2609975"/>
                          <a:chExt cx="310742" cy="1949362"/>
                        </a:xfrm>
                      </p:grpSpPr>
                      <p:grpSp>
                        <p:nvGrpSpPr>
                          <p:cNvPr id="79" name="グループ化 78">
                            <a:extLst>
                              <a:ext uri="{FF2B5EF4-FFF2-40B4-BE49-F238E27FC236}">
                                <a16:creationId xmlns:a16="http://schemas.microsoft.com/office/drawing/2014/main" id="{456A6ECF-D878-4B73-FBAD-2AB78E4CD810}"/>
                              </a:ext>
                            </a:extLst>
                          </p:cNvPr>
                          <p:cNvGrpSpPr/>
                          <p:nvPr/>
                        </p:nvGrpSpPr>
                        <p:grpSpPr>
                          <a:xfrm>
                            <a:off x="4734107" y="2609975"/>
                            <a:ext cx="310742" cy="1949362"/>
                            <a:chOff x="4734107" y="2609975"/>
                            <a:chExt cx="310742" cy="1949362"/>
                          </a:xfrm>
                        </p:grpSpPr>
                        <p:sp>
                          <p:nvSpPr>
                            <p:cNvPr id="82" name="楕円 81">
                              <a:extLst>
                                <a:ext uri="{FF2B5EF4-FFF2-40B4-BE49-F238E27FC236}">
                                  <a16:creationId xmlns:a16="http://schemas.microsoft.com/office/drawing/2014/main" id="{520EABEF-081A-8EC9-7870-AE6065CA2FBF}"/>
                                </a:ext>
                              </a:extLst>
                            </p:cNvPr>
                            <p:cNvSpPr/>
                            <p:nvPr/>
                          </p:nvSpPr>
                          <p:spPr>
                            <a:xfrm flipV="1">
                              <a:off x="5015885"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3" name="グループ化 82">
                              <a:extLst>
                                <a:ext uri="{FF2B5EF4-FFF2-40B4-BE49-F238E27FC236}">
                                  <a16:creationId xmlns:a16="http://schemas.microsoft.com/office/drawing/2014/main" id="{632596BC-68D1-F5D3-EA53-BDAF84B33B39}"/>
                                </a:ext>
                              </a:extLst>
                            </p:cNvPr>
                            <p:cNvGrpSpPr/>
                            <p:nvPr/>
                          </p:nvGrpSpPr>
                          <p:grpSpPr>
                            <a:xfrm>
                              <a:off x="4734107" y="2609975"/>
                              <a:ext cx="267717" cy="1949362"/>
                              <a:chOff x="4734107" y="2609975"/>
                              <a:chExt cx="267717" cy="1949362"/>
                            </a:xfrm>
                          </p:grpSpPr>
                          <p:grpSp>
                            <p:nvGrpSpPr>
                              <p:cNvPr id="84" name="グループ化 83">
                                <a:extLst>
                                  <a:ext uri="{FF2B5EF4-FFF2-40B4-BE49-F238E27FC236}">
                                    <a16:creationId xmlns:a16="http://schemas.microsoft.com/office/drawing/2014/main" id="{B5187712-9572-B328-6615-B3C4A5A27E13}"/>
                                  </a:ext>
                                </a:extLst>
                              </p:cNvPr>
                              <p:cNvGrpSpPr/>
                              <p:nvPr/>
                            </p:nvGrpSpPr>
                            <p:grpSpPr>
                              <a:xfrm>
                                <a:off x="4734107" y="2609975"/>
                                <a:ext cx="267717" cy="1949362"/>
                                <a:chOff x="3167386" y="4478944"/>
                                <a:chExt cx="267717" cy="1949362"/>
                              </a:xfrm>
                            </p:grpSpPr>
                            <p:grpSp>
                              <p:nvGrpSpPr>
                                <p:cNvPr id="87" name="グループ化 86">
                                  <a:extLst>
                                    <a:ext uri="{FF2B5EF4-FFF2-40B4-BE49-F238E27FC236}">
                                      <a16:creationId xmlns:a16="http://schemas.microsoft.com/office/drawing/2014/main" id="{322AA247-BD4C-DBD5-862F-77D5A96AA610}"/>
                                    </a:ext>
                                  </a:extLst>
                                </p:cNvPr>
                                <p:cNvGrpSpPr/>
                                <p:nvPr/>
                              </p:nvGrpSpPr>
                              <p:grpSpPr>
                                <a:xfrm>
                                  <a:off x="3305140" y="6207136"/>
                                  <a:ext cx="100973" cy="217569"/>
                                  <a:chOff x="3305140" y="6207136"/>
                                  <a:chExt cx="100973" cy="217569"/>
                                </a:xfrm>
                              </p:grpSpPr>
                              <p:grpSp>
                                <p:nvGrpSpPr>
                                  <p:cNvPr id="123" name="グループ化 122">
                                    <a:extLst>
                                      <a:ext uri="{FF2B5EF4-FFF2-40B4-BE49-F238E27FC236}">
                                        <a16:creationId xmlns:a16="http://schemas.microsoft.com/office/drawing/2014/main" id="{2C2F4DB3-1563-2B26-1C02-C751CA07654D}"/>
                                      </a:ext>
                                    </a:extLst>
                                  </p:cNvPr>
                                  <p:cNvGrpSpPr/>
                                  <p:nvPr/>
                                </p:nvGrpSpPr>
                                <p:grpSpPr>
                                  <a:xfrm flipV="1">
                                    <a:off x="3305154" y="6207136"/>
                                    <a:ext cx="28982" cy="125882"/>
                                    <a:chOff x="3749651" y="1719775"/>
                                    <a:chExt cx="45746" cy="213654"/>
                                  </a:xfrm>
                                </p:grpSpPr>
                                <p:sp>
                                  <p:nvSpPr>
                                    <p:cNvPr id="129" name="楕円 128">
                                      <a:extLst>
                                        <a:ext uri="{FF2B5EF4-FFF2-40B4-BE49-F238E27FC236}">
                                          <a16:creationId xmlns:a16="http://schemas.microsoft.com/office/drawing/2014/main" id="{5CFD2CBB-A45D-F086-2B08-67EF6A281D7A}"/>
                                        </a:ext>
                                      </a:extLst>
                                    </p:cNvPr>
                                    <p:cNvSpPr/>
                                    <p:nvPr/>
                                  </p:nvSpPr>
                                  <p:spPr>
                                    <a:xfrm>
                                      <a:off x="3749651" y="171977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30" name="楕円 129">
                                      <a:extLst>
                                        <a:ext uri="{FF2B5EF4-FFF2-40B4-BE49-F238E27FC236}">
                                          <a16:creationId xmlns:a16="http://schemas.microsoft.com/office/drawing/2014/main" id="{B176E4A3-2CCF-AD37-1FCC-42AD3765D722}"/>
                                        </a:ext>
                                      </a:extLst>
                                    </p:cNvPr>
                                    <p:cNvSpPr/>
                                    <p:nvPr/>
                                  </p:nvSpPr>
                                  <p:spPr>
                                    <a:xfrm>
                                      <a:off x="3749679" y="1887710"/>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124" name="グループ化 123">
                                    <a:extLst>
                                      <a:ext uri="{FF2B5EF4-FFF2-40B4-BE49-F238E27FC236}">
                                        <a16:creationId xmlns:a16="http://schemas.microsoft.com/office/drawing/2014/main" id="{DA7E6889-1BCB-1A41-F8CA-9B065B8B6D9F}"/>
                                      </a:ext>
                                    </a:extLst>
                                  </p:cNvPr>
                                  <p:cNvGrpSpPr/>
                                  <p:nvPr/>
                                </p:nvGrpSpPr>
                                <p:grpSpPr>
                                  <a:xfrm flipV="1">
                                    <a:off x="3305140" y="6351150"/>
                                    <a:ext cx="100973" cy="73555"/>
                                    <a:chOff x="4182225" y="1319708"/>
                                    <a:chExt cx="159385" cy="124839"/>
                                  </a:xfrm>
                                </p:grpSpPr>
                                <p:grpSp>
                                  <p:nvGrpSpPr>
                                    <p:cNvPr id="125" name="グループ化 124">
                                      <a:extLst>
                                        <a:ext uri="{FF2B5EF4-FFF2-40B4-BE49-F238E27FC236}">
                                          <a16:creationId xmlns:a16="http://schemas.microsoft.com/office/drawing/2014/main" id="{C9643EC4-22F0-8CE5-751A-A4E002E37D6B}"/>
                                        </a:ext>
                                      </a:extLst>
                                    </p:cNvPr>
                                    <p:cNvGrpSpPr/>
                                    <p:nvPr/>
                                  </p:nvGrpSpPr>
                                  <p:grpSpPr>
                                    <a:xfrm>
                                      <a:off x="4182225" y="1319708"/>
                                      <a:ext cx="159385" cy="79120"/>
                                      <a:chOff x="4182225" y="1319708"/>
                                      <a:chExt cx="159385" cy="79120"/>
                                    </a:xfrm>
                                  </p:grpSpPr>
                                  <p:sp>
                                    <p:nvSpPr>
                                      <p:cNvPr id="127" name="楕円 126">
                                        <a:extLst>
                                          <a:ext uri="{FF2B5EF4-FFF2-40B4-BE49-F238E27FC236}">
                                            <a16:creationId xmlns:a16="http://schemas.microsoft.com/office/drawing/2014/main" id="{AD4EE065-38B5-B53E-0F96-0D80B7C0C316}"/>
                                          </a:ext>
                                        </a:extLst>
                                      </p:cNvPr>
                                      <p:cNvSpPr/>
                                      <p:nvPr/>
                                    </p:nvSpPr>
                                    <p:spPr>
                                      <a:xfrm>
                                        <a:off x="4295891" y="1319708"/>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楕円 127">
                                        <a:extLst>
                                          <a:ext uri="{FF2B5EF4-FFF2-40B4-BE49-F238E27FC236}">
                                            <a16:creationId xmlns:a16="http://schemas.microsoft.com/office/drawing/2014/main" id="{6A402CA6-972A-AD95-4F71-7514756CE409}"/>
                                          </a:ext>
                                        </a:extLst>
                                      </p:cNvPr>
                                      <p:cNvSpPr/>
                                      <p:nvPr/>
                                    </p:nvSpPr>
                                    <p:spPr>
                                      <a:xfrm>
                                        <a:off x="4182225" y="1353110"/>
                                        <a:ext cx="45721"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6" name="楕円 125">
                                      <a:extLst>
                                        <a:ext uri="{FF2B5EF4-FFF2-40B4-BE49-F238E27FC236}">
                                          <a16:creationId xmlns:a16="http://schemas.microsoft.com/office/drawing/2014/main" id="{6A3040E7-BE1B-AF72-0D14-E03288DF81F6}"/>
                                        </a:ext>
                                      </a:extLst>
                                    </p:cNvPr>
                                    <p:cNvSpPr/>
                                    <p:nvPr/>
                                  </p:nvSpPr>
                                  <p:spPr>
                                    <a:xfrm>
                                      <a:off x="4227948" y="1398829"/>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88" name="グループ化 87">
                                  <a:extLst>
                                    <a:ext uri="{FF2B5EF4-FFF2-40B4-BE49-F238E27FC236}">
                                      <a16:creationId xmlns:a16="http://schemas.microsoft.com/office/drawing/2014/main" id="{2706D000-CC87-24CF-639F-E9DED8F3B53A}"/>
                                    </a:ext>
                                  </a:extLst>
                                </p:cNvPr>
                                <p:cNvGrpSpPr/>
                                <p:nvPr/>
                              </p:nvGrpSpPr>
                              <p:grpSpPr>
                                <a:xfrm>
                                  <a:off x="3167386" y="4478944"/>
                                  <a:ext cx="267717" cy="1949362"/>
                                  <a:chOff x="3167413" y="4478944"/>
                                  <a:chExt cx="267717" cy="1949362"/>
                                </a:xfrm>
                              </p:grpSpPr>
                              <p:grpSp>
                                <p:nvGrpSpPr>
                                  <p:cNvPr id="89" name="グループ化 88">
                                    <a:extLst>
                                      <a:ext uri="{FF2B5EF4-FFF2-40B4-BE49-F238E27FC236}">
                                        <a16:creationId xmlns:a16="http://schemas.microsoft.com/office/drawing/2014/main" id="{9B3C4B00-E39A-3A17-2FFE-3649F4C0F6AB}"/>
                                      </a:ext>
                                    </a:extLst>
                                  </p:cNvPr>
                                  <p:cNvGrpSpPr/>
                                  <p:nvPr/>
                                </p:nvGrpSpPr>
                                <p:grpSpPr>
                                  <a:xfrm flipV="1">
                                    <a:off x="3204206" y="5991112"/>
                                    <a:ext cx="230924" cy="433594"/>
                                    <a:chOff x="4658919" y="1365445"/>
                                    <a:chExt cx="364494" cy="735920"/>
                                  </a:xfrm>
                                </p:grpSpPr>
                                <p:grpSp>
                                  <p:nvGrpSpPr>
                                    <p:cNvPr id="118" name="グループ化 117">
                                      <a:extLst>
                                        <a:ext uri="{FF2B5EF4-FFF2-40B4-BE49-F238E27FC236}">
                                          <a16:creationId xmlns:a16="http://schemas.microsoft.com/office/drawing/2014/main" id="{6B472B88-2C89-5349-EBE9-B954EAD58F93}"/>
                                        </a:ext>
                                      </a:extLst>
                                    </p:cNvPr>
                                    <p:cNvGrpSpPr/>
                                    <p:nvPr/>
                                  </p:nvGrpSpPr>
                                  <p:grpSpPr>
                                    <a:xfrm>
                                      <a:off x="4818318" y="1365445"/>
                                      <a:ext cx="205095" cy="735920"/>
                                      <a:chOff x="2835630" y="-218731"/>
                                      <a:chExt cx="205095" cy="735920"/>
                                    </a:xfrm>
                                  </p:grpSpPr>
                                  <p:sp>
                                    <p:nvSpPr>
                                      <p:cNvPr id="120" name="楕円 119">
                                        <a:extLst>
                                          <a:ext uri="{FF2B5EF4-FFF2-40B4-BE49-F238E27FC236}">
                                            <a16:creationId xmlns:a16="http://schemas.microsoft.com/office/drawing/2014/main" id="{3CA6261F-3D43-FB76-42D7-A7BA03A00B76}"/>
                                          </a:ext>
                                        </a:extLst>
                                      </p:cNvPr>
                                      <p:cNvSpPr/>
                                      <p:nvPr/>
                                    </p:nvSpPr>
                                    <p:spPr>
                                      <a:xfrm>
                                        <a:off x="2835630" y="-13961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楕円 120">
                                        <a:extLst>
                                          <a:ext uri="{FF2B5EF4-FFF2-40B4-BE49-F238E27FC236}">
                                            <a16:creationId xmlns:a16="http://schemas.microsoft.com/office/drawing/2014/main" id="{64A9A63B-F079-9AE9-D6BE-BBB73516FB53}"/>
                                          </a:ext>
                                        </a:extLst>
                                      </p:cNvPr>
                                      <p:cNvSpPr/>
                                      <p:nvPr/>
                                    </p:nvSpPr>
                                    <p:spPr>
                                      <a:xfrm>
                                        <a:off x="2995008"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楕円 121">
                                        <a:extLst>
                                          <a:ext uri="{FF2B5EF4-FFF2-40B4-BE49-F238E27FC236}">
                                            <a16:creationId xmlns:a16="http://schemas.microsoft.com/office/drawing/2014/main" id="{C46C5145-70BC-6F80-A00B-89ABF9062F73}"/>
                                          </a:ext>
                                        </a:extLst>
                                      </p:cNvPr>
                                      <p:cNvSpPr/>
                                      <p:nvPr/>
                                    </p:nvSpPr>
                                    <p:spPr>
                                      <a:xfrm>
                                        <a:off x="2835632" y="47147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9" name="楕円 118">
                                      <a:extLst>
                                        <a:ext uri="{FF2B5EF4-FFF2-40B4-BE49-F238E27FC236}">
                                          <a16:creationId xmlns:a16="http://schemas.microsoft.com/office/drawing/2014/main" id="{CA051E4E-0725-E93D-F07E-8DA12A5FEA22}"/>
                                        </a:ext>
                                      </a:extLst>
                                    </p:cNvPr>
                                    <p:cNvSpPr/>
                                    <p:nvPr/>
                                  </p:nvSpPr>
                                  <p:spPr>
                                    <a:xfrm>
                                      <a:off x="4658919" y="136544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0" name="グループ化 89">
                                    <a:extLst>
                                      <a:ext uri="{FF2B5EF4-FFF2-40B4-BE49-F238E27FC236}">
                                        <a16:creationId xmlns:a16="http://schemas.microsoft.com/office/drawing/2014/main" id="{5269BE44-0705-5FE7-8398-932E7EDBDB32}"/>
                                      </a:ext>
                                    </a:extLst>
                                  </p:cNvPr>
                                  <p:cNvGrpSpPr/>
                                  <p:nvPr/>
                                </p:nvGrpSpPr>
                                <p:grpSpPr>
                                  <a:xfrm>
                                    <a:off x="3167413" y="4478944"/>
                                    <a:ext cx="195698" cy="1949362"/>
                                    <a:chOff x="3167413" y="4478944"/>
                                    <a:chExt cx="195698" cy="1949362"/>
                                  </a:xfrm>
                                </p:grpSpPr>
                                <p:grpSp>
                                  <p:nvGrpSpPr>
                                    <p:cNvPr id="91" name="グループ化 90">
                                      <a:extLst>
                                        <a:ext uri="{FF2B5EF4-FFF2-40B4-BE49-F238E27FC236}">
                                          <a16:creationId xmlns:a16="http://schemas.microsoft.com/office/drawing/2014/main" id="{C43DFC45-1A5E-176C-5FBF-531FEFF5DC2A}"/>
                                        </a:ext>
                                      </a:extLst>
                                    </p:cNvPr>
                                    <p:cNvGrpSpPr/>
                                    <p:nvPr/>
                                  </p:nvGrpSpPr>
                                  <p:grpSpPr>
                                    <a:xfrm flipV="1">
                                      <a:off x="3167413" y="4478944"/>
                                      <a:ext cx="195698" cy="1945762"/>
                                      <a:chOff x="3805404" y="1319720"/>
                                      <a:chExt cx="308905" cy="3302453"/>
                                    </a:xfrm>
                                  </p:grpSpPr>
                                  <p:grpSp>
                                    <p:nvGrpSpPr>
                                      <p:cNvPr id="110" name="グループ化 109">
                                        <a:extLst>
                                          <a:ext uri="{FF2B5EF4-FFF2-40B4-BE49-F238E27FC236}">
                                            <a16:creationId xmlns:a16="http://schemas.microsoft.com/office/drawing/2014/main" id="{110733D1-E414-7BAE-1E8D-63F69FE93AA4}"/>
                                          </a:ext>
                                        </a:extLst>
                                      </p:cNvPr>
                                      <p:cNvGrpSpPr/>
                                      <p:nvPr/>
                                    </p:nvGrpSpPr>
                                    <p:grpSpPr>
                                      <a:xfrm>
                                        <a:off x="3805404" y="1319720"/>
                                        <a:ext cx="308905" cy="3302453"/>
                                        <a:chOff x="3805404" y="1319720"/>
                                        <a:chExt cx="308905" cy="3302453"/>
                                      </a:xfrm>
                                    </p:grpSpPr>
                                    <p:grpSp>
                                      <p:nvGrpSpPr>
                                        <p:cNvPr id="112" name="グループ化 111">
                                          <a:extLst>
                                            <a:ext uri="{FF2B5EF4-FFF2-40B4-BE49-F238E27FC236}">
                                              <a16:creationId xmlns:a16="http://schemas.microsoft.com/office/drawing/2014/main" id="{9EE9B75F-0A3E-D64E-5010-7D0880BF5866}"/>
                                            </a:ext>
                                          </a:extLst>
                                        </p:cNvPr>
                                        <p:cNvGrpSpPr/>
                                        <p:nvPr/>
                                      </p:nvGrpSpPr>
                                      <p:grpSpPr>
                                        <a:xfrm>
                                          <a:off x="3909205" y="1319720"/>
                                          <a:ext cx="205104" cy="3302453"/>
                                          <a:chOff x="1926517" y="-264456"/>
                                          <a:chExt cx="205104" cy="3302453"/>
                                        </a:xfrm>
                                      </p:grpSpPr>
                                      <p:sp>
                                        <p:nvSpPr>
                                          <p:cNvPr id="114" name="楕円 113">
                                            <a:extLst>
                                              <a:ext uri="{FF2B5EF4-FFF2-40B4-BE49-F238E27FC236}">
                                                <a16:creationId xmlns:a16="http://schemas.microsoft.com/office/drawing/2014/main" id="{7932AD3F-5613-B740-64BD-B71D66B40CFB}"/>
                                              </a:ext>
                                            </a:extLst>
                                          </p:cNvPr>
                                          <p:cNvSpPr/>
                                          <p:nvPr/>
                                        </p:nvSpPr>
                                        <p:spPr>
                                          <a:xfrm>
                                            <a:off x="1987792" y="-18533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楕円 114">
                                            <a:extLst>
                                              <a:ext uri="{FF2B5EF4-FFF2-40B4-BE49-F238E27FC236}">
                                                <a16:creationId xmlns:a16="http://schemas.microsoft.com/office/drawing/2014/main" id="{C1CD566C-938E-C22F-F594-FB7FB7687462}"/>
                                              </a:ext>
                                            </a:extLst>
                                          </p:cNvPr>
                                          <p:cNvSpPr/>
                                          <p:nvPr/>
                                        </p:nvSpPr>
                                        <p:spPr>
                                          <a:xfrm>
                                            <a:off x="2085904" y="-264456"/>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6" name="楕円 115">
                                            <a:extLst>
                                              <a:ext uri="{FF2B5EF4-FFF2-40B4-BE49-F238E27FC236}">
                                                <a16:creationId xmlns:a16="http://schemas.microsoft.com/office/drawing/2014/main" id="{DE6E7DBB-4A60-D6A9-8942-567B42E3D725}"/>
                                              </a:ext>
                                            </a:extLst>
                                          </p:cNvPr>
                                          <p:cNvSpPr/>
                                          <p:nvPr/>
                                        </p:nvSpPr>
                                        <p:spPr>
                                          <a:xfrm>
                                            <a:off x="2040183" y="2992278"/>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楕円 116">
                                            <a:extLst>
                                              <a:ext uri="{FF2B5EF4-FFF2-40B4-BE49-F238E27FC236}">
                                                <a16:creationId xmlns:a16="http://schemas.microsoft.com/office/drawing/2014/main" id="{D7734364-D846-D37C-9D9D-02A34CDB7D16}"/>
                                              </a:ext>
                                            </a:extLst>
                                          </p:cNvPr>
                                          <p:cNvSpPr/>
                                          <p:nvPr/>
                                        </p:nvSpPr>
                                        <p:spPr>
                                          <a:xfrm>
                                            <a:off x="1926517" y="-2644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3" name="楕円 112">
                                          <a:extLst>
                                            <a:ext uri="{FF2B5EF4-FFF2-40B4-BE49-F238E27FC236}">
                                              <a16:creationId xmlns:a16="http://schemas.microsoft.com/office/drawing/2014/main" id="{3850D2C8-C63D-C49C-EE4B-A2CCF5675AC5}"/>
                                            </a:ext>
                                          </a:extLst>
                                        </p:cNvPr>
                                        <p:cNvSpPr/>
                                        <p:nvPr/>
                                      </p:nvSpPr>
                                      <p:spPr>
                                        <a:xfrm>
                                          <a:off x="3805404" y="131972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11" name="楕円 110">
                                        <a:extLst>
                                          <a:ext uri="{FF2B5EF4-FFF2-40B4-BE49-F238E27FC236}">
                                            <a16:creationId xmlns:a16="http://schemas.microsoft.com/office/drawing/2014/main" id="{DE0087FB-A7A9-EB02-3373-E9BD7FE600EF}"/>
                                          </a:ext>
                                        </a:extLst>
                                      </p:cNvPr>
                                      <p:cNvSpPr/>
                                      <p:nvPr/>
                                    </p:nvSpPr>
                                    <p:spPr>
                                      <a:xfrm>
                                        <a:off x="4022866" y="318636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9" name="楕円 108">
                                      <a:extLst>
                                        <a:ext uri="{FF2B5EF4-FFF2-40B4-BE49-F238E27FC236}">
                                          <a16:creationId xmlns:a16="http://schemas.microsoft.com/office/drawing/2014/main" id="{49FCADC3-1EB1-866B-B4B9-9D46CDB3BC02}"/>
                                        </a:ext>
                                      </a:extLst>
                                    </p:cNvPr>
                                    <p:cNvSpPr/>
                                    <p:nvPr/>
                                  </p:nvSpPr>
                                  <p:spPr>
                                    <a:xfrm flipV="1">
                                      <a:off x="3322392" y="640136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85" name="楕円 84">
                                <a:extLst>
                                  <a:ext uri="{FF2B5EF4-FFF2-40B4-BE49-F238E27FC236}">
                                    <a16:creationId xmlns:a16="http://schemas.microsoft.com/office/drawing/2014/main" id="{DB9A0BC6-4957-775D-0178-E38928AD769B}"/>
                                  </a:ext>
                                </a:extLst>
                              </p:cNvPr>
                              <p:cNvSpPr/>
                              <p:nvPr/>
                            </p:nvSpPr>
                            <p:spPr>
                              <a:xfrm flipV="1">
                                <a:off x="481708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80" name="楕円 79">
                            <a:extLst>
                              <a:ext uri="{FF2B5EF4-FFF2-40B4-BE49-F238E27FC236}">
                                <a16:creationId xmlns:a16="http://schemas.microsoft.com/office/drawing/2014/main" id="{86BEFEA3-EB75-D0FC-3843-5732F31A4437}"/>
                              </a:ext>
                            </a:extLst>
                          </p:cNvPr>
                          <p:cNvSpPr/>
                          <p:nvPr/>
                        </p:nvSpPr>
                        <p:spPr>
                          <a:xfrm flipV="1">
                            <a:off x="4845886" y="4528800"/>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81" name="楕円 80">
                            <a:extLst>
                              <a:ext uri="{FF2B5EF4-FFF2-40B4-BE49-F238E27FC236}">
                                <a16:creationId xmlns:a16="http://schemas.microsoft.com/office/drawing/2014/main" id="{F7C6A402-18EB-D5E8-2E57-BA2A14B2210B}"/>
                              </a:ext>
                            </a:extLst>
                          </p:cNvPr>
                          <p:cNvSpPr/>
                          <p:nvPr/>
                        </p:nvSpPr>
                        <p:spPr>
                          <a:xfrm flipV="1">
                            <a:off x="4871869" y="3933056"/>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1" name="楕円 130">
                          <a:extLst>
                            <a:ext uri="{FF2B5EF4-FFF2-40B4-BE49-F238E27FC236}">
                              <a16:creationId xmlns:a16="http://schemas.microsoft.com/office/drawing/2014/main" id="{A3F92D64-9477-AD87-548A-B34C9892C045}"/>
                            </a:ext>
                          </a:extLst>
                        </p:cNvPr>
                        <p:cNvSpPr/>
                        <p:nvPr/>
                      </p:nvSpPr>
                      <p:spPr>
                        <a:xfrm flipV="1">
                          <a:off x="3935760" y="2636912"/>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楕円 131">
                          <a:extLst>
                            <a:ext uri="{FF2B5EF4-FFF2-40B4-BE49-F238E27FC236}">
                              <a16:creationId xmlns:a16="http://schemas.microsoft.com/office/drawing/2014/main" id="{1D7642C6-7182-A311-33F0-91B8393107BB}"/>
                            </a:ext>
                          </a:extLst>
                        </p:cNvPr>
                        <p:cNvSpPr/>
                        <p:nvPr/>
                      </p:nvSpPr>
                      <p:spPr>
                        <a:xfrm flipV="1">
                          <a:off x="3935760" y="441017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楕円 132">
                          <a:extLst>
                            <a:ext uri="{FF2B5EF4-FFF2-40B4-BE49-F238E27FC236}">
                              <a16:creationId xmlns:a16="http://schemas.microsoft.com/office/drawing/2014/main" id="{9C4D0187-A841-58D1-194B-CA85E1C6D1A4}"/>
                            </a:ext>
                          </a:extLst>
                        </p:cNvPr>
                        <p:cNvSpPr/>
                        <p:nvPr/>
                      </p:nvSpPr>
                      <p:spPr>
                        <a:xfrm flipV="1">
                          <a:off x="4007768"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5" name="楕円 134">
                        <a:extLst>
                          <a:ext uri="{FF2B5EF4-FFF2-40B4-BE49-F238E27FC236}">
                            <a16:creationId xmlns:a16="http://schemas.microsoft.com/office/drawing/2014/main" id="{94C5DC8C-394E-DA8F-9AC4-212E2571DDA9}"/>
                          </a:ext>
                        </a:extLst>
                      </p:cNvPr>
                      <p:cNvSpPr/>
                      <p:nvPr/>
                    </p:nvSpPr>
                    <p:spPr>
                      <a:xfrm flipV="1">
                        <a:off x="371973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36" name="楕円 135">
                        <a:extLst>
                          <a:ext uri="{FF2B5EF4-FFF2-40B4-BE49-F238E27FC236}">
                            <a16:creationId xmlns:a16="http://schemas.microsoft.com/office/drawing/2014/main" id="{C9C3E538-5628-1A59-3AAD-964387EB3176}"/>
                          </a:ext>
                        </a:extLst>
                      </p:cNvPr>
                      <p:cNvSpPr/>
                      <p:nvPr/>
                    </p:nvSpPr>
                    <p:spPr>
                      <a:xfrm flipV="1">
                        <a:off x="3863752"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楕円 136">
                        <a:extLst>
                          <a:ext uri="{FF2B5EF4-FFF2-40B4-BE49-F238E27FC236}">
                            <a16:creationId xmlns:a16="http://schemas.microsoft.com/office/drawing/2014/main" id="{6CEC99F6-3D57-AFF2-77DC-7AD0F83308D4}"/>
                          </a:ext>
                        </a:extLst>
                      </p:cNvPr>
                      <p:cNvSpPr/>
                      <p:nvPr/>
                    </p:nvSpPr>
                    <p:spPr>
                      <a:xfrm flipV="1">
                        <a:off x="3935760" y="426615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8" name="楕円 137">
                        <a:extLst>
                          <a:ext uri="{FF2B5EF4-FFF2-40B4-BE49-F238E27FC236}">
                            <a16:creationId xmlns:a16="http://schemas.microsoft.com/office/drawing/2014/main" id="{0B5E2FB4-4AAE-37EB-2C8F-FE576080C1DB}"/>
                          </a:ext>
                        </a:extLst>
                      </p:cNvPr>
                      <p:cNvSpPr/>
                      <p:nvPr/>
                    </p:nvSpPr>
                    <p:spPr>
                      <a:xfrm flipV="1">
                        <a:off x="3935760" y="3789040"/>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1" name="楕円 140">
                      <a:extLst>
                        <a:ext uri="{FF2B5EF4-FFF2-40B4-BE49-F238E27FC236}">
                          <a16:creationId xmlns:a16="http://schemas.microsoft.com/office/drawing/2014/main" id="{683567B5-5139-BE87-3BF1-3A36156F0046}"/>
                        </a:ext>
                      </a:extLst>
                    </p:cNvPr>
                    <p:cNvSpPr/>
                    <p:nvPr/>
                  </p:nvSpPr>
                  <p:spPr>
                    <a:xfrm flipV="1">
                      <a:off x="4151784"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楕円 141">
                      <a:extLst>
                        <a:ext uri="{FF2B5EF4-FFF2-40B4-BE49-F238E27FC236}">
                          <a16:creationId xmlns:a16="http://schemas.microsoft.com/office/drawing/2014/main" id="{93429913-0A6D-BEC8-5BAB-CCF497C9D754}"/>
                        </a:ext>
                      </a:extLst>
                    </p:cNvPr>
                    <p:cNvSpPr/>
                    <p:nvPr/>
                  </p:nvSpPr>
                  <p:spPr>
                    <a:xfrm flipV="1">
                      <a:off x="4105377"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4" name="楕円 143">
                    <a:extLst>
                      <a:ext uri="{FF2B5EF4-FFF2-40B4-BE49-F238E27FC236}">
                        <a16:creationId xmlns:a16="http://schemas.microsoft.com/office/drawing/2014/main" id="{2E98C8B7-D6E6-FC23-502A-D2A4BD809E1A}"/>
                      </a:ext>
                    </a:extLst>
                  </p:cNvPr>
                  <p:cNvSpPr/>
                  <p:nvPr/>
                </p:nvSpPr>
                <p:spPr>
                  <a:xfrm flipV="1">
                    <a:off x="3762780"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6" name="グループ化 145">
                  <a:extLst>
                    <a:ext uri="{FF2B5EF4-FFF2-40B4-BE49-F238E27FC236}">
                      <a16:creationId xmlns:a16="http://schemas.microsoft.com/office/drawing/2014/main" id="{DE5EBC29-8938-584A-75E7-22556909A5F5}"/>
                    </a:ext>
                  </a:extLst>
                </p:cNvPr>
                <p:cNvGrpSpPr/>
                <p:nvPr/>
              </p:nvGrpSpPr>
              <p:grpSpPr>
                <a:xfrm>
                  <a:off x="3642989" y="1673871"/>
                  <a:ext cx="292771" cy="2877411"/>
                  <a:chOff x="3196861" y="1678326"/>
                  <a:chExt cx="292771" cy="2877411"/>
                </a:xfrm>
              </p:grpSpPr>
              <p:grpSp>
                <p:nvGrpSpPr>
                  <p:cNvPr id="149" name="グループ化 148">
                    <a:extLst>
                      <a:ext uri="{FF2B5EF4-FFF2-40B4-BE49-F238E27FC236}">
                        <a16:creationId xmlns:a16="http://schemas.microsoft.com/office/drawing/2014/main" id="{1E6DE6F7-C052-0ED8-8E8E-AD520FF69A10}"/>
                      </a:ext>
                    </a:extLst>
                  </p:cNvPr>
                  <p:cNvGrpSpPr/>
                  <p:nvPr/>
                </p:nvGrpSpPr>
                <p:grpSpPr>
                  <a:xfrm>
                    <a:off x="3196861" y="1678326"/>
                    <a:ext cx="244960" cy="2877411"/>
                    <a:chOff x="3196861" y="1678326"/>
                    <a:chExt cx="244960" cy="2877411"/>
                  </a:xfrm>
                </p:grpSpPr>
                <p:grpSp>
                  <p:nvGrpSpPr>
                    <p:cNvPr id="152" name="グループ化 151">
                      <a:extLst>
                        <a:ext uri="{FF2B5EF4-FFF2-40B4-BE49-F238E27FC236}">
                          <a16:creationId xmlns:a16="http://schemas.microsoft.com/office/drawing/2014/main" id="{DEA2F59B-A096-B00C-2C82-F42AB9C8DEED}"/>
                        </a:ext>
                      </a:extLst>
                    </p:cNvPr>
                    <p:cNvGrpSpPr/>
                    <p:nvPr/>
                  </p:nvGrpSpPr>
                  <p:grpSpPr>
                    <a:xfrm>
                      <a:off x="3196861" y="1678326"/>
                      <a:ext cx="244960" cy="2877411"/>
                      <a:chOff x="3196861" y="1678326"/>
                      <a:chExt cx="244960" cy="2877411"/>
                    </a:xfrm>
                  </p:grpSpPr>
                  <p:grpSp>
                    <p:nvGrpSpPr>
                      <p:cNvPr id="157" name="グループ化 156">
                        <a:extLst>
                          <a:ext uri="{FF2B5EF4-FFF2-40B4-BE49-F238E27FC236}">
                            <a16:creationId xmlns:a16="http://schemas.microsoft.com/office/drawing/2014/main" id="{BB1B3888-27F0-50DF-1A58-3126823F7330}"/>
                          </a:ext>
                        </a:extLst>
                      </p:cNvPr>
                      <p:cNvGrpSpPr/>
                      <p:nvPr/>
                    </p:nvGrpSpPr>
                    <p:grpSpPr>
                      <a:xfrm>
                        <a:off x="3196861" y="4054590"/>
                        <a:ext cx="244960" cy="501147"/>
                        <a:chOff x="4132970" y="4054590"/>
                        <a:chExt cx="244960" cy="501147"/>
                      </a:xfrm>
                    </p:grpSpPr>
                    <p:grpSp>
                      <p:nvGrpSpPr>
                        <p:cNvPr id="161" name="グループ化 160">
                          <a:extLst>
                            <a:ext uri="{FF2B5EF4-FFF2-40B4-BE49-F238E27FC236}">
                              <a16:creationId xmlns:a16="http://schemas.microsoft.com/office/drawing/2014/main" id="{32A505F6-2607-0F66-98AC-98C5501AF069}"/>
                            </a:ext>
                          </a:extLst>
                        </p:cNvPr>
                        <p:cNvGrpSpPr/>
                        <p:nvPr/>
                      </p:nvGrpSpPr>
                      <p:grpSpPr>
                        <a:xfrm>
                          <a:off x="4132970" y="4054590"/>
                          <a:ext cx="244960" cy="501147"/>
                          <a:chOff x="4132970" y="4054590"/>
                          <a:chExt cx="244960" cy="501147"/>
                        </a:xfrm>
                      </p:grpSpPr>
                      <p:sp>
                        <p:nvSpPr>
                          <p:cNvPr id="164" name="楕円 163">
                            <a:extLst>
                              <a:ext uri="{FF2B5EF4-FFF2-40B4-BE49-F238E27FC236}">
                                <a16:creationId xmlns:a16="http://schemas.microsoft.com/office/drawing/2014/main" id="{F1D584E3-F376-1433-CCEA-CC2508D11C1A}"/>
                              </a:ext>
                            </a:extLst>
                          </p:cNvPr>
                          <p:cNvSpPr/>
                          <p:nvPr/>
                        </p:nvSpPr>
                        <p:spPr>
                          <a:xfrm flipV="1">
                            <a:off x="4295805"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65" name="グループ化 164">
                            <a:extLst>
                              <a:ext uri="{FF2B5EF4-FFF2-40B4-BE49-F238E27FC236}">
                                <a16:creationId xmlns:a16="http://schemas.microsoft.com/office/drawing/2014/main" id="{B677F609-5D46-D01D-72F8-61E2B2E5164D}"/>
                              </a:ext>
                            </a:extLst>
                          </p:cNvPr>
                          <p:cNvGrpSpPr/>
                          <p:nvPr/>
                        </p:nvGrpSpPr>
                        <p:grpSpPr>
                          <a:xfrm>
                            <a:off x="4132970" y="4054590"/>
                            <a:ext cx="244960" cy="501147"/>
                            <a:chOff x="4132970" y="4054590"/>
                            <a:chExt cx="244960" cy="501147"/>
                          </a:xfrm>
                        </p:grpSpPr>
                        <p:grpSp>
                          <p:nvGrpSpPr>
                            <p:cNvPr id="166" name="グループ化 165">
                              <a:extLst>
                                <a:ext uri="{FF2B5EF4-FFF2-40B4-BE49-F238E27FC236}">
                                  <a16:creationId xmlns:a16="http://schemas.microsoft.com/office/drawing/2014/main" id="{16745D14-832D-1286-F10C-0BF20C5520DB}"/>
                                </a:ext>
                              </a:extLst>
                            </p:cNvPr>
                            <p:cNvGrpSpPr/>
                            <p:nvPr/>
                          </p:nvGrpSpPr>
                          <p:grpSpPr>
                            <a:xfrm>
                              <a:off x="4132970" y="4054590"/>
                              <a:ext cx="244960" cy="501147"/>
                              <a:chOff x="2566249" y="5923559"/>
                              <a:chExt cx="244960" cy="501147"/>
                            </a:xfrm>
                          </p:grpSpPr>
                          <p:grpSp>
                            <p:nvGrpSpPr>
                              <p:cNvPr id="168" name="グループ化 167">
                                <a:extLst>
                                  <a:ext uri="{FF2B5EF4-FFF2-40B4-BE49-F238E27FC236}">
                                    <a16:creationId xmlns:a16="http://schemas.microsoft.com/office/drawing/2014/main" id="{B98FDF27-F8B8-6BA6-1D4A-D0CC6F002E62}"/>
                                  </a:ext>
                                </a:extLst>
                              </p:cNvPr>
                              <p:cNvGrpSpPr/>
                              <p:nvPr/>
                            </p:nvGrpSpPr>
                            <p:grpSpPr>
                              <a:xfrm>
                                <a:off x="2686057" y="5923559"/>
                                <a:ext cx="71978" cy="454531"/>
                                <a:chOff x="2686057" y="5923559"/>
                                <a:chExt cx="71978" cy="454531"/>
                              </a:xfrm>
                            </p:grpSpPr>
                            <p:grpSp>
                              <p:nvGrpSpPr>
                                <p:cNvPr id="187" name="グループ化 186">
                                  <a:extLst>
                                    <a:ext uri="{FF2B5EF4-FFF2-40B4-BE49-F238E27FC236}">
                                      <a16:creationId xmlns:a16="http://schemas.microsoft.com/office/drawing/2014/main" id="{F885EEC7-1866-0DA8-D109-C8579F64A357}"/>
                                    </a:ext>
                                  </a:extLst>
                                </p:cNvPr>
                                <p:cNvGrpSpPr/>
                                <p:nvPr/>
                              </p:nvGrpSpPr>
                              <p:grpSpPr>
                                <a:xfrm flipV="1">
                                  <a:off x="2686057" y="5923559"/>
                                  <a:ext cx="71978" cy="386971"/>
                                  <a:chOff x="2772422" y="1757939"/>
                                  <a:chExt cx="113611" cy="656788"/>
                                </a:xfrm>
                              </p:grpSpPr>
                              <p:sp>
                                <p:nvSpPr>
                                  <p:cNvPr id="193" name="楕円 192">
                                    <a:extLst>
                                      <a:ext uri="{FF2B5EF4-FFF2-40B4-BE49-F238E27FC236}">
                                        <a16:creationId xmlns:a16="http://schemas.microsoft.com/office/drawing/2014/main" id="{13A2AB3B-F152-1598-AE6D-33AB874DF40F}"/>
                                      </a:ext>
                                    </a:extLst>
                                  </p:cNvPr>
                                  <p:cNvSpPr/>
                                  <p:nvPr/>
                                </p:nvSpPr>
                                <p:spPr>
                                  <a:xfrm>
                                    <a:off x="2840314" y="2369008"/>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194" name="楕円 193">
                                    <a:extLst>
                                      <a:ext uri="{FF2B5EF4-FFF2-40B4-BE49-F238E27FC236}">
                                        <a16:creationId xmlns:a16="http://schemas.microsoft.com/office/drawing/2014/main" id="{A9CF705C-AFA3-DA9F-F3F0-A920065D2EBB}"/>
                                      </a:ext>
                                    </a:extLst>
                                  </p:cNvPr>
                                  <p:cNvSpPr/>
                                  <p:nvPr/>
                                </p:nvSpPr>
                                <p:spPr>
                                  <a:xfrm>
                                    <a:off x="2772422" y="1757939"/>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
                              <p:nvSpPr>
                                <p:cNvPr id="190" name="楕円 189">
                                  <a:extLst>
                                    <a:ext uri="{FF2B5EF4-FFF2-40B4-BE49-F238E27FC236}">
                                      <a16:creationId xmlns:a16="http://schemas.microsoft.com/office/drawing/2014/main" id="{54802517-699E-C69A-A7B4-A17637C05EFE}"/>
                                    </a:ext>
                                  </a:extLst>
                                </p:cNvPr>
                                <p:cNvSpPr/>
                                <p:nvPr/>
                              </p:nvSpPr>
                              <p:spPr>
                                <a:xfrm flipV="1">
                                  <a:off x="2686065" y="635115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69" name="グループ化 168">
                                <a:extLst>
                                  <a:ext uri="{FF2B5EF4-FFF2-40B4-BE49-F238E27FC236}">
                                    <a16:creationId xmlns:a16="http://schemas.microsoft.com/office/drawing/2014/main" id="{C7F60D0A-84A4-A6FD-C2DB-941B9B76005F}"/>
                                  </a:ext>
                                </a:extLst>
                              </p:cNvPr>
                              <p:cNvGrpSpPr/>
                              <p:nvPr/>
                            </p:nvGrpSpPr>
                            <p:grpSpPr>
                              <a:xfrm>
                                <a:off x="2566249" y="5950495"/>
                                <a:ext cx="244960" cy="474211"/>
                                <a:chOff x="2566276" y="5950495"/>
                                <a:chExt cx="244960" cy="474211"/>
                              </a:xfrm>
                            </p:grpSpPr>
                            <p:grpSp>
                              <p:nvGrpSpPr>
                                <p:cNvPr id="182" name="グループ化 181">
                                  <a:extLst>
                                    <a:ext uri="{FF2B5EF4-FFF2-40B4-BE49-F238E27FC236}">
                                      <a16:creationId xmlns:a16="http://schemas.microsoft.com/office/drawing/2014/main" id="{3A49E1B9-79F3-63FC-FF81-30900A939154}"/>
                                    </a:ext>
                                  </a:extLst>
                                </p:cNvPr>
                                <p:cNvGrpSpPr/>
                                <p:nvPr/>
                              </p:nvGrpSpPr>
                              <p:grpSpPr>
                                <a:xfrm flipV="1">
                                  <a:off x="2566276" y="6238528"/>
                                  <a:ext cx="191796" cy="186178"/>
                                  <a:chOff x="1669319" y="-218731"/>
                                  <a:chExt cx="302734" cy="315992"/>
                                </a:xfrm>
                              </p:grpSpPr>
                              <p:sp>
                                <p:nvSpPr>
                                  <p:cNvPr id="184" name="楕円 183">
                                    <a:extLst>
                                      <a:ext uri="{FF2B5EF4-FFF2-40B4-BE49-F238E27FC236}">
                                        <a16:creationId xmlns:a16="http://schemas.microsoft.com/office/drawing/2014/main" id="{C75D105A-CC46-F545-E48E-C838F12E4385}"/>
                                      </a:ext>
                                    </a:extLst>
                                  </p:cNvPr>
                                  <p:cNvSpPr/>
                                  <p:nvPr/>
                                </p:nvSpPr>
                                <p:spPr>
                                  <a:xfrm>
                                    <a:off x="1926336" y="-13961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楕円 184">
                                    <a:extLst>
                                      <a:ext uri="{FF2B5EF4-FFF2-40B4-BE49-F238E27FC236}">
                                        <a16:creationId xmlns:a16="http://schemas.microsoft.com/office/drawing/2014/main" id="{E5E08695-8BA1-AE78-0FC9-89F121B85822}"/>
                                      </a:ext>
                                    </a:extLst>
                                  </p:cNvPr>
                                  <p:cNvSpPr/>
                                  <p:nvPr/>
                                </p:nvSpPr>
                                <p:spPr>
                                  <a:xfrm>
                                    <a:off x="1669319"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楕円 185">
                                    <a:extLst>
                                      <a:ext uri="{FF2B5EF4-FFF2-40B4-BE49-F238E27FC236}">
                                        <a16:creationId xmlns:a16="http://schemas.microsoft.com/office/drawing/2014/main" id="{C469070A-C20A-F413-5D67-DDF9B2A15A65}"/>
                                      </a:ext>
                                    </a:extLst>
                                  </p:cNvPr>
                                  <p:cNvSpPr/>
                                  <p:nvPr/>
                                </p:nvSpPr>
                                <p:spPr>
                                  <a:xfrm>
                                    <a:off x="1858395" y="51542"/>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72" name="グループ化 171">
                                  <a:extLst>
                                    <a:ext uri="{FF2B5EF4-FFF2-40B4-BE49-F238E27FC236}">
                                      <a16:creationId xmlns:a16="http://schemas.microsoft.com/office/drawing/2014/main" id="{0A481887-BA42-D301-1637-F61B33D3D894}"/>
                                    </a:ext>
                                  </a:extLst>
                                </p:cNvPr>
                                <p:cNvGrpSpPr/>
                                <p:nvPr/>
                              </p:nvGrpSpPr>
                              <p:grpSpPr>
                                <a:xfrm flipV="1">
                                  <a:off x="2614049" y="5950495"/>
                                  <a:ext cx="197187" cy="474211"/>
                                  <a:chOff x="2931956" y="1319720"/>
                                  <a:chExt cx="311258" cy="804855"/>
                                </a:xfrm>
                              </p:grpSpPr>
                              <p:grpSp>
                                <p:nvGrpSpPr>
                                  <p:cNvPr id="174" name="グループ化 173">
                                    <a:extLst>
                                      <a:ext uri="{FF2B5EF4-FFF2-40B4-BE49-F238E27FC236}">
                                        <a16:creationId xmlns:a16="http://schemas.microsoft.com/office/drawing/2014/main" id="{88B5291F-20AA-88C0-465E-14CBE0177F62}"/>
                                      </a:ext>
                                    </a:extLst>
                                  </p:cNvPr>
                                  <p:cNvGrpSpPr/>
                                  <p:nvPr/>
                                </p:nvGrpSpPr>
                                <p:grpSpPr>
                                  <a:xfrm>
                                    <a:off x="2931956" y="1319720"/>
                                    <a:ext cx="311258" cy="804854"/>
                                    <a:chOff x="2931956" y="1319720"/>
                                    <a:chExt cx="311258" cy="804854"/>
                                  </a:xfrm>
                                </p:grpSpPr>
                                <p:grpSp>
                                  <p:nvGrpSpPr>
                                    <p:cNvPr id="176" name="グループ化 175">
                                      <a:extLst>
                                        <a:ext uri="{FF2B5EF4-FFF2-40B4-BE49-F238E27FC236}">
                                          <a16:creationId xmlns:a16="http://schemas.microsoft.com/office/drawing/2014/main" id="{7EBA58D3-DF1F-C41E-33E3-94231F97F6C0}"/>
                                        </a:ext>
                                      </a:extLst>
                                    </p:cNvPr>
                                    <p:cNvGrpSpPr/>
                                    <p:nvPr/>
                                  </p:nvGrpSpPr>
                                  <p:grpSpPr>
                                    <a:xfrm>
                                      <a:off x="2931956" y="1319720"/>
                                      <a:ext cx="311258" cy="804854"/>
                                      <a:chOff x="949268" y="-264456"/>
                                      <a:chExt cx="311258" cy="804854"/>
                                    </a:xfrm>
                                  </p:grpSpPr>
                                  <p:sp>
                                    <p:nvSpPr>
                                      <p:cNvPr id="178" name="楕円 177">
                                        <a:extLst>
                                          <a:ext uri="{FF2B5EF4-FFF2-40B4-BE49-F238E27FC236}">
                                            <a16:creationId xmlns:a16="http://schemas.microsoft.com/office/drawing/2014/main" id="{48B66709-F188-86AC-CABA-5273B02D5E02}"/>
                                          </a:ext>
                                        </a:extLst>
                                      </p:cNvPr>
                                      <p:cNvSpPr/>
                                      <p:nvPr/>
                                    </p:nvSpPr>
                                    <p:spPr>
                                      <a:xfrm>
                                        <a:off x="1017212" y="-18533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9" name="楕円 178">
                                        <a:extLst>
                                          <a:ext uri="{FF2B5EF4-FFF2-40B4-BE49-F238E27FC236}">
                                            <a16:creationId xmlns:a16="http://schemas.microsoft.com/office/drawing/2014/main" id="{8CDDC962-A3F0-3FC2-A735-1A2E63B6F708}"/>
                                          </a:ext>
                                        </a:extLst>
                                      </p:cNvPr>
                                      <p:cNvSpPr/>
                                      <p:nvPr/>
                                    </p:nvSpPr>
                                    <p:spPr>
                                      <a:xfrm>
                                        <a:off x="1214808" y="-264456"/>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0" name="楕円 179">
                                        <a:extLst>
                                          <a:ext uri="{FF2B5EF4-FFF2-40B4-BE49-F238E27FC236}">
                                            <a16:creationId xmlns:a16="http://schemas.microsoft.com/office/drawing/2014/main" id="{276E6EB2-0FE8-401A-DFB1-EC9F31DA0A1A}"/>
                                          </a:ext>
                                        </a:extLst>
                                      </p:cNvPr>
                                      <p:cNvSpPr/>
                                      <p:nvPr/>
                                    </p:nvSpPr>
                                    <p:spPr>
                                      <a:xfrm>
                                        <a:off x="1017211" y="494679"/>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楕円 180">
                                        <a:extLst>
                                          <a:ext uri="{FF2B5EF4-FFF2-40B4-BE49-F238E27FC236}">
                                            <a16:creationId xmlns:a16="http://schemas.microsoft.com/office/drawing/2014/main" id="{086A21C7-8F95-1B93-A923-A93DCF025FC5}"/>
                                          </a:ext>
                                        </a:extLst>
                                      </p:cNvPr>
                                      <p:cNvSpPr/>
                                      <p:nvPr/>
                                    </p:nvSpPr>
                                    <p:spPr>
                                      <a:xfrm>
                                        <a:off x="949268" y="-2644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77" name="楕円 176">
                                      <a:extLst>
                                        <a:ext uri="{FF2B5EF4-FFF2-40B4-BE49-F238E27FC236}">
                                          <a16:creationId xmlns:a16="http://schemas.microsoft.com/office/drawing/2014/main" id="{791FE064-EA55-F650-5C0B-B1B31DFEB580}"/>
                                        </a:ext>
                                      </a:extLst>
                                    </p:cNvPr>
                                    <p:cNvSpPr/>
                                    <p:nvPr/>
                                  </p:nvSpPr>
                                  <p:spPr>
                                    <a:xfrm>
                                      <a:off x="2999900" y="131972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75" name="楕円 174">
                                    <a:extLst>
                                      <a:ext uri="{FF2B5EF4-FFF2-40B4-BE49-F238E27FC236}">
                                        <a16:creationId xmlns:a16="http://schemas.microsoft.com/office/drawing/2014/main" id="{5D81C426-0690-AB47-D9D4-B80849EC3023}"/>
                                      </a:ext>
                                    </a:extLst>
                                  </p:cNvPr>
                                  <p:cNvSpPr/>
                                  <p:nvPr/>
                                </p:nvSpPr>
                                <p:spPr>
                                  <a:xfrm>
                                    <a:off x="3045619" y="20788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167" name="楕円 166">
                              <a:extLst>
                                <a:ext uri="{FF2B5EF4-FFF2-40B4-BE49-F238E27FC236}">
                                  <a16:creationId xmlns:a16="http://schemas.microsoft.com/office/drawing/2014/main" id="{F3B7A578-FA48-E0E5-1D18-E2F88BD7991B}"/>
                                </a:ext>
                              </a:extLst>
                            </p:cNvPr>
                            <p:cNvSpPr/>
                            <p:nvPr/>
                          </p:nvSpPr>
                          <p:spPr>
                            <a:xfrm flipV="1">
                              <a:off x="4252761"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63" name="楕円 162">
                          <a:extLst>
                            <a:ext uri="{FF2B5EF4-FFF2-40B4-BE49-F238E27FC236}">
                              <a16:creationId xmlns:a16="http://schemas.microsoft.com/office/drawing/2014/main" id="{2E445396-953C-FD77-DE3B-050D6375C90F}"/>
                            </a:ext>
                          </a:extLst>
                        </p:cNvPr>
                        <p:cNvSpPr/>
                        <p:nvPr/>
                      </p:nvSpPr>
                      <p:spPr>
                        <a:xfrm flipV="1">
                          <a:off x="4252761" y="405459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8" name="楕円 157">
                        <a:extLst>
                          <a:ext uri="{FF2B5EF4-FFF2-40B4-BE49-F238E27FC236}">
                            <a16:creationId xmlns:a16="http://schemas.microsoft.com/office/drawing/2014/main" id="{BCBD0A1D-580B-7321-3987-5AE2D2815A7F}"/>
                          </a:ext>
                        </a:extLst>
                      </p:cNvPr>
                      <p:cNvSpPr/>
                      <p:nvPr/>
                    </p:nvSpPr>
                    <p:spPr>
                      <a:xfrm flipV="1">
                        <a:off x="3316652" y="1678326"/>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9" name="楕円 158">
                        <a:extLst>
                          <a:ext uri="{FF2B5EF4-FFF2-40B4-BE49-F238E27FC236}">
                            <a16:creationId xmlns:a16="http://schemas.microsoft.com/office/drawing/2014/main" id="{D512E911-E228-C2E6-012F-56489DD3CC17}"/>
                          </a:ext>
                        </a:extLst>
                      </p:cNvPr>
                      <p:cNvSpPr/>
                      <p:nvPr/>
                    </p:nvSpPr>
                    <p:spPr>
                      <a:xfrm flipV="1">
                        <a:off x="3287688" y="436955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4" name="楕円 153">
                      <a:extLst>
                        <a:ext uri="{FF2B5EF4-FFF2-40B4-BE49-F238E27FC236}">
                          <a16:creationId xmlns:a16="http://schemas.microsoft.com/office/drawing/2014/main" id="{9E46CB19-2324-6C0B-F7EB-23A224FCB5BB}"/>
                        </a:ext>
                      </a:extLst>
                    </p:cNvPr>
                    <p:cNvSpPr/>
                    <p:nvPr/>
                  </p:nvSpPr>
                  <p:spPr>
                    <a:xfrm flipV="1">
                      <a:off x="3359696" y="436955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楕円 154">
                      <a:extLst>
                        <a:ext uri="{FF2B5EF4-FFF2-40B4-BE49-F238E27FC236}">
                          <a16:creationId xmlns:a16="http://schemas.microsoft.com/office/drawing/2014/main" id="{F6E03224-8356-C47A-2EC6-3F36B68676FF}"/>
                        </a:ext>
                      </a:extLst>
                    </p:cNvPr>
                    <p:cNvSpPr/>
                    <p:nvPr/>
                  </p:nvSpPr>
                  <p:spPr>
                    <a:xfrm flipV="1">
                      <a:off x="3316652" y="444156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楕円 155">
                      <a:extLst>
                        <a:ext uri="{FF2B5EF4-FFF2-40B4-BE49-F238E27FC236}">
                          <a16:creationId xmlns:a16="http://schemas.microsoft.com/office/drawing/2014/main" id="{AA42C73A-A943-ABC1-8B7F-D46987B824FD}"/>
                        </a:ext>
                      </a:extLst>
                    </p:cNvPr>
                    <p:cNvSpPr/>
                    <p:nvPr/>
                  </p:nvSpPr>
                  <p:spPr>
                    <a:xfrm flipV="1">
                      <a:off x="3316652" y="4225543"/>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8" name="楕円 147">
                    <a:extLst>
                      <a:ext uri="{FF2B5EF4-FFF2-40B4-BE49-F238E27FC236}">
                        <a16:creationId xmlns:a16="http://schemas.microsoft.com/office/drawing/2014/main" id="{9FDA1C94-F1C6-E693-C93A-4815A146680A}"/>
                      </a:ext>
                    </a:extLst>
                  </p:cNvPr>
                  <p:cNvSpPr/>
                  <p:nvPr/>
                </p:nvSpPr>
                <p:spPr>
                  <a:xfrm flipV="1">
                    <a:off x="3460668"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spTree>
    <p:extLst>
      <p:ext uri="{BB962C8B-B14F-4D97-AF65-F5344CB8AC3E}">
        <p14:creationId xmlns:p14="http://schemas.microsoft.com/office/powerpoint/2010/main" val="2245086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A63AB-8DF0-53BA-98D9-6632B4863E52}"/>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F924A54C-63F2-9054-A7CD-89AFBC53F7A4}"/>
              </a:ext>
            </a:extLst>
          </p:cNvPr>
          <p:cNvPicPr>
            <a:picLocks noChangeAspect="1"/>
          </p:cNvPicPr>
          <p:nvPr/>
        </p:nvPicPr>
        <p:blipFill>
          <a:blip r:embed="rId2"/>
          <a:srcRect l="914" t="1713" r="1620" b="6263"/>
          <a:stretch>
            <a:fillRect/>
          </a:stretch>
        </p:blipFill>
        <p:spPr>
          <a:xfrm>
            <a:off x="2893732" y="1734891"/>
            <a:ext cx="4066364" cy="2887353"/>
          </a:xfrm>
          <a:prstGeom prst="rect">
            <a:avLst/>
          </a:prstGeom>
        </p:spPr>
      </p:pic>
      <p:sp>
        <p:nvSpPr>
          <p:cNvPr id="86" name="コンテンツ プレースホルダ 2">
            <a:extLst>
              <a:ext uri="{FF2B5EF4-FFF2-40B4-BE49-F238E27FC236}">
                <a16:creationId xmlns:a16="http://schemas.microsoft.com/office/drawing/2014/main" id="{1F8F6FBF-9A2F-6376-B0B5-2BBF7EAB2E3F}"/>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8" name="グループ化 7">
            <a:extLst>
              <a:ext uri="{FF2B5EF4-FFF2-40B4-BE49-F238E27FC236}">
                <a16:creationId xmlns:a16="http://schemas.microsoft.com/office/drawing/2014/main" id="{8C966AFE-C9CD-99E1-5375-35BB10D457E1}"/>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CB6C9329-D2AB-F1A5-1896-015EBBC862B6}"/>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ACC19586-844B-C380-F514-6183571539A3}"/>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7F6BA31C-6918-B7F5-2ADE-20E7E68BEAFC}"/>
                    </a:ext>
                  </a:extLst>
                </p:cNvPr>
                <p:cNvGrpSpPr/>
                <p:nvPr/>
              </p:nvGrpSpPr>
              <p:grpSpPr>
                <a:xfrm>
                  <a:off x="1610923" y="3531933"/>
                  <a:ext cx="4053029" cy="376759"/>
                  <a:chOff x="2065498" y="6052213"/>
                  <a:chExt cx="4053029" cy="376759"/>
                </a:xfrm>
              </p:grpSpPr>
              <p:sp>
                <p:nvSpPr>
                  <p:cNvPr id="109" name="コンテンツ プレースホルダ 2">
                    <a:extLst>
                      <a:ext uri="{FF2B5EF4-FFF2-40B4-BE49-F238E27FC236}">
                        <a16:creationId xmlns:a16="http://schemas.microsoft.com/office/drawing/2014/main" id="{8C7724E1-B78C-8EF4-00C6-63C0D23F2DEF}"/>
                      </a:ext>
                    </a:extLst>
                  </p:cNvPr>
                  <p:cNvSpPr txBox="1">
                    <a:spLocks/>
                  </p:cNvSpPr>
                  <p:nvPr/>
                </p:nvSpPr>
                <p:spPr>
                  <a:xfrm>
                    <a:off x="2065498"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25</a:t>
                    </a:r>
                  </a:p>
                </p:txBody>
              </p:sp>
              <p:sp>
                <p:nvSpPr>
                  <p:cNvPr id="110" name="コンテンツ プレースホルダ 2">
                    <a:extLst>
                      <a:ext uri="{FF2B5EF4-FFF2-40B4-BE49-F238E27FC236}">
                        <a16:creationId xmlns:a16="http://schemas.microsoft.com/office/drawing/2014/main" id="{04A09AF6-F723-23AE-43E1-0EE6517BBDD1}"/>
                      </a:ext>
                    </a:extLst>
                  </p:cNvPr>
                  <p:cNvSpPr txBox="1">
                    <a:spLocks/>
                  </p:cNvSpPr>
                  <p:nvPr/>
                </p:nvSpPr>
                <p:spPr>
                  <a:xfrm>
                    <a:off x="2827853"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111" name="コンテンツ プレースホルダ 2">
                    <a:extLst>
                      <a:ext uri="{FF2B5EF4-FFF2-40B4-BE49-F238E27FC236}">
                        <a16:creationId xmlns:a16="http://schemas.microsoft.com/office/drawing/2014/main" id="{35BDBD61-9704-F784-3F6F-D61BB3515EA5}"/>
                      </a:ext>
                    </a:extLst>
                  </p:cNvPr>
                  <p:cNvSpPr txBox="1">
                    <a:spLocks/>
                  </p:cNvSpPr>
                  <p:nvPr/>
                </p:nvSpPr>
                <p:spPr>
                  <a:xfrm>
                    <a:off x="3539326"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35</a:t>
                    </a:r>
                  </a:p>
                </p:txBody>
              </p:sp>
              <p:sp>
                <p:nvSpPr>
                  <p:cNvPr id="112" name="コンテンツ プレースホルダ 2">
                    <a:extLst>
                      <a:ext uri="{FF2B5EF4-FFF2-40B4-BE49-F238E27FC236}">
                        <a16:creationId xmlns:a16="http://schemas.microsoft.com/office/drawing/2014/main" id="{8FB47600-77FF-8413-9EC0-074C322173BD}"/>
                      </a:ext>
                    </a:extLst>
                  </p:cNvPr>
                  <p:cNvSpPr txBox="1">
                    <a:spLocks/>
                  </p:cNvSpPr>
                  <p:nvPr/>
                </p:nvSpPr>
                <p:spPr>
                  <a:xfrm>
                    <a:off x="4307093" y="6068670"/>
                    <a:ext cx="442879"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113" name="コンテンツ プレースホルダ 2">
                    <a:extLst>
                      <a:ext uri="{FF2B5EF4-FFF2-40B4-BE49-F238E27FC236}">
                        <a16:creationId xmlns:a16="http://schemas.microsoft.com/office/drawing/2014/main" id="{F396F561-BBE3-733A-5679-FC3B21A93AAB}"/>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(week)</a:t>
                    </a:r>
                  </a:p>
                </p:txBody>
              </p:sp>
            </p:grpSp>
            <p:grpSp>
              <p:nvGrpSpPr>
                <p:cNvPr id="92" name="グループ化 91">
                  <a:extLst>
                    <a:ext uri="{FF2B5EF4-FFF2-40B4-BE49-F238E27FC236}">
                      <a16:creationId xmlns:a16="http://schemas.microsoft.com/office/drawing/2014/main" id="{526F9476-B26A-4CF1-2448-730FE32212A1}"/>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08DB85C9-705E-3A63-878B-328FD7F1CD9E}"/>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D613708C-6F16-6E62-161A-B2CB15864355}"/>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F046B365-F434-63D4-B19E-5D29C0D18A44}"/>
                        </a:ext>
                      </a:extLst>
                    </p:cNvPr>
                    <p:cNvGrpSpPr/>
                    <p:nvPr/>
                  </p:nvGrpSpPr>
                  <p:grpSpPr>
                    <a:xfrm>
                      <a:off x="479496" y="231069"/>
                      <a:ext cx="4297401" cy="3312368"/>
                      <a:chOff x="479496" y="231069"/>
                      <a:chExt cx="4297401" cy="3312368"/>
                    </a:xfrm>
                  </p:grpSpPr>
                  <p:grpSp>
                    <p:nvGrpSpPr>
                      <p:cNvPr id="100" name="グループ化 99">
                        <a:extLst>
                          <a:ext uri="{FF2B5EF4-FFF2-40B4-BE49-F238E27FC236}">
                            <a16:creationId xmlns:a16="http://schemas.microsoft.com/office/drawing/2014/main" id="{6895C66A-A42A-A31E-13EF-7C4B58C38B77}"/>
                          </a:ext>
                        </a:extLst>
                      </p:cNvPr>
                      <p:cNvGrpSpPr/>
                      <p:nvPr/>
                    </p:nvGrpSpPr>
                    <p:grpSpPr>
                      <a:xfrm>
                        <a:off x="928842" y="2805293"/>
                        <a:ext cx="3848055" cy="738144"/>
                        <a:chOff x="-581592" y="4744982"/>
                        <a:chExt cx="3848055" cy="738144"/>
                      </a:xfrm>
                    </p:grpSpPr>
                    <p:grpSp>
                      <p:nvGrpSpPr>
                        <p:cNvPr id="102" name="グループ化 101">
                          <a:extLst>
                            <a:ext uri="{FF2B5EF4-FFF2-40B4-BE49-F238E27FC236}">
                              <a16:creationId xmlns:a16="http://schemas.microsoft.com/office/drawing/2014/main" id="{BB1E68F8-E18F-33C4-2005-DD3DF5012721}"/>
                            </a:ext>
                          </a:extLst>
                        </p:cNvPr>
                        <p:cNvGrpSpPr/>
                        <p:nvPr/>
                      </p:nvGrpSpPr>
                      <p:grpSpPr>
                        <a:xfrm>
                          <a:off x="-581592" y="4744982"/>
                          <a:ext cx="3848055" cy="738144"/>
                          <a:chOff x="-2589221" y="3070061"/>
                          <a:chExt cx="3848055" cy="738144"/>
                        </a:xfrm>
                      </p:grpSpPr>
                      <p:sp>
                        <p:nvSpPr>
                          <p:cNvPr id="108" name="コンテンツ プレースホルダ 2">
                            <a:extLst>
                              <a:ext uri="{FF2B5EF4-FFF2-40B4-BE49-F238E27FC236}">
                                <a16:creationId xmlns:a16="http://schemas.microsoft.com/office/drawing/2014/main" id="{77E90B66-3E81-068F-2932-C87D9E209086}"/>
                              </a:ext>
                            </a:extLst>
                          </p:cNvPr>
                          <p:cNvSpPr txBox="1">
                            <a:spLocks/>
                          </p:cNvSpPr>
                          <p:nvPr/>
                        </p:nvSpPr>
                        <p:spPr>
                          <a:xfrm>
                            <a:off x="-2589221" y="3070061"/>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sp>
                        <p:nvSpPr>
                          <p:cNvPr id="105" name="コンテンツ プレースホルダ 2">
                            <a:extLst>
                              <a:ext uri="{FF2B5EF4-FFF2-40B4-BE49-F238E27FC236}">
                                <a16:creationId xmlns:a16="http://schemas.microsoft.com/office/drawing/2014/main" id="{4C5B7254-3BAB-443A-34A8-F41256166FE9}"/>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Gestational week</a:t>
                            </a:r>
                          </a:p>
                        </p:txBody>
                      </p:sp>
                    </p:grpSp>
                    <p:cxnSp>
                      <p:nvCxnSpPr>
                        <p:cNvPr id="103" name="直線コネクタ 102">
                          <a:extLst>
                            <a:ext uri="{FF2B5EF4-FFF2-40B4-BE49-F238E27FC236}">
                              <a16:creationId xmlns:a16="http://schemas.microsoft.com/office/drawing/2014/main" id="{CD94DA7B-83A1-0E72-4086-67C71ACA8079}"/>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コンテンツ プレースホルダ 2">
                        <a:extLst>
                          <a:ext uri="{FF2B5EF4-FFF2-40B4-BE49-F238E27FC236}">
                            <a16:creationId xmlns:a16="http://schemas.microsoft.com/office/drawing/2014/main" id="{ABD97645-E5A6-081D-23AE-81BD8E269A7D}"/>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48FFFC52-F0AA-0734-CAE9-BDD66093F45B}"/>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B4AA20D6-6F06-9A10-A86F-26E48A254088}"/>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(b)</a:t>
                    </a:r>
                  </a:p>
                </p:txBody>
              </p:sp>
            </p:grpSp>
          </p:grpSp>
          <p:sp>
            <p:nvSpPr>
              <p:cNvPr id="89" name="コンテンツ プレースホルダ 2">
                <a:extLst>
                  <a:ext uri="{FF2B5EF4-FFF2-40B4-BE49-F238E27FC236}">
                    <a16:creationId xmlns:a16="http://schemas.microsoft.com/office/drawing/2014/main" id="{37FDDFBD-C8B6-02C1-ED0A-7E5F9E781989}"/>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p=0.70</a:t>
                </a:r>
              </a:p>
            </p:txBody>
          </p:sp>
        </p:grpSp>
        <p:sp>
          <p:nvSpPr>
            <p:cNvPr id="3" name="コンテンツ プレースホルダ 2">
              <a:extLst>
                <a:ext uri="{FF2B5EF4-FFF2-40B4-BE49-F238E27FC236}">
                  <a16:creationId xmlns:a16="http://schemas.microsoft.com/office/drawing/2014/main" id="{E0F5995B-5A37-449A-432A-7B6701F19943}"/>
                </a:ext>
              </a:extLst>
            </p:cNvPr>
            <p:cNvSpPr txBox="1">
              <a:spLocks/>
            </p:cNvSpPr>
            <p:nvPr/>
          </p:nvSpPr>
          <p:spPr>
            <a:xfrm>
              <a:off x="2160246" y="3013929"/>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4" name="コンテンツ プレースホルダ 2">
              <a:extLst>
                <a:ext uri="{FF2B5EF4-FFF2-40B4-BE49-F238E27FC236}">
                  <a16:creationId xmlns:a16="http://schemas.microsoft.com/office/drawing/2014/main" id="{75F59A69-D41E-D1A9-753F-3E4046750D14}"/>
                </a:ext>
              </a:extLst>
            </p:cNvPr>
            <p:cNvSpPr txBox="1">
              <a:spLocks/>
            </p:cNvSpPr>
            <p:nvPr/>
          </p:nvSpPr>
          <p:spPr>
            <a:xfrm>
              <a:off x="2160246" y="3642695"/>
              <a:ext cx="640242" cy="43437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5" name="コンテンツ プレースホルダ 2">
              <a:extLst>
                <a:ext uri="{FF2B5EF4-FFF2-40B4-BE49-F238E27FC236}">
                  <a16:creationId xmlns:a16="http://schemas.microsoft.com/office/drawing/2014/main" id="{8CACC864-D8AC-A172-12DD-E68BB428BAD5}"/>
                </a:ext>
              </a:extLst>
            </p:cNvPr>
            <p:cNvSpPr txBox="1">
              <a:spLocks/>
            </p:cNvSpPr>
            <p:nvPr/>
          </p:nvSpPr>
          <p:spPr>
            <a:xfrm>
              <a:off x="2160246" y="2437865"/>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6" name="コンテンツ プレースホルダ 2">
              <a:extLst>
                <a:ext uri="{FF2B5EF4-FFF2-40B4-BE49-F238E27FC236}">
                  <a16:creationId xmlns:a16="http://schemas.microsoft.com/office/drawing/2014/main" id="{43C93CA4-F2C3-340C-17BD-936AFE3A6F04}"/>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7" name="コンテンツ プレースホルダ 2">
              <a:extLst>
                <a:ext uri="{FF2B5EF4-FFF2-40B4-BE49-F238E27FC236}">
                  <a16:creationId xmlns:a16="http://schemas.microsoft.com/office/drawing/2014/main" id="{27CFFD4F-538E-E42F-F823-3C1AB6A1E91B}"/>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spTree>
    <p:extLst>
      <p:ext uri="{BB962C8B-B14F-4D97-AF65-F5344CB8AC3E}">
        <p14:creationId xmlns:p14="http://schemas.microsoft.com/office/powerpoint/2010/main" val="21324969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B3863-C110-B5CC-12B0-02E62266CE9D}"/>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2F9844BB-019C-E76D-A38E-7125F667598A}"/>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22" name="グループ化 21">
            <a:extLst>
              <a:ext uri="{FF2B5EF4-FFF2-40B4-BE49-F238E27FC236}">
                <a16:creationId xmlns:a16="http://schemas.microsoft.com/office/drawing/2014/main" id="{84942DAE-9AEF-76DA-50F7-6DB3525631C6}"/>
              </a:ext>
            </a:extLst>
          </p:cNvPr>
          <p:cNvGrpSpPr/>
          <p:nvPr/>
        </p:nvGrpSpPr>
        <p:grpSpPr>
          <a:xfrm>
            <a:off x="1150283" y="635455"/>
            <a:ext cx="5934903" cy="4285000"/>
            <a:chOff x="1150283" y="635455"/>
            <a:chExt cx="5934903" cy="4285000"/>
          </a:xfrm>
        </p:grpSpPr>
        <p:grpSp>
          <p:nvGrpSpPr>
            <p:cNvPr id="18" name="グループ化 17">
              <a:extLst>
                <a:ext uri="{FF2B5EF4-FFF2-40B4-BE49-F238E27FC236}">
                  <a16:creationId xmlns:a16="http://schemas.microsoft.com/office/drawing/2014/main" id="{9A82874E-1516-21B6-561A-AA7F33B875F6}"/>
                </a:ext>
              </a:extLst>
            </p:cNvPr>
            <p:cNvGrpSpPr/>
            <p:nvPr/>
          </p:nvGrpSpPr>
          <p:grpSpPr>
            <a:xfrm>
              <a:off x="1150283" y="635455"/>
              <a:ext cx="5934903" cy="4285000"/>
              <a:chOff x="1150283" y="635455"/>
              <a:chExt cx="5934903" cy="4285000"/>
            </a:xfrm>
          </p:grpSpPr>
          <p:grpSp>
            <p:nvGrpSpPr>
              <p:cNvPr id="92" name="グループ化 91">
                <a:extLst>
                  <a:ext uri="{FF2B5EF4-FFF2-40B4-BE49-F238E27FC236}">
                    <a16:creationId xmlns:a16="http://schemas.microsoft.com/office/drawing/2014/main" id="{5F6DC4D4-B7BA-7BD5-6A17-057191722A87}"/>
                  </a:ext>
                </a:extLst>
              </p:cNvPr>
              <p:cNvGrpSpPr/>
              <p:nvPr/>
            </p:nvGrpSpPr>
            <p:grpSpPr>
              <a:xfrm>
                <a:off x="1150283" y="635455"/>
                <a:ext cx="5934903" cy="4203978"/>
                <a:chOff x="101149" y="-7516"/>
                <a:chExt cx="4338323" cy="3248725"/>
              </a:xfrm>
            </p:grpSpPr>
            <p:grpSp>
              <p:nvGrpSpPr>
                <p:cNvPr id="93" name="グループ化 92">
                  <a:extLst>
                    <a:ext uri="{FF2B5EF4-FFF2-40B4-BE49-F238E27FC236}">
                      <a16:creationId xmlns:a16="http://schemas.microsoft.com/office/drawing/2014/main" id="{1669D644-CC7E-5099-0F9A-5B1EE1446959}"/>
                    </a:ext>
                  </a:extLst>
                </p:cNvPr>
                <p:cNvGrpSpPr/>
                <p:nvPr/>
              </p:nvGrpSpPr>
              <p:grpSpPr>
                <a:xfrm>
                  <a:off x="359724" y="331310"/>
                  <a:ext cx="4079748" cy="2909899"/>
                  <a:chOff x="359724" y="231069"/>
                  <a:chExt cx="4079748" cy="2909899"/>
                </a:xfrm>
              </p:grpSpPr>
              <p:sp>
                <p:nvSpPr>
                  <p:cNvPr id="95" name="コンテンツ プレースホルダ 2">
                    <a:extLst>
                      <a:ext uri="{FF2B5EF4-FFF2-40B4-BE49-F238E27FC236}">
                        <a16:creationId xmlns:a16="http://schemas.microsoft.com/office/drawing/2014/main" id="{15C9E7FE-AE04-6AD8-38D0-ACF91D337E98}"/>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BADE32E9-6CE3-C3B0-8C6F-2CB965EECE76}"/>
                      </a:ext>
                    </a:extLst>
                  </p:cNvPr>
                  <p:cNvGrpSpPr/>
                  <p:nvPr/>
                </p:nvGrpSpPr>
                <p:grpSpPr>
                  <a:xfrm>
                    <a:off x="479496" y="231069"/>
                    <a:ext cx="3959976" cy="2909899"/>
                    <a:chOff x="479496" y="231069"/>
                    <a:chExt cx="3959976" cy="2909899"/>
                  </a:xfrm>
                </p:grpSpPr>
                <p:grpSp>
                  <p:nvGrpSpPr>
                    <p:cNvPr id="97" name="グループ化 96">
                      <a:extLst>
                        <a:ext uri="{FF2B5EF4-FFF2-40B4-BE49-F238E27FC236}">
                          <a16:creationId xmlns:a16="http://schemas.microsoft.com/office/drawing/2014/main" id="{D8C8848C-F88D-0C2E-A37A-E1C6BFFC8B99}"/>
                        </a:ext>
                      </a:extLst>
                    </p:cNvPr>
                    <p:cNvGrpSpPr/>
                    <p:nvPr/>
                  </p:nvGrpSpPr>
                  <p:grpSpPr>
                    <a:xfrm>
                      <a:off x="839417" y="1285099"/>
                      <a:ext cx="3600055" cy="1855869"/>
                      <a:chOff x="839417" y="1285099"/>
                      <a:chExt cx="3600055" cy="1855869"/>
                    </a:xfrm>
                  </p:grpSpPr>
                  <p:grpSp>
                    <p:nvGrpSpPr>
                      <p:cNvPr id="100" name="グループ化 99">
                        <a:extLst>
                          <a:ext uri="{FF2B5EF4-FFF2-40B4-BE49-F238E27FC236}">
                            <a16:creationId xmlns:a16="http://schemas.microsoft.com/office/drawing/2014/main" id="{591D8020-09CC-B505-4B28-488D2C16B55E}"/>
                          </a:ext>
                        </a:extLst>
                      </p:cNvPr>
                      <p:cNvGrpSpPr/>
                      <p:nvPr/>
                    </p:nvGrpSpPr>
                    <p:grpSpPr>
                      <a:xfrm>
                        <a:off x="839417" y="1730266"/>
                        <a:ext cx="3600055" cy="1410702"/>
                        <a:chOff x="-671017" y="3669955"/>
                        <a:chExt cx="3600055" cy="1410702"/>
                      </a:xfrm>
                    </p:grpSpPr>
                    <p:grpSp>
                      <p:nvGrpSpPr>
                        <p:cNvPr id="104" name="グループ化 103">
                          <a:extLst>
                            <a:ext uri="{FF2B5EF4-FFF2-40B4-BE49-F238E27FC236}">
                              <a16:creationId xmlns:a16="http://schemas.microsoft.com/office/drawing/2014/main" id="{A7B206C4-C1B8-0D9D-917A-0728EB8407E9}"/>
                            </a:ext>
                          </a:extLst>
                        </p:cNvPr>
                        <p:cNvGrpSpPr/>
                        <p:nvPr/>
                      </p:nvGrpSpPr>
                      <p:grpSpPr>
                        <a:xfrm>
                          <a:off x="-671017" y="3669955"/>
                          <a:ext cx="485425" cy="1410702"/>
                          <a:chOff x="-1666485" y="5439852"/>
                          <a:chExt cx="485425" cy="1410702"/>
                        </a:xfrm>
                      </p:grpSpPr>
                      <p:sp>
                        <p:nvSpPr>
                          <p:cNvPr id="106" name="コンテンツ プレースホルダ 2">
                            <a:extLst>
                              <a:ext uri="{FF2B5EF4-FFF2-40B4-BE49-F238E27FC236}">
                                <a16:creationId xmlns:a16="http://schemas.microsoft.com/office/drawing/2014/main" id="{6BD18DF8-9C34-8402-205E-CBA49BB6C993}"/>
                              </a:ext>
                            </a:extLst>
                          </p:cNvPr>
                          <p:cNvSpPr txBox="1">
                            <a:spLocks/>
                          </p:cNvSpPr>
                          <p:nvPr/>
                        </p:nvSpPr>
                        <p:spPr>
                          <a:xfrm>
                            <a:off x="-1666485" y="5439852"/>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107" name="コンテンツ プレースホルダ 2">
                            <a:extLst>
                              <a:ext uri="{FF2B5EF4-FFF2-40B4-BE49-F238E27FC236}">
                                <a16:creationId xmlns:a16="http://schemas.microsoft.com/office/drawing/2014/main" id="{F0878B11-3FDF-8461-0803-9D9DE44F6ADB}"/>
                              </a:ext>
                            </a:extLst>
                          </p:cNvPr>
                          <p:cNvSpPr txBox="1">
                            <a:spLocks/>
                          </p:cNvSpPr>
                          <p:nvPr/>
                        </p:nvSpPr>
                        <p:spPr>
                          <a:xfrm>
                            <a:off x="-1666485" y="5925746"/>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108" name="コンテンツ プレースホルダ 2">
                            <a:extLst>
                              <a:ext uri="{FF2B5EF4-FFF2-40B4-BE49-F238E27FC236}">
                                <a16:creationId xmlns:a16="http://schemas.microsoft.com/office/drawing/2014/main" id="{B8888231-59B3-F4FE-B9DB-D4D95D09A54E}"/>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0</a:t>
                            </a:r>
                          </a:p>
                        </p:txBody>
                      </p:sp>
                    </p:grpSp>
                    <p:cxnSp>
                      <p:nvCxnSpPr>
                        <p:cNvPr id="103" name="直線コネクタ 102">
                          <a:extLst>
                            <a:ext uri="{FF2B5EF4-FFF2-40B4-BE49-F238E27FC236}">
                              <a16:creationId xmlns:a16="http://schemas.microsoft.com/office/drawing/2014/main" id="{6B49BC55-9B42-63AF-C84A-0CDD1CD8DBB4}"/>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2C2670DF-4CB5-7FB1-F2D6-AC6597C21ABA}"/>
                          </a:ext>
                        </a:extLst>
                      </p:cNvPr>
                      <p:cNvSpPr txBox="1">
                        <a:spLocks/>
                      </p:cNvSpPr>
                      <p:nvPr/>
                    </p:nvSpPr>
                    <p:spPr>
                      <a:xfrm>
                        <a:off x="839417" y="1285099"/>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grpSp>
                <p:sp>
                  <p:nvSpPr>
                    <p:cNvPr id="98" name="コンテンツ プレースホルダ 2">
                      <a:extLst>
                        <a:ext uri="{FF2B5EF4-FFF2-40B4-BE49-F238E27FC236}">
                          <a16:creationId xmlns:a16="http://schemas.microsoft.com/office/drawing/2014/main" id="{72792231-CABD-644E-CAEA-3598EF50F3A6}"/>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8EE2C07F-EA5B-5D58-D232-CD58872C6063}"/>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A83FF625-5031-7384-EFED-23372F1C1157}"/>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(c)</a:t>
                  </a:r>
                </a:p>
              </p:txBody>
            </p:sp>
          </p:grpSp>
          <p:sp>
            <p:nvSpPr>
              <p:cNvPr id="4" name="コンテンツ プレースホルダ 2">
                <a:extLst>
                  <a:ext uri="{FF2B5EF4-FFF2-40B4-BE49-F238E27FC236}">
                    <a16:creationId xmlns:a16="http://schemas.microsoft.com/office/drawing/2014/main" id="{68A67AD9-7A15-0E49-032A-87DD7E0442DA}"/>
                  </a:ext>
                </a:extLst>
              </p:cNvPr>
              <p:cNvSpPr txBox="1">
                <a:spLocks/>
              </p:cNvSpPr>
              <p:nvPr/>
            </p:nvSpPr>
            <p:spPr>
              <a:xfrm>
                <a:off x="4775723" y="980728"/>
                <a:ext cx="1176261" cy="3781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p=0.42</a:t>
                </a:r>
              </a:p>
            </p:txBody>
          </p:sp>
          <p:cxnSp>
            <p:nvCxnSpPr>
              <p:cNvPr id="5" name="直線コネクタ 4">
                <a:extLst>
                  <a:ext uri="{FF2B5EF4-FFF2-40B4-BE49-F238E27FC236}">
                    <a16:creationId xmlns:a16="http://schemas.microsoft.com/office/drawing/2014/main" id="{53CE8EBC-B765-7338-14CD-534483E033C4}"/>
                  </a:ext>
                </a:extLst>
              </p:cNvPr>
              <p:cNvCxnSpPr>
                <a:cxnSpLocks/>
              </p:cNvCxnSpPr>
              <p:nvPr/>
            </p:nvCxnSpPr>
            <p:spPr>
              <a:xfrm>
                <a:off x="4151784" y="1393755"/>
                <a:ext cx="20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コンテンツ プレースホルダ 2">
                <a:extLst>
                  <a:ext uri="{FF2B5EF4-FFF2-40B4-BE49-F238E27FC236}">
                    <a16:creationId xmlns:a16="http://schemas.microsoft.com/office/drawing/2014/main" id="{6657F0A2-2862-3650-BF99-47BB8F0A0CCC}"/>
                  </a:ext>
                </a:extLst>
              </p:cNvPr>
              <p:cNvSpPr txBox="1">
                <a:spLocks/>
              </p:cNvSpPr>
              <p:nvPr/>
            </p:nvSpPr>
            <p:spPr>
              <a:xfrm>
                <a:off x="3647728" y="4626894"/>
                <a:ext cx="901140" cy="26893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Term</a:t>
                </a:r>
              </a:p>
            </p:txBody>
          </p:sp>
          <p:sp>
            <p:nvSpPr>
              <p:cNvPr id="17" name="コンテンツ プレースホルダ 2">
                <a:extLst>
                  <a:ext uri="{FF2B5EF4-FFF2-40B4-BE49-F238E27FC236}">
                    <a16:creationId xmlns:a16="http://schemas.microsoft.com/office/drawing/2014/main" id="{4FD58113-ADDE-28AA-636A-C006E65A3BE3}"/>
                  </a:ext>
                </a:extLst>
              </p:cNvPr>
              <p:cNvSpPr txBox="1">
                <a:spLocks/>
              </p:cNvSpPr>
              <p:nvPr/>
            </p:nvSpPr>
            <p:spPr>
              <a:xfrm>
                <a:off x="5642290" y="4670688"/>
                <a:ext cx="1162959" cy="249767"/>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Preterm</a:t>
                </a:r>
              </a:p>
            </p:txBody>
          </p:sp>
        </p:grpSp>
        <p:sp>
          <p:nvSpPr>
            <p:cNvPr id="19" name="コンテンツ プレースホルダ 2">
              <a:extLst>
                <a:ext uri="{FF2B5EF4-FFF2-40B4-BE49-F238E27FC236}">
                  <a16:creationId xmlns:a16="http://schemas.microsoft.com/office/drawing/2014/main" id="{7E7176DD-1EB0-9E84-BEBF-F256A9F77BA0}"/>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21" name="コンテンツ プレースホルダ 2">
              <a:extLst>
                <a:ext uri="{FF2B5EF4-FFF2-40B4-BE49-F238E27FC236}">
                  <a16:creationId xmlns:a16="http://schemas.microsoft.com/office/drawing/2014/main" id="{20646AFB-E078-ED00-C168-8C77A35274AE}"/>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grpSp>
        <p:nvGrpSpPr>
          <p:cNvPr id="24" name="グループ化 23">
            <a:extLst>
              <a:ext uri="{FF2B5EF4-FFF2-40B4-BE49-F238E27FC236}">
                <a16:creationId xmlns:a16="http://schemas.microsoft.com/office/drawing/2014/main" id="{45966A97-F36B-D4F1-5DDB-6558C0D7C5C7}"/>
              </a:ext>
            </a:extLst>
          </p:cNvPr>
          <p:cNvGrpSpPr/>
          <p:nvPr/>
        </p:nvGrpSpPr>
        <p:grpSpPr>
          <a:xfrm>
            <a:off x="6023992" y="4463520"/>
            <a:ext cx="504000" cy="81608"/>
            <a:chOff x="3179648" y="5516744"/>
            <a:chExt cx="504000" cy="81608"/>
          </a:xfrm>
        </p:grpSpPr>
        <p:cxnSp>
          <p:nvCxnSpPr>
            <p:cNvPr id="25" name="直線コネクタ 24">
              <a:extLst>
                <a:ext uri="{FF2B5EF4-FFF2-40B4-BE49-F238E27FC236}">
                  <a16:creationId xmlns:a16="http://schemas.microsoft.com/office/drawing/2014/main" id="{9DDFA3E8-6213-1914-6FC4-1540EF62EB6E}"/>
                </a:ext>
              </a:extLst>
            </p:cNvPr>
            <p:cNvCxnSpPr>
              <a:cxnSpLocks/>
            </p:cNvCxnSpPr>
            <p:nvPr/>
          </p:nvCxnSpPr>
          <p:spPr>
            <a:xfrm>
              <a:off x="3179648" y="5553224"/>
              <a:ext cx="5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コネクタ 25">
              <a:extLst>
                <a:ext uri="{FF2B5EF4-FFF2-40B4-BE49-F238E27FC236}">
                  <a16:creationId xmlns:a16="http://schemas.microsoft.com/office/drawing/2014/main" id="{81038273-58BB-83C6-3338-E0F46956B381}"/>
                </a:ext>
              </a:extLst>
            </p:cNvPr>
            <p:cNvCxnSpPr>
              <a:cxnSpLocks/>
            </p:cNvCxnSpPr>
            <p:nvPr/>
          </p:nvCxnSpPr>
          <p:spPr>
            <a:xfrm>
              <a:off x="3323720" y="5581000"/>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82C50D64-A3EF-459B-5150-48D8675E7E0D}"/>
                </a:ext>
              </a:extLst>
            </p:cNvPr>
            <p:cNvCxnSpPr>
              <a:cxnSpLocks/>
            </p:cNvCxnSpPr>
            <p:nvPr/>
          </p:nvCxnSpPr>
          <p:spPr>
            <a:xfrm>
              <a:off x="3323720" y="551674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8C0014C8-D9B8-A877-7762-EF132D5272D4}"/>
                </a:ext>
              </a:extLst>
            </p:cNvPr>
            <p:cNvCxnSpPr>
              <a:cxnSpLocks/>
            </p:cNvCxnSpPr>
            <p:nvPr/>
          </p:nvCxnSpPr>
          <p:spPr>
            <a:xfrm rot="5400000">
              <a:off x="3380400" y="5562352"/>
              <a:ext cx="7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グループ化 28">
            <a:extLst>
              <a:ext uri="{FF2B5EF4-FFF2-40B4-BE49-F238E27FC236}">
                <a16:creationId xmlns:a16="http://schemas.microsoft.com/office/drawing/2014/main" id="{FF30522D-2AA0-1AAF-BC27-236FFE0D00D4}"/>
              </a:ext>
            </a:extLst>
          </p:cNvPr>
          <p:cNvGrpSpPr/>
          <p:nvPr/>
        </p:nvGrpSpPr>
        <p:grpSpPr>
          <a:xfrm>
            <a:off x="3971800" y="4365104"/>
            <a:ext cx="324000" cy="180000"/>
            <a:chOff x="3251656" y="5941322"/>
            <a:chExt cx="324000" cy="154302"/>
          </a:xfrm>
        </p:grpSpPr>
        <p:cxnSp>
          <p:nvCxnSpPr>
            <p:cNvPr id="30" name="直線コネクタ 29">
              <a:extLst>
                <a:ext uri="{FF2B5EF4-FFF2-40B4-BE49-F238E27FC236}">
                  <a16:creationId xmlns:a16="http://schemas.microsoft.com/office/drawing/2014/main" id="{EDA8B3E0-9528-BD2A-B989-2FFDF55EAFAA}"/>
                </a:ext>
              </a:extLst>
            </p:cNvPr>
            <p:cNvCxnSpPr>
              <a:cxnSpLocks/>
            </p:cNvCxnSpPr>
            <p:nvPr/>
          </p:nvCxnSpPr>
          <p:spPr>
            <a:xfrm>
              <a:off x="3251656" y="6064785"/>
              <a:ext cx="3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a:extLst>
                <a:ext uri="{FF2B5EF4-FFF2-40B4-BE49-F238E27FC236}">
                  <a16:creationId xmlns:a16="http://schemas.microsoft.com/office/drawing/2014/main" id="{428833C5-818A-428D-DE7E-3963C0DE8B5A}"/>
                </a:ext>
              </a:extLst>
            </p:cNvPr>
            <p:cNvCxnSpPr>
              <a:cxnSpLocks/>
            </p:cNvCxnSpPr>
            <p:nvPr/>
          </p:nvCxnSpPr>
          <p:spPr>
            <a:xfrm>
              <a:off x="3323720" y="6087822"/>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a:extLst>
                <a:ext uri="{FF2B5EF4-FFF2-40B4-BE49-F238E27FC236}">
                  <a16:creationId xmlns:a16="http://schemas.microsoft.com/office/drawing/2014/main" id="{2E353403-AC2C-813D-7BC0-DE5D598E023F}"/>
                </a:ext>
              </a:extLst>
            </p:cNvPr>
            <p:cNvCxnSpPr>
              <a:cxnSpLocks/>
            </p:cNvCxnSpPr>
            <p:nvPr/>
          </p:nvCxnSpPr>
          <p:spPr>
            <a:xfrm>
              <a:off x="3323712" y="5941328"/>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a:extLst>
                <a:ext uri="{FF2B5EF4-FFF2-40B4-BE49-F238E27FC236}">
                  <a16:creationId xmlns:a16="http://schemas.microsoft.com/office/drawing/2014/main" id="{19726BBB-7F02-4D6B-C879-1DEA4ED67FAE}"/>
                </a:ext>
              </a:extLst>
            </p:cNvPr>
            <p:cNvCxnSpPr>
              <a:cxnSpLocks/>
            </p:cNvCxnSpPr>
            <p:nvPr/>
          </p:nvCxnSpPr>
          <p:spPr>
            <a:xfrm rot="5400000">
              <a:off x="3335452" y="6018473"/>
              <a:ext cx="15430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グループ化 33">
            <a:extLst>
              <a:ext uri="{FF2B5EF4-FFF2-40B4-BE49-F238E27FC236}">
                <a16:creationId xmlns:a16="http://schemas.microsoft.com/office/drawing/2014/main" id="{5BD9119E-E095-8A28-6CB7-A5D95D45E74F}"/>
              </a:ext>
            </a:extLst>
          </p:cNvPr>
          <p:cNvGrpSpPr/>
          <p:nvPr/>
        </p:nvGrpSpPr>
        <p:grpSpPr>
          <a:xfrm>
            <a:off x="6096000" y="2609975"/>
            <a:ext cx="288032" cy="1945762"/>
            <a:chOff x="2812596" y="2609975"/>
            <a:chExt cx="288032" cy="1945762"/>
          </a:xfrm>
        </p:grpSpPr>
        <p:grpSp>
          <p:nvGrpSpPr>
            <p:cNvPr id="35" name="グループ化 34">
              <a:extLst>
                <a:ext uri="{FF2B5EF4-FFF2-40B4-BE49-F238E27FC236}">
                  <a16:creationId xmlns:a16="http://schemas.microsoft.com/office/drawing/2014/main" id="{0E7A3180-A562-0B78-2E32-6CA0347B316C}"/>
                </a:ext>
              </a:extLst>
            </p:cNvPr>
            <p:cNvGrpSpPr/>
            <p:nvPr/>
          </p:nvGrpSpPr>
          <p:grpSpPr>
            <a:xfrm>
              <a:off x="2869703" y="2609975"/>
              <a:ext cx="230925" cy="1945762"/>
              <a:chOff x="2869703" y="2609975"/>
              <a:chExt cx="230925" cy="1945762"/>
            </a:xfrm>
          </p:grpSpPr>
          <p:grpSp>
            <p:nvGrpSpPr>
              <p:cNvPr id="37" name="グループ化 36">
                <a:extLst>
                  <a:ext uri="{FF2B5EF4-FFF2-40B4-BE49-F238E27FC236}">
                    <a16:creationId xmlns:a16="http://schemas.microsoft.com/office/drawing/2014/main" id="{A1BB3D08-F4DE-6BD6-C29C-2402D0983478}"/>
                  </a:ext>
                </a:extLst>
              </p:cNvPr>
              <p:cNvGrpSpPr/>
              <p:nvPr/>
            </p:nvGrpSpPr>
            <p:grpSpPr>
              <a:xfrm>
                <a:off x="2869703" y="2609975"/>
                <a:ext cx="230925" cy="1945762"/>
                <a:chOff x="2869703" y="2609975"/>
                <a:chExt cx="230925" cy="1945762"/>
              </a:xfrm>
            </p:grpSpPr>
            <p:grpSp>
              <p:nvGrpSpPr>
                <p:cNvPr id="40" name="グループ化 39">
                  <a:extLst>
                    <a:ext uri="{FF2B5EF4-FFF2-40B4-BE49-F238E27FC236}">
                      <a16:creationId xmlns:a16="http://schemas.microsoft.com/office/drawing/2014/main" id="{587B18D7-7D80-1084-7CA8-809EA1CBA83E}"/>
                    </a:ext>
                  </a:extLst>
                </p:cNvPr>
                <p:cNvGrpSpPr/>
                <p:nvPr/>
              </p:nvGrpSpPr>
              <p:grpSpPr>
                <a:xfrm>
                  <a:off x="2869703" y="2609975"/>
                  <a:ext cx="230925" cy="1945762"/>
                  <a:chOff x="2869703" y="2609975"/>
                  <a:chExt cx="230925" cy="1945762"/>
                </a:xfrm>
              </p:grpSpPr>
              <p:grpSp>
                <p:nvGrpSpPr>
                  <p:cNvPr id="49" name="グループ化 48">
                    <a:extLst>
                      <a:ext uri="{FF2B5EF4-FFF2-40B4-BE49-F238E27FC236}">
                        <a16:creationId xmlns:a16="http://schemas.microsoft.com/office/drawing/2014/main" id="{DA2B7311-18D6-F320-7E94-67FFE8731A88}"/>
                      </a:ext>
                    </a:extLst>
                  </p:cNvPr>
                  <p:cNvGrpSpPr/>
                  <p:nvPr/>
                </p:nvGrpSpPr>
                <p:grpSpPr>
                  <a:xfrm>
                    <a:off x="2869703" y="2609975"/>
                    <a:ext cx="230925" cy="1945762"/>
                    <a:chOff x="3805812" y="2609975"/>
                    <a:chExt cx="230925" cy="1945762"/>
                  </a:xfrm>
                </p:grpSpPr>
                <p:grpSp>
                  <p:nvGrpSpPr>
                    <p:cNvPr id="50" name="グループ化 49">
                      <a:extLst>
                        <a:ext uri="{FF2B5EF4-FFF2-40B4-BE49-F238E27FC236}">
                          <a16:creationId xmlns:a16="http://schemas.microsoft.com/office/drawing/2014/main" id="{687021A6-B98A-F2E5-D311-515725879B9D}"/>
                        </a:ext>
                      </a:extLst>
                    </p:cNvPr>
                    <p:cNvGrpSpPr/>
                    <p:nvPr/>
                  </p:nvGrpSpPr>
                  <p:grpSpPr>
                    <a:xfrm>
                      <a:off x="3805812" y="2609975"/>
                      <a:ext cx="230925" cy="1945762"/>
                      <a:chOff x="2239091" y="4478944"/>
                      <a:chExt cx="230925" cy="1945762"/>
                    </a:xfrm>
                  </p:grpSpPr>
                  <p:sp>
                    <p:nvSpPr>
                      <p:cNvPr id="76" name="楕円 75">
                        <a:extLst>
                          <a:ext uri="{FF2B5EF4-FFF2-40B4-BE49-F238E27FC236}">
                            <a16:creationId xmlns:a16="http://schemas.microsoft.com/office/drawing/2014/main" id="{6939325A-3B8C-0461-9D4B-985592F9D3FC}"/>
                          </a:ext>
                        </a:extLst>
                      </p:cNvPr>
                      <p:cNvSpPr/>
                      <p:nvPr/>
                    </p:nvSpPr>
                    <p:spPr>
                      <a:xfrm flipV="1">
                        <a:off x="2326000" y="6279144"/>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nvGrpSpPr>
                      <p:cNvPr id="53" name="グループ化 52">
                        <a:extLst>
                          <a:ext uri="{FF2B5EF4-FFF2-40B4-BE49-F238E27FC236}">
                            <a16:creationId xmlns:a16="http://schemas.microsoft.com/office/drawing/2014/main" id="{5EC34C6D-BA48-BD59-F680-637F605EEFF4}"/>
                          </a:ext>
                        </a:extLst>
                      </p:cNvPr>
                      <p:cNvGrpSpPr/>
                      <p:nvPr/>
                    </p:nvGrpSpPr>
                    <p:grpSpPr>
                      <a:xfrm>
                        <a:off x="2239091" y="4478944"/>
                        <a:ext cx="230925" cy="1945762"/>
                        <a:chOff x="2239118" y="4478944"/>
                        <a:chExt cx="230925" cy="1945762"/>
                      </a:xfrm>
                    </p:grpSpPr>
                    <p:grpSp>
                      <p:nvGrpSpPr>
                        <p:cNvPr id="54" name="グループ化 53">
                          <a:extLst>
                            <a:ext uri="{FF2B5EF4-FFF2-40B4-BE49-F238E27FC236}">
                              <a16:creationId xmlns:a16="http://schemas.microsoft.com/office/drawing/2014/main" id="{52BB20C4-5A40-E943-8A53-D9046E424863}"/>
                            </a:ext>
                          </a:extLst>
                        </p:cNvPr>
                        <p:cNvGrpSpPr/>
                        <p:nvPr/>
                      </p:nvGrpSpPr>
                      <p:grpSpPr>
                        <a:xfrm flipV="1">
                          <a:off x="2239118" y="6378089"/>
                          <a:ext cx="230925" cy="46617"/>
                          <a:chOff x="3135616" y="1365445"/>
                          <a:chExt cx="364496" cy="79121"/>
                        </a:xfrm>
                      </p:grpSpPr>
                      <p:grpSp>
                        <p:nvGrpSpPr>
                          <p:cNvPr id="64" name="グループ化 63">
                            <a:extLst>
                              <a:ext uri="{FF2B5EF4-FFF2-40B4-BE49-F238E27FC236}">
                                <a16:creationId xmlns:a16="http://schemas.microsoft.com/office/drawing/2014/main" id="{6505D731-358E-C2FD-2A55-54D22B2531B4}"/>
                              </a:ext>
                            </a:extLst>
                          </p:cNvPr>
                          <p:cNvGrpSpPr/>
                          <p:nvPr/>
                        </p:nvGrpSpPr>
                        <p:grpSpPr>
                          <a:xfrm>
                            <a:off x="3272792" y="1365445"/>
                            <a:ext cx="227320" cy="79121"/>
                            <a:chOff x="1290104" y="-218731"/>
                            <a:chExt cx="227320" cy="79121"/>
                          </a:xfrm>
                        </p:grpSpPr>
                        <p:sp>
                          <p:nvSpPr>
                            <p:cNvPr id="67" name="楕円 66">
                              <a:extLst>
                                <a:ext uri="{FF2B5EF4-FFF2-40B4-BE49-F238E27FC236}">
                                  <a16:creationId xmlns:a16="http://schemas.microsoft.com/office/drawing/2014/main" id="{A5678953-A477-BE28-84D5-14C1047C4646}"/>
                                </a:ext>
                              </a:extLst>
                            </p:cNvPr>
                            <p:cNvSpPr/>
                            <p:nvPr/>
                          </p:nvSpPr>
                          <p:spPr>
                            <a:xfrm>
                              <a:off x="1471707"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8" name="楕円 67">
                              <a:extLst>
                                <a:ext uri="{FF2B5EF4-FFF2-40B4-BE49-F238E27FC236}">
                                  <a16:creationId xmlns:a16="http://schemas.microsoft.com/office/drawing/2014/main" id="{B21C2BD2-F935-DFF5-291B-98F3A5360EBF}"/>
                                </a:ext>
                              </a:extLst>
                            </p:cNvPr>
                            <p:cNvSpPr/>
                            <p:nvPr/>
                          </p:nvSpPr>
                          <p:spPr>
                            <a:xfrm>
                              <a:off x="1290104" y="-185329"/>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5" name="楕円 64">
                            <a:extLst>
                              <a:ext uri="{FF2B5EF4-FFF2-40B4-BE49-F238E27FC236}">
                                <a16:creationId xmlns:a16="http://schemas.microsoft.com/office/drawing/2014/main" id="{014CA505-CC99-6077-0FBF-0E07AA8DF4C2}"/>
                              </a:ext>
                            </a:extLst>
                          </p:cNvPr>
                          <p:cNvSpPr/>
                          <p:nvPr/>
                        </p:nvSpPr>
                        <p:spPr>
                          <a:xfrm>
                            <a:off x="3135616" y="136544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6" name="グループ化 55">
                          <a:extLst>
                            <a:ext uri="{FF2B5EF4-FFF2-40B4-BE49-F238E27FC236}">
                              <a16:creationId xmlns:a16="http://schemas.microsoft.com/office/drawing/2014/main" id="{215FE3F3-BC93-12AB-6933-8A712F9CD528}"/>
                            </a:ext>
                          </a:extLst>
                        </p:cNvPr>
                        <p:cNvGrpSpPr/>
                        <p:nvPr/>
                      </p:nvGrpSpPr>
                      <p:grpSpPr>
                        <a:xfrm flipV="1">
                          <a:off x="2326027" y="4478944"/>
                          <a:ext cx="71997" cy="1945762"/>
                          <a:chOff x="2477300" y="1319720"/>
                          <a:chExt cx="113646" cy="3302453"/>
                        </a:xfrm>
                      </p:grpSpPr>
                      <p:grpSp>
                        <p:nvGrpSpPr>
                          <p:cNvPr id="58" name="グループ化 57">
                            <a:extLst>
                              <a:ext uri="{FF2B5EF4-FFF2-40B4-BE49-F238E27FC236}">
                                <a16:creationId xmlns:a16="http://schemas.microsoft.com/office/drawing/2014/main" id="{E4159BD0-8FCC-D7EA-37EA-7D44731DC3FD}"/>
                              </a:ext>
                            </a:extLst>
                          </p:cNvPr>
                          <p:cNvGrpSpPr/>
                          <p:nvPr/>
                        </p:nvGrpSpPr>
                        <p:grpSpPr>
                          <a:xfrm>
                            <a:off x="2477300" y="1319720"/>
                            <a:ext cx="113646" cy="3302453"/>
                            <a:chOff x="494612" y="-264456"/>
                            <a:chExt cx="113646" cy="3302453"/>
                          </a:xfrm>
                        </p:grpSpPr>
                        <p:sp>
                          <p:nvSpPr>
                            <p:cNvPr id="61" name="楕円 60">
                              <a:extLst>
                                <a:ext uri="{FF2B5EF4-FFF2-40B4-BE49-F238E27FC236}">
                                  <a16:creationId xmlns:a16="http://schemas.microsoft.com/office/drawing/2014/main" id="{66E8010E-2574-69D4-FD72-1E06D95BD735}"/>
                                </a:ext>
                              </a:extLst>
                            </p:cNvPr>
                            <p:cNvSpPr/>
                            <p:nvPr/>
                          </p:nvSpPr>
                          <p:spPr>
                            <a:xfrm>
                              <a:off x="562540" y="-264456"/>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62" name="楕円 61">
                              <a:extLst>
                                <a:ext uri="{FF2B5EF4-FFF2-40B4-BE49-F238E27FC236}">
                                  <a16:creationId xmlns:a16="http://schemas.microsoft.com/office/drawing/2014/main" id="{BA4DFA09-ACC7-865C-5FB8-454BFEBDEF55}"/>
                                </a:ext>
                              </a:extLst>
                            </p:cNvPr>
                            <p:cNvSpPr/>
                            <p:nvPr/>
                          </p:nvSpPr>
                          <p:spPr>
                            <a:xfrm>
                              <a:off x="494612" y="2992278"/>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9" name="楕円 58">
                            <a:extLst>
                              <a:ext uri="{FF2B5EF4-FFF2-40B4-BE49-F238E27FC236}">
                                <a16:creationId xmlns:a16="http://schemas.microsoft.com/office/drawing/2014/main" id="{C409C3DB-B245-BA25-B876-13D680873962}"/>
                              </a:ext>
                            </a:extLst>
                          </p:cNvPr>
                          <p:cNvSpPr/>
                          <p:nvPr/>
                        </p:nvSpPr>
                        <p:spPr>
                          <a:xfrm>
                            <a:off x="2477300" y="131972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grpSp>
                <p:sp>
                  <p:nvSpPr>
                    <p:cNvPr id="51" name="楕円 50">
                      <a:extLst>
                        <a:ext uri="{FF2B5EF4-FFF2-40B4-BE49-F238E27FC236}">
                          <a16:creationId xmlns:a16="http://schemas.microsoft.com/office/drawing/2014/main" id="{64A4E03F-CFE1-F591-E31D-5E1CED48BE50}"/>
                        </a:ext>
                      </a:extLst>
                    </p:cNvPr>
                    <p:cNvSpPr/>
                    <p:nvPr/>
                  </p:nvSpPr>
                  <p:spPr>
                    <a:xfrm flipV="1">
                      <a:off x="3852004"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5" name="楕円 44">
                    <a:extLst>
                      <a:ext uri="{FF2B5EF4-FFF2-40B4-BE49-F238E27FC236}">
                        <a16:creationId xmlns:a16="http://schemas.microsoft.com/office/drawing/2014/main" id="{8C3B12BA-312B-98FC-B5A3-101F674926C9}"/>
                      </a:ext>
                    </a:extLst>
                  </p:cNvPr>
                  <p:cNvSpPr/>
                  <p:nvPr/>
                </p:nvSpPr>
                <p:spPr>
                  <a:xfrm flipV="1">
                    <a:off x="2956612"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3" name="楕円 42">
                  <a:extLst>
                    <a:ext uri="{FF2B5EF4-FFF2-40B4-BE49-F238E27FC236}">
                      <a16:creationId xmlns:a16="http://schemas.microsoft.com/office/drawing/2014/main" id="{D96457EC-0196-F6FC-DED6-BF7C05844859}"/>
                    </a:ext>
                  </a:extLst>
                </p:cNvPr>
                <p:cNvSpPr/>
                <p:nvPr/>
              </p:nvSpPr>
              <p:spPr>
                <a:xfrm flipV="1">
                  <a:off x="2956612" y="414908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9" name="楕円 38">
                <a:extLst>
                  <a:ext uri="{FF2B5EF4-FFF2-40B4-BE49-F238E27FC236}">
                    <a16:creationId xmlns:a16="http://schemas.microsoft.com/office/drawing/2014/main" id="{2BCB3EC2-819F-04E7-A9B9-3C6C75668BEE}"/>
                  </a:ext>
                </a:extLst>
              </p:cNvPr>
              <p:cNvSpPr/>
              <p:nvPr/>
            </p:nvSpPr>
            <p:spPr>
              <a:xfrm flipV="1">
                <a:off x="299965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6" name="楕円 35">
              <a:extLst>
                <a:ext uri="{FF2B5EF4-FFF2-40B4-BE49-F238E27FC236}">
                  <a16:creationId xmlns:a16="http://schemas.microsoft.com/office/drawing/2014/main" id="{213BB5C7-4B79-9A62-9175-13313C1278F7}"/>
                </a:ext>
              </a:extLst>
            </p:cNvPr>
            <p:cNvSpPr/>
            <p:nvPr/>
          </p:nvSpPr>
          <p:spPr>
            <a:xfrm flipV="1">
              <a:off x="281259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52" name="グループ化 151">
            <a:extLst>
              <a:ext uri="{FF2B5EF4-FFF2-40B4-BE49-F238E27FC236}">
                <a16:creationId xmlns:a16="http://schemas.microsoft.com/office/drawing/2014/main" id="{AB755CEC-BEE3-222E-E306-C5CCF4D619E7}"/>
              </a:ext>
            </a:extLst>
          </p:cNvPr>
          <p:cNvGrpSpPr/>
          <p:nvPr/>
        </p:nvGrpSpPr>
        <p:grpSpPr>
          <a:xfrm>
            <a:off x="3949838" y="1673871"/>
            <a:ext cx="446934" cy="2877411"/>
            <a:chOff x="3949838" y="1673871"/>
            <a:chExt cx="446934" cy="2877411"/>
          </a:xfrm>
        </p:grpSpPr>
        <p:grpSp>
          <p:nvGrpSpPr>
            <p:cNvPr id="148" name="グループ化 147">
              <a:extLst>
                <a:ext uri="{FF2B5EF4-FFF2-40B4-BE49-F238E27FC236}">
                  <a16:creationId xmlns:a16="http://schemas.microsoft.com/office/drawing/2014/main" id="{369D2FE3-F6AC-AC55-4D52-208004CA51AC}"/>
                </a:ext>
              </a:extLst>
            </p:cNvPr>
            <p:cNvGrpSpPr/>
            <p:nvPr/>
          </p:nvGrpSpPr>
          <p:grpSpPr>
            <a:xfrm>
              <a:off x="3949838" y="1673871"/>
              <a:ext cx="417970" cy="2877411"/>
              <a:chOff x="3949838" y="1673871"/>
              <a:chExt cx="417970" cy="2877411"/>
            </a:xfrm>
          </p:grpSpPr>
          <p:grpSp>
            <p:nvGrpSpPr>
              <p:cNvPr id="77" name="グループ化 76">
                <a:extLst>
                  <a:ext uri="{FF2B5EF4-FFF2-40B4-BE49-F238E27FC236}">
                    <a16:creationId xmlns:a16="http://schemas.microsoft.com/office/drawing/2014/main" id="{5E177612-4D6F-B4F4-F9DD-7C74269208F4}"/>
                  </a:ext>
                </a:extLst>
              </p:cNvPr>
              <p:cNvGrpSpPr/>
              <p:nvPr/>
            </p:nvGrpSpPr>
            <p:grpSpPr>
              <a:xfrm>
                <a:off x="3978805" y="1673871"/>
                <a:ext cx="389003" cy="2877411"/>
                <a:chOff x="2999657" y="1673871"/>
                <a:chExt cx="389003" cy="2877411"/>
              </a:xfrm>
            </p:grpSpPr>
            <p:grpSp>
              <p:nvGrpSpPr>
                <p:cNvPr id="78" name="グループ化 77">
                  <a:extLst>
                    <a:ext uri="{FF2B5EF4-FFF2-40B4-BE49-F238E27FC236}">
                      <a16:creationId xmlns:a16="http://schemas.microsoft.com/office/drawing/2014/main" id="{54DCDEA9-3AF5-8846-C9B2-A50624B59F12}"/>
                    </a:ext>
                  </a:extLst>
                </p:cNvPr>
                <p:cNvGrpSpPr/>
                <p:nvPr/>
              </p:nvGrpSpPr>
              <p:grpSpPr>
                <a:xfrm>
                  <a:off x="2999657" y="1673871"/>
                  <a:ext cx="316995" cy="2877411"/>
                  <a:chOff x="2999657" y="1673871"/>
                  <a:chExt cx="316995" cy="2877411"/>
                </a:xfrm>
              </p:grpSpPr>
              <p:grpSp>
                <p:nvGrpSpPr>
                  <p:cNvPr id="82" name="グループ化 81">
                    <a:extLst>
                      <a:ext uri="{FF2B5EF4-FFF2-40B4-BE49-F238E27FC236}">
                        <a16:creationId xmlns:a16="http://schemas.microsoft.com/office/drawing/2014/main" id="{E9DA9B34-7594-638A-0DCF-27EE9D0AFABD}"/>
                      </a:ext>
                    </a:extLst>
                  </p:cNvPr>
                  <p:cNvGrpSpPr/>
                  <p:nvPr/>
                </p:nvGrpSpPr>
                <p:grpSpPr>
                  <a:xfrm>
                    <a:off x="2999657" y="1673871"/>
                    <a:ext cx="316995" cy="2877411"/>
                    <a:chOff x="2999657" y="1673871"/>
                    <a:chExt cx="316995" cy="2877411"/>
                  </a:xfrm>
                </p:grpSpPr>
                <p:grpSp>
                  <p:nvGrpSpPr>
                    <p:cNvPr id="87" name="グループ化 86">
                      <a:extLst>
                        <a:ext uri="{FF2B5EF4-FFF2-40B4-BE49-F238E27FC236}">
                          <a16:creationId xmlns:a16="http://schemas.microsoft.com/office/drawing/2014/main" id="{663BDDD6-E58F-22E4-1518-8D3C284CCE70}"/>
                        </a:ext>
                      </a:extLst>
                    </p:cNvPr>
                    <p:cNvGrpSpPr/>
                    <p:nvPr/>
                  </p:nvGrpSpPr>
                  <p:grpSpPr>
                    <a:xfrm>
                      <a:off x="2999657" y="1673871"/>
                      <a:ext cx="273952" cy="2877411"/>
                      <a:chOff x="2999657" y="1673871"/>
                      <a:chExt cx="273952" cy="2877411"/>
                    </a:xfrm>
                  </p:grpSpPr>
                  <p:grpSp>
                    <p:nvGrpSpPr>
                      <p:cNvPr id="91" name="グループ化 90">
                        <a:extLst>
                          <a:ext uri="{FF2B5EF4-FFF2-40B4-BE49-F238E27FC236}">
                            <a16:creationId xmlns:a16="http://schemas.microsoft.com/office/drawing/2014/main" id="{33A0129A-F9A2-E504-8AC0-AD596D1C4795}"/>
                          </a:ext>
                        </a:extLst>
                      </p:cNvPr>
                      <p:cNvGrpSpPr/>
                      <p:nvPr/>
                    </p:nvGrpSpPr>
                    <p:grpSpPr>
                      <a:xfrm>
                        <a:off x="2999657" y="1673871"/>
                        <a:ext cx="273952" cy="2877411"/>
                        <a:chOff x="1286349" y="1678326"/>
                        <a:chExt cx="273952" cy="2877411"/>
                      </a:xfrm>
                    </p:grpSpPr>
                    <p:grpSp>
                      <p:nvGrpSpPr>
                        <p:cNvPr id="113" name="グループ化 112">
                          <a:extLst>
                            <a:ext uri="{FF2B5EF4-FFF2-40B4-BE49-F238E27FC236}">
                              <a16:creationId xmlns:a16="http://schemas.microsoft.com/office/drawing/2014/main" id="{3CFCAE25-FEE9-5F98-1BC4-12A5B2E90695}"/>
                            </a:ext>
                          </a:extLst>
                        </p:cNvPr>
                        <p:cNvGrpSpPr/>
                        <p:nvPr/>
                      </p:nvGrpSpPr>
                      <p:grpSpPr>
                        <a:xfrm>
                          <a:off x="1286349" y="1678326"/>
                          <a:ext cx="273952" cy="2877411"/>
                          <a:chOff x="1286349" y="1678326"/>
                          <a:chExt cx="273952" cy="2877411"/>
                        </a:xfrm>
                      </p:grpSpPr>
                      <p:grpSp>
                        <p:nvGrpSpPr>
                          <p:cNvPr id="115" name="グループ化 114">
                            <a:extLst>
                              <a:ext uri="{FF2B5EF4-FFF2-40B4-BE49-F238E27FC236}">
                                <a16:creationId xmlns:a16="http://schemas.microsoft.com/office/drawing/2014/main" id="{D7BE1016-7639-D03E-E03E-F67348DBC0CC}"/>
                              </a:ext>
                            </a:extLst>
                          </p:cNvPr>
                          <p:cNvGrpSpPr/>
                          <p:nvPr/>
                        </p:nvGrpSpPr>
                        <p:grpSpPr>
                          <a:xfrm>
                            <a:off x="1286349" y="1678326"/>
                            <a:ext cx="273952" cy="2877411"/>
                            <a:chOff x="1286349" y="1678326"/>
                            <a:chExt cx="273952" cy="2877411"/>
                          </a:xfrm>
                        </p:grpSpPr>
                        <p:grpSp>
                          <p:nvGrpSpPr>
                            <p:cNvPr id="119" name="グループ化 118">
                              <a:extLst>
                                <a:ext uri="{FF2B5EF4-FFF2-40B4-BE49-F238E27FC236}">
                                  <a16:creationId xmlns:a16="http://schemas.microsoft.com/office/drawing/2014/main" id="{248A4C3D-051E-B0A7-30F0-D1B3F543CC52}"/>
                                </a:ext>
                              </a:extLst>
                            </p:cNvPr>
                            <p:cNvGrpSpPr/>
                            <p:nvPr/>
                          </p:nvGrpSpPr>
                          <p:grpSpPr>
                            <a:xfrm>
                              <a:off x="1286349" y="3865503"/>
                              <a:ext cx="273952" cy="690234"/>
                              <a:chOff x="2222458" y="3865503"/>
                              <a:chExt cx="273952" cy="690234"/>
                            </a:xfrm>
                          </p:grpSpPr>
                          <p:grpSp>
                            <p:nvGrpSpPr>
                              <p:cNvPr id="122" name="グループ化 121">
                                <a:extLst>
                                  <a:ext uri="{FF2B5EF4-FFF2-40B4-BE49-F238E27FC236}">
                                    <a16:creationId xmlns:a16="http://schemas.microsoft.com/office/drawing/2014/main" id="{936091CC-E046-DF15-B685-101A8600F936}"/>
                                  </a:ext>
                                </a:extLst>
                              </p:cNvPr>
                              <p:cNvGrpSpPr/>
                              <p:nvPr/>
                            </p:nvGrpSpPr>
                            <p:grpSpPr>
                              <a:xfrm>
                                <a:off x="2222458" y="3865503"/>
                                <a:ext cx="273952" cy="690234"/>
                                <a:chOff x="2222458" y="3865503"/>
                                <a:chExt cx="273952" cy="690234"/>
                              </a:xfrm>
                            </p:grpSpPr>
                            <p:sp>
                              <p:nvSpPr>
                                <p:cNvPr id="124" name="楕円 123">
                                  <a:extLst>
                                    <a:ext uri="{FF2B5EF4-FFF2-40B4-BE49-F238E27FC236}">
                                      <a16:creationId xmlns:a16="http://schemas.microsoft.com/office/drawing/2014/main" id="{F2DFB943-8C25-2DE7-7AA4-D572F1B3251F}"/>
                                    </a:ext>
                                  </a:extLst>
                                </p:cNvPr>
                                <p:cNvSpPr/>
                                <p:nvPr/>
                              </p:nvSpPr>
                              <p:spPr>
                                <a:xfrm flipV="1">
                                  <a:off x="2395437" y="444156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25" name="グループ化 124">
                                  <a:extLst>
                                    <a:ext uri="{FF2B5EF4-FFF2-40B4-BE49-F238E27FC236}">
                                      <a16:creationId xmlns:a16="http://schemas.microsoft.com/office/drawing/2014/main" id="{53083EF2-B186-9238-953B-5311C222A9B8}"/>
                                    </a:ext>
                                  </a:extLst>
                                </p:cNvPr>
                                <p:cNvGrpSpPr/>
                                <p:nvPr/>
                              </p:nvGrpSpPr>
                              <p:grpSpPr>
                                <a:xfrm>
                                  <a:off x="2222458" y="3865503"/>
                                  <a:ext cx="273952" cy="690234"/>
                                  <a:chOff x="2222458" y="3865503"/>
                                  <a:chExt cx="273952" cy="690234"/>
                                </a:xfrm>
                              </p:grpSpPr>
                              <p:grpSp>
                                <p:nvGrpSpPr>
                                  <p:cNvPr id="126" name="グループ化 125">
                                    <a:extLst>
                                      <a:ext uri="{FF2B5EF4-FFF2-40B4-BE49-F238E27FC236}">
                                        <a16:creationId xmlns:a16="http://schemas.microsoft.com/office/drawing/2014/main" id="{F263659D-7D3C-B52B-198A-FCA0FA6EF3E8}"/>
                                      </a:ext>
                                    </a:extLst>
                                  </p:cNvPr>
                                  <p:cNvGrpSpPr/>
                                  <p:nvPr/>
                                </p:nvGrpSpPr>
                                <p:grpSpPr>
                                  <a:xfrm>
                                    <a:off x="2222458" y="3865503"/>
                                    <a:ext cx="273952" cy="690234"/>
                                    <a:chOff x="655737" y="5734472"/>
                                    <a:chExt cx="273952" cy="690234"/>
                                  </a:xfrm>
                                </p:grpSpPr>
                                <p:grpSp>
                                  <p:nvGrpSpPr>
                                    <p:cNvPr id="128" name="グループ化 127">
                                      <a:extLst>
                                        <a:ext uri="{FF2B5EF4-FFF2-40B4-BE49-F238E27FC236}">
                                          <a16:creationId xmlns:a16="http://schemas.microsoft.com/office/drawing/2014/main" id="{8067A404-7A5F-B898-60B3-10E0208DDB62}"/>
                                        </a:ext>
                                      </a:extLst>
                                    </p:cNvPr>
                                    <p:cNvGrpSpPr/>
                                    <p:nvPr/>
                                  </p:nvGrpSpPr>
                                  <p:grpSpPr>
                                    <a:xfrm flipV="1">
                                      <a:off x="756708" y="6283604"/>
                                      <a:ext cx="72009" cy="125886"/>
                                      <a:chOff x="-272884" y="1589993"/>
                                      <a:chExt cx="113659" cy="213662"/>
                                    </a:xfrm>
                                  </p:grpSpPr>
                                  <p:sp>
                                    <p:nvSpPr>
                                      <p:cNvPr id="143" name="楕円 142">
                                        <a:extLst>
                                          <a:ext uri="{FF2B5EF4-FFF2-40B4-BE49-F238E27FC236}">
                                            <a16:creationId xmlns:a16="http://schemas.microsoft.com/office/drawing/2014/main" id="{12319767-1909-5C95-6183-2B29D15F8A69}"/>
                                          </a:ext>
                                        </a:extLst>
                                      </p:cNvPr>
                                      <p:cNvSpPr/>
                                      <p:nvPr/>
                                    </p:nvSpPr>
                                    <p:spPr>
                                      <a:xfrm>
                                        <a:off x="-204943" y="1757936"/>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144" name="楕円 143">
                                        <a:extLst>
                                          <a:ext uri="{FF2B5EF4-FFF2-40B4-BE49-F238E27FC236}">
                                            <a16:creationId xmlns:a16="http://schemas.microsoft.com/office/drawing/2014/main" id="{80E3B5B9-B1A2-491D-E888-2FA198FDF5EC}"/>
                                          </a:ext>
                                        </a:extLst>
                                      </p:cNvPr>
                                      <p:cNvSpPr/>
                                      <p:nvPr/>
                                    </p:nvSpPr>
                                    <p:spPr>
                                      <a:xfrm>
                                        <a:off x="-272884" y="1589993"/>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129" name="グループ化 128">
                                      <a:extLst>
                                        <a:ext uri="{FF2B5EF4-FFF2-40B4-BE49-F238E27FC236}">
                                          <a16:creationId xmlns:a16="http://schemas.microsoft.com/office/drawing/2014/main" id="{BF1FF9C0-BBA1-7EE0-4B6E-B41CC308CCF1}"/>
                                        </a:ext>
                                      </a:extLst>
                                    </p:cNvPr>
                                    <p:cNvGrpSpPr/>
                                    <p:nvPr/>
                                  </p:nvGrpSpPr>
                                  <p:grpSpPr>
                                    <a:xfrm>
                                      <a:off x="655737" y="5734472"/>
                                      <a:ext cx="273952" cy="690234"/>
                                      <a:chOff x="655764" y="5734472"/>
                                      <a:chExt cx="273952" cy="690234"/>
                                    </a:xfrm>
                                  </p:grpSpPr>
                                  <p:grpSp>
                                    <p:nvGrpSpPr>
                                      <p:cNvPr id="130" name="グループ化 129">
                                        <a:extLst>
                                          <a:ext uri="{FF2B5EF4-FFF2-40B4-BE49-F238E27FC236}">
                                            <a16:creationId xmlns:a16="http://schemas.microsoft.com/office/drawing/2014/main" id="{644D1D16-E251-1565-7744-8E6BBC155D3F}"/>
                                          </a:ext>
                                        </a:extLst>
                                      </p:cNvPr>
                                      <p:cNvGrpSpPr/>
                                      <p:nvPr/>
                                    </p:nvGrpSpPr>
                                    <p:grpSpPr>
                                      <a:xfrm flipV="1">
                                        <a:off x="655764" y="6238528"/>
                                        <a:ext cx="273952" cy="186178"/>
                                        <a:chOff x="-1346271" y="-218731"/>
                                        <a:chExt cx="432411" cy="315992"/>
                                      </a:xfrm>
                                    </p:grpSpPr>
                                    <p:sp>
                                      <p:nvSpPr>
                                        <p:cNvPr id="140" name="楕円 139">
                                          <a:extLst>
                                            <a:ext uri="{FF2B5EF4-FFF2-40B4-BE49-F238E27FC236}">
                                              <a16:creationId xmlns:a16="http://schemas.microsoft.com/office/drawing/2014/main" id="{F3AA39AD-39CD-E49C-F81C-1B2488A1514A}"/>
                                            </a:ext>
                                          </a:extLst>
                                        </p:cNvPr>
                                        <p:cNvSpPr/>
                                        <p:nvPr/>
                                      </p:nvSpPr>
                                      <p:spPr>
                                        <a:xfrm>
                                          <a:off x="-1118953" y="51542"/>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1" name="楕円 140">
                                          <a:extLst>
                                            <a:ext uri="{FF2B5EF4-FFF2-40B4-BE49-F238E27FC236}">
                                              <a16:creationId xmlns:a16="http://schemas.microsoft.com/office/drawing/2014/main" id="{4B21B3F4-05A9-CC58-F5CC-A7931982265E}"/>
                                            </a:ext>
                                          </a:extLst>
                                        </p:cNvPr>
                                        <p:cNvSpPr/>
                                        <p:nvPr/>
                                      </p:nvSpPr>
                                      <p:spPr>
                                        <a:xfrm>
                                          <a:off x="-1346271"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楕円 141">
                                          <a:extLst>
                                            <a:ext uri="{FF2B5EF4-FFF2-40B4-BE49-F238E27FC236}">
                                              <a16:creationId xmlns:a16="http://schemas.microsoft.com/office/drawing/2014/main" id="{9ACD1CAC-D29B-7F22-8FEB-E300612F5372}"/>
                                            </a:ext>
                                          </a:extLst>
                                        </p:cNvPr>
                                        <p:cNvSpPr/>
                                        <p:nvPr/>
                                      </p:nvSpPr>
                                      <p:spPr>
                                        <a:xfrm>
                                          <a:off x="-959577" y="-19289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a:extLst>
                                          <a:ext uri="{FF2B5EF4-FFF2-40B4-BE49-F238E27FC236}">
                                            <a16:creationId xmlns:a16="http://schemas.microsoft.com/office/drawing/2014/main" id="{AAD39D53-6D69-6B00-B305-6D8A2C3C98EA}"/>
                                          </a:ext>
                                        </a:extLst>
                                      </p:cNvPr>
                                      <p:cNvGrpSpPr/>
                                      <p:nvPr/>
                                    </p:nvGrpSpPr>
                                    <p:grpSpPr>
                                      <a:xfrm flipV="1">
                                        <a:off x="684727" y="5734472"/>
                                        <a:ext cx="216024" cy="690233"/>
                                        <a:chOff x="-113465" y="1319720"/>
                                        <a:chExt cx="340995" cy="1171499"/>
                                      </a:xfrm>
                                    </p:grpSpPr>
                                    <p:grpSp>
                                      <p:nvGrpSpPr>
                                        <p:cNvPr id="132" name="グループ化 131">
                                          <a:extLst>
                                            <a:ext uri="{FF2B5EF4-FFF2-40B4-BE49-F238E27FC236}">
                                              <a16:creationId xmlns:a16="http://schemas.microsoft.com/office/drawing/2014/main" id="{34F35771-59EB-F724-233B-F60761DA75EF}"/>
                                            </a:ext>
                                          </a:extLst>
                                        </p:cNvPr>
                                        <p:cNvGrpSpPr/>
                                        <p:nvPr/>
                                      </p:nvGrpSpPr>
                                      <p:grpSpPr>
                                        <a:xfrm>
                                          <a:off x="-113465" y="1319720"/>
                                          <a:ext cx="340995" cy="1171499"/>
                                          <a:chOff x="-113465" y="1319720"/>
                                          <a:chExt cx="340995" cy="1171499"/>
                                        </a:xfrm>
                                      </p:grpSpPr>
                                      <p:grpSp>
                                        <p:nvGrpSpPr>
                                          <p:cNvPr id="134" name="グループ化 133">
                                            <a:extLst>
                                              <a:ext uri="{FF2B5EF4-FFF2-40B4-BE49-F238E27FC236}">
                                                <a16:creationId xmlns:a16="http://schemas.microsoft.com/office/drawing/2014/main" id="{8C2DA259-72EF-AB99-F37D-F49882C9105B}"/>
                                              </a:ext>
                                            </a:extLst>
                                          </p:cNvPr>
                                          <p:cNvGrpSpPr/>
                                          <p:nvPr/>
                                        </p:nvGrpSpPr>
                                        <p:grpSpPr>
                                          <a:xfrm>
                                            <a:off x="-113465" y="1319720"/>
                                            <a:ext cx="340995" cy="1095002"/>
                                            <a:chOff x="-2096153" y="-264456"/>
                                            <a:chExt cx="340995" cy="1095002"/>
                                          </a:xfrm>
                                        </p:grpSpPr>
                                        <p:sp>
                                          <p:nvSpPr>
                                            <p:cNvPr id="136" name="楕円 135">
                                              <a:extLst>
                                                <a:ext uri="{FF2B5EF4-FFF2-40B4-BE49-F238E27FC236}">
                                                  <a16:creationId xmlns:a16="http://schemas.microsoft.com/office/drawing/2014/main" id="{CE395515-8F37-D14E-1F94-B1F39581846D}"/>
                                                </a:ext>
                                              </a:extLst>
                                            </p:cNvPr>
                                            <p:cNvSpPr/>
                                            <p:nvPr/>
                                          </p:nvSpPr>
                                          <p:spPr>
                                            <a:xfrm>
                                              <a:off x="-1800878" y="-192898"/>
                                              <a:ext cx="45720"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7" name="楕円 136">
                                              <a:extLst>
                                                <a:ext uri="{FF2B5EF4-FFF2-40B4-BE49-F238E27FC236}">
                                                  <a16:creationId xmlns:a16="http://schemas.microsoft.com/office/drawing/2014/main" id="{813D0FBB-52D2-4BBC-6917-83F86053D861}"/>
                                                </a:ext>
                                              </a:extLst>
                                            </p:cNvPr>
                                            <p:cNvSpPr/>
                                            <p:nvPr/>
                                          </p:nvSpPr>
                                          <p:spPr>
                                            <a:xfrm>
                                              <a:off x="-1914541" y="784827"/>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38" name="楕円 137">
                                              <a:extLst>
                                                <a:ext uri="{FF2B5EF4-FFF2-40B4-BE49-F238E27FC236}">
                                                  <a16:creationId xmlns:a16="http://schemas.microsoft.com/office/drawing/2014/main" id="{B1367D85-77B8-0C6E-8828-FFC36C7ED5C8}"/>
                                                </a:ext>
                                              </a:extLst>
                                            </p:cNvPr>
                                            <p:cNvSpPr/>
                                            <p:nvPr/>
                                          </p:nvSpPr>
                                          <p:spPr>
                                            <a:xfrm>
                                              <a:off x="-1982488" y="540397"/>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楕円 138">
                                              <a:extLst>
                                                <a:ext uri="{FF2B5EF4-FFF2-40B4-BE49-F238E27FC236}">
                                                  <a16:creationId xmlns:a16="http://schemas.microsoft.com/office/drawing/2014/main" id="{9DC3FE95-11EE-54B8-6B19-0DE42D405BE0}"/>
                                                </a:ext>
                                              </a:extLst>
                                            </p:cNvPr>
                                            <p:cNvSpPr/>
                                            <p:nvPr/>
                                          </p:nvSpPr>
                                          <p:spPr>
                                            <a:xfrm>
                                              <a:off x="-2096153" y="-264456"/>
                                              <a:ext cx="45720"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5" name="楕円 134">
                                            <a:extLst>
                                              <a:ext uri="{FF2B5EF4-FFF2-40B4-BE49-F238E27FC236}">
                                                <a16:creationId xmlns:a16="http://schemas.microsoft.com/office/drawing/2014/main" id="{C039391A-B707-A347-B5C1-2592F57CAA52}"/>
                                              </a:ext>
                                            </a:extLst>
                                          </p:cNvPr>
                                          <p:cNvSpPr/>
                                          <p:nvPr/>
                                        </p:nvSpPr>
                                        <p:spPr>
                                          <a:xfrm>
                                            <a:off x="68145" y="2445500"/>
                                            <a:ext cx="45720"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3" name="楕円 132">
                                          <a:extLst>
                                            <a:ext uri="{FF2B5EF4-FFF2-40B4-BE49-F238E27FC236}">
                                              <a16:creationId xmlns:a16="http://schemas.microsoft.com/office/drawing/2014/main" id="{7D05E64A-8A6F-D522-60CD-62F80F358C64}"/>
                                            </a:ext>
                                          </a:extLst>
                                        </p:cNvPr>
                                        <p:cNvSpPr/>
                                        <p:nvPr/>
                                      </p:nvSpPr>
                                      <p:spPr>
                                        <a:xfrm>
                                          <a:off x="68145" y="1513494"/>
                                          <a:ext cx="45720"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127" name="楕円 126">
                                    <a:extLst>
                                      <a:ext uri="{FF2B5EF4-FFF2-40B4-BE49-F238E27FC236}">
                                        <a16:creationId xmlns:a16="http://schemas.microsoft.com/office/drawing/2014/main" id="{3B5844A1-2491-37F5-92AC-B634C0805EEA}"/>
                                      </a:ext>
                                    </a:extLst>
                                  </p:cNvPr>
                                  <p:cNvSpPr/>
                                  <p:nvPr/>
                                </p:nvSpPr>
                                <p:spPr>
                                  <a:xfrm flipV="1">
                                    <a:off x="2323429" y="4486638"/>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23" name="楕円 122">
                                <a:extLst>
                                  <a:ext uri="{FF2B5EF4-FFF2-40B4-BE49-F238E27FC236}">
                                    <a16:creationId xmlns:a16="http://schemas.microsoft.com/office/drawing/2014/main" id="{B531E52A-C8FB-4881-A5BA-17032B327E6C}"/>
                                  </a:ext>
                                </a:extLst>
                              </p:cNvPr>
                              <p:cNvSpPr/>
                              <p:nvPr/>
                            </p:nvSpPr>
                            <p:spPr>
                              <a:xfrm flipV="1">
                                <a:off x="2366473" y="4342622"/>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0" name="楕円 119">
                              <a:extLst>
                                <a:ext uri="{FF2B5EF4-FFF2-40B4-BE49-F238E27FC236}">
                                  <a16:creationId xmlns:a16="http://schemas.microsoft.com/office/drawing/2014/main" id="{F62DB4B7-7126-808E-D013-AC8EEEF25EE3}"/>
                                </a:ext>
                              </a:extLst>
                            </p:cNvPr>
                            <p:cNvSpPr/>
                            <p:nvPr/>
                          </p:nvSpPr>
                          <p:spPr>
                            <a:xfrm flipV="1">
                              <a:off x="1430363" y="1678326"/>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楕円 120">
                              <a:extLst>
                                <a:ext uri="{FF2B5EF4-FFF2-40B4-BE49-F238E27FC236}">
                                  <a16:creationId xmlns:a16="http://schemas.microsoft.com/office/drawing/2014/main" id="{6312DCD1-22F8-5AB8-ADA9-32E99E972028}"/>
                                </a:ext>
                              </a:extLst>
                            </p:cNvPr>
                            <p:cNvSpPr/>
                            <p:nvPr/>
                          </p:nvSpPr>
                          <p:spPr>
                            <a:xfrm flipV="1">
                              <a:off x="1430364" y="444156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6" name="楕円 115">
                            <a:extLst>
                              <a:ext uri="{FF2B5EF4-FFF2-40B4-BE49-F238E27FC236}">
                                <a16:creationId xmlns:a16="http://schemas.microsoft.com/office/drawing/2014/main" id="{BD3B1D21-4DDB-FFA7-E19C-7A7B25F69F95}"/>
                              </a:ext>
                            </a:extLst>
                          </p:cNvPr>
                          <p:cNvSpPr/>
                          <p:nvPr/>
                        </p:nvSpPr>
                        <p:spPr>
                          <a:xfrm flipV="1">
                            <a:off x="1430364" y="4486638"/>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楕円 116">
                            <a:extLst>
                              <a:ext uri="{FF2B5EF4-FFF2-40B4-BE49-F238E27FC236}">
                                <a16:creationId xmlns:a16="http://schemas.microsoft.com/office/drawing/2014/main" id="{BCE9A079-4407-AEFD-345C-FCCBFD0067C3}"/>
                              </a:ext>
                            </a:extLst>
                          </p:cNvPr>
                          <p:cNvSpPr/>
                          <p:nvPr/>
                        </p:nvSpPr>
                        <p:spPr>
                          <a:xfrm flipV="1">
                            <a:off x="1430364" y="451357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8" name="楕円 117">
                            <a:extLst>
                              <a:ext uri="{FF2B5EF4-FFF2-40B4-BE49-F238E27FC236}">
                                <a16:creationId xmlns:a16="http://schemas.microsoft.com/office/drawing/2014/main" id="{2C53ABFD-74AB-DE8F-0B05-502F3C04A5A5}"/>
                              </a:ext>
                            </a:extLst>
                          </p:cNvPr>
                          <p:cNvSpPr/>
                          <p:nvPr/>
                        </p:nvSpPr>
                        <p:spPr>
                          <a:xfrm flipV="1">
                            <a:off x="1430363" y="4126598"/>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4" name="楕円 113">
                          <a:extLst>
                            <a:ext uri="{FF2B5EF4-FFF2-40B4-BE49-F238E27FC236}">
                              <a16:creationId xmlns:a16="http://schemas.microsoft.com/office/drawing/2014/main" id="{99A6F6C2-5108-28D7-DD21-B44CE76DBDBC}"/>
                            </a:ext>
                          </a:extLst>
                        </p:cNvPr>
                        <p:cNvSpPr/>
                        <p:nvPr/>
                      </p:nvSpPr>
                      <p:spPr>
                        <a:xfrm flipV="1">
                          <a:off x="1430364" y="405459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9" name="楕円 108">
                        <a:extLst>
                          <a:ext uri="{FF2B5EF4-FFF2-40B4-BE49-F238E27FC236}">
                            <a16:creationId xmlns:a16="http://schemas.microsoft.com/office/drawing/2014/main" id="{65A29F57-8B46-A903-344C-E8F6026AD12D}"/>
                          </a:ext>
                        </a:extLst>
                      </p:cNvPr>
                      <p:cNvSpPr/>
                      <p:nvPr/>
                    </p:nvSpPr>
                    <p:spPr>
                      <a:xfrm flipV="1">
                        <a:off x="3143673" y="3573016"/>
                        <a:ext cx="28963"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0" name="楕円 109">
                        <a:extLst>
                          <a:ext uri="{FF2B5EF4-FFF2-40B4-BE49-F238E27FC236}">
                            <a16:creationId xmlns:a16="http://schemas.microsoft.com/office/drawing/2014/main" id="{3F915050-1987-1731-F4C8-C5C2FD665235}"/>
                          </a:ext>
                        </a:extLst>
                      </p:cNvPr>
                      <p:cNvSpPr/>
                      <p:nvPr/>
                    </p:nvSpPr>
                    <p:spPr>
                      <a:xfrm flipV="1">
                        <a:off x="321568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楕円 110">
                        <a:extLst>
                          <a:ext uri="{FF2B5EF4-FFF2-40B4-BE49-F238E27FC236}">
                            <a16:creationId xmlns:a16="http://schemas.microsoft.com/office/drawing/2014/main" id="{DEEABB0B-1038-FBE7-B2AB-8816E5B716E0}"/>
                          </a:ext>
                        </a:extLst>
                      </p:cNvPr>
                      <p:cNvSpPr/>
                      <p:nvPr/>
                    </p:nvSpPr>
                    <p:spPr>
                      <a:xfrm flipV="1">
                        <a:off x="3172637"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2" name="楕円 111">
                        <a:extLst>
                          <a:ext uri="{FF2B5EF4-FFF2-40B4-BE49-F238E27FC236}">
                            <a16:creationId xmlns:a16="http://schemas.microsoft.com/office/drawing/2014/main" id="{F09B4E2E-33AB-A6E1-BB36-32CA86297A04}"/>
                          </a:ext>
                        </a:extLst>
                      </p:cNvPr>
                      <p:cNvSpPr/>
                      <p:nvPr/>
                    </p:nvSpPr>
                    <p:spPr>
                      <a:xfrm flipV="1">
                        <a:off x="321568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8" name="楕円 87">
                      <a:extLst>
                        <a:ext uri="{FF2B5EF4-FFF2-40B4-BE49-F238E27FC236}">
                          <a16:creationId xmlns:a16="http://schemas.microsoft.com/office/drawing/2014/main" id="{3B8A1883-9D99-174D-A7FE-520429BC2CE6}"/>
                        </a:ext>
                      </a:extLst>
                    </p:cNvPr>
                    <p:cNvSpPr/>
                    <p:nvPr/>
                  </p:nvSpPr>
                  <p:spPr>
                    <a:xfrm flipV="1">
                      <a:off x="3172636"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9" name="楕円 88">
                      <a:extLst>
                        <a:ext uri="{FF2B5EF4-FFF2-40B4-BE49-F238E27FC236}">
                          <a16:creationId xmlns:a16="http://schemas.microsoft.com/office/drawing/2014/main" id="{4E92611B-4FC1-4643-5A60-B3B2D07882F9}"/>
                        </a:ext>
                      </a:extLst>
                    </p:cNvPr>
                    <p:cNvSpPr/>
                    <p:nvPr/>
                  </p:nvSpPr>
                  <p:spPr>
                    <a:xfrm flipV="1">
                      <a:off x="328768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0" name="楕円 89">
                      <a:extLst>
                        <a:ext uri="{FF2B5EF4-FFF2-40B4-BE49-F238E27FC236}">
                          <a16:creationId xmlns:a16="http://schemas.microsoft.com/office/drawing/2014/main" id="{4A94B5CC-1C5F-7520-B64D-774D90FB98A0}"/>
                        </a:ext>
                      </a:extLst>
                    </p:cNvPr>
                    <p:cNvSpPr/>
                    <p:nvPr/>
                  </p:nvSpPr>
                  <p:spPr>
                    <a:xfrm flipV="1">
                      <a:off x="321568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83" name="楕円 82">
                    <a:extLst>
                      <a:ext uri="{FF2B5EF4-FFF2-40B4-BE49-F238E27FC236}">
                        <a16:creationId xmlns:a16="http://schemas.microsoft.com/office/drawing/2014/main" id="{C330D184-36D3-3C42-0A2A-6A499382D470}"/>
                      </a:ext>
                    </a:extLst>
                  </p:cNvPr>
                  <p:cNvSpPr/>
                  <p:nvPr/>
                </p:nvSpPr>
                <p:spPr>
                  <a:xfrm flipV="1">
                    <a:off x="3143672" y="4365104"/>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4" name="楕円 83">
                    <a:extLst>
                      <a:ext uri="{FF2B5EF4-FFF2-40B4-BE49-F238E27FC236}">
                        <a16:creationId xmlns:a16="http://schemas.microsoft.com/office/drawing/2014/main" id="{497F15D9-1586-0922-0A74-8828709D52B4}"/>
                      </a:ext>
                    </a:extLst>
                  </p:cNvPr>
                  <p:cNvSpPr/>
                  <p:nvPr/>
                </p:nvSpPr>
                <p:spPr>
                  <a:xfrm flipV="1">
                    <a:off x="3172636" y="405013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85" name="楕円 84">
                    <a:extLst>
                      <a:ext uri="{FF2B5EF4-FFF2-40B4-BE49-F238E27FC236}">
                        <a16:creationId xmlns:a16="http://schemas.microsoft.com/office/drawing/2014/main" id="{3E6428FB-8AB1-B1D1-520E-ADD8675F60F5}"/>
                      </a:ext>
                    </a:extLst>
                  </p:cNvPr>
                  <p:cNvSpPr/>
                  <p:nvPr/>
                </p:nvSpPr>
                <p:spPr>
                  <a:xfrm flipV="1">
                    <a:off x="310062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9" name="楕円 78">
                  <a:extLst>
                    <a:ext uri="{FF2B5EF4-FFF2-40B4-BE49-F238E27FC236}">
                      <a16:creationId xmlns:a16="http://schemas.microsoft.com/office/drawing/2014/main" id="{F99B275E-1EBE-BC01-8CD1-58DCC85EB9B5}"/>
                    </a:ext>
                  </a:extLst>
                </p:cNvPr>
                <p:cNvSpPr/>
                <p:nvPr/>
              </p:nvSpPr>
              <p:spPr>
                <a:xfrm flipV="1">
                  <a:off x="3359696"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楕円 79">
                  <a:extLst>
                    <a:ext uri="{FF2B5EF4-FFF2-40B4-BE49-F238E27FC236}">
                      <a16:creationId xmlns:a16="http://schemas.microsoft.com/office/drawing/2014/main" id="{86B2A414-FBEC-9E6F-5764-6A97A2A2665A}"/>
                    </a:ext>
                  </a:extLst>
                </p:cNvPr>
                <p:cNvSpPr/>
                <p:nvPr/>
              </p:nvSpPr>
              <p:spPr>
                <a:xfrm flipV="1">
                  <a:off x="328768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1" name="楕円 80">
                  <a:extLst>
                    <a:ext uri="{FF2B5EF4-FFF2-40B4-BE49-F238E27FC236}">
                      <a16:creationId xmlns:a16="http://schemas.microsoft.com/office/drawing/2014/main" id="{7485D206-FAB3-1AA1-EFD2-DD01C634FDE0}"/>
                    </a:ext>
                  </a:extLst>
                </p:cNvPr>
                <p:cNvSpPr/>
                <p:nvPr/>
              </p:nvSpPr>
              <p:spPr>
                <a:xfrm flipV="1">
                  <a:off x="3143672" y="26819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5" name="楕円 144">
                <a:extLst>
                  <a:ext uri="{FF2B5EF4-FFF2-40B4-BE49-F238E27FC236}">
                    <a16:creationId xmlns:a16="http://schemas.microsoft.com/office/drawing/2014/main" id="{2FD41402-A228-D828-BBB7-060413BB5BE4}"/>
                  </a:ext>
                </a:extLst>
              </p:cNvPr>
              <p:cNvSpPr/>
              <p:nvPr/>
            </p:nvSpPr>
            <p:spPr>
              <a:xfrm flipV="1">
                <a:off x="3949838" y="452434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6" name="楕円 145">
                <a:extLst>
                  <a:ext uri="{FF2B5EF4-FFF2-40B4-BE49-F238E27FC236}">
                    <a16:creationId xmlns:a16="http://schemas.microsoft.com/office/drawing/2014/main" id="{D47963DF-AF8A-A8A6-8DD2-06719B3C3683}"/>
                  </a:ext>
                </a:extLst>
              </p:cNvPr>
              <p:cNvSpPr/>
              <p:nvPr/>
            </p:nvSpPr>
            <p:spPr>
              <a:xfrm flipV="1">
                <a:off x="412282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楕円 146">
                <a:extLst>
                  <a:ext uri="{FF2B5EF4-FFF2-40B4-BE49-F238E27FC236}">
                    <a16:creationId xmlns:a16="http://schemas.microsoft.com/office/drawing/2014/main" id="{3B14C73F-584F-D4FE-6912-00930D6D3A12}"/>
                  </a:ext>
                </a:extLst>
              </p:cNvPr>
              <p:cNvSpPr/>
              <p:nvPr/>
            </p:nvSpPr>
            <p:spPr>
              <a:xfrm flipV="1">
                <a:off x="419482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9" name="楕円 148">
              <a:extLst>
                <a:ext uri="{FF2B5EF4-FFF2-40B4-BE49-F238E27FC236}">
                  <a16:creationId xmlns:a16="http://schemas.microsoft.com/office/drawing/2014/main" id="{3C1BF8E0-9160-456C-E716-5FD1A89738AB}"/>
                </a:ext>
              </a:extLst>
            </p:cNvPr>
            <p:cNvSpPr/>
            <p:nvPr/>
          </p:nvSpPr>
          <p:spPr>
            <a:xfrm flipV="1">
              <a:off x="4223792"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0" name="楕円 149">
              <a:extLst>
                <a:ext uri="{FF2B5EF4-FFF2-40B4-BE49-F238E27FC236}">
                  <a16:creationId xmlns:a16="http://schemas.microsoft.com/office/drawing/2014/main" id="{911D9233-9BDA-68DD-74D2-2DC2A04831A4}"/>
                </a:ext>
              </a:extLst>
            </p:cNvPr>
            <p:cNvSpPr/>
            <p:nvPr/>
          </p:nvSpPr>
          <p:spPr>
            <a:xfrm flipV="1">
              <a:off x="429580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楕円 150">
              <a:extLst>
                <a:ext uri="{FF2B5EF4-FFF2-40B4-BE49-F238E27FC236}">
                  <a16:creationId xmlns:a16="http://schemas.microsoft.com/office/drawing/2014/main" id="{14BB2FD2-6949-C645-D3AD-726D689010A6}"/>
                </a:ext>
              </a:extLst>
            </p:cNvPr>
            <p:cNvSpPr/>
            <p:nvPr/>
          </p:nvSpPr>
          <p:spPr>
            <a:xfrm flipV="1">
              <a:off x="436780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2610164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93223-CA75-EBBE-6B42-AD49E02610BB}"/>
            </a:ext>
          </a:extLst>
        </p:cNvPr>
        <p:cNvGrpSpPr/>
        <p:nvPr/>
      </p:nvGrpSpPr>
      <p:grpSpPr>
        <a:xfrm>
          <a:off x="0" y="0"/>
          <a:ext cx="0" cy="0"/>
          <a:chOff x="0" y="0"/>
          <a:chExt cx="0" cy="0"/>
        </a:xfrm>
      </p:grpSpPr>
      <p:pic>
        <p:nvPicPr>
          <p:cNvPr id="19" name="図 18">
            <a:extLst>
              <a:ext uri="{FF2B5EF4-FFF2-40B4-BE49-F238E27FC236}">
                <a16:creationId xmlns:a16="http://schemas.microsoft.com/office/drawing/2014/main" id="{2485CEAA-02E4-AED4-7894-603203489D4F}"/>
              </a:ext>
            </a:extLst>
          </p:cNvPr>
          <p:cNvPicPr>
            <a:picLocks noChangeAspect="1"/>
          </p:cNvPicPr>
          <p:nvPr/>
        </p:nvPicPr>
        <p:blipFill>
          <a:blip r:embed="rId2"/>
          <a:srcRect l="1164" t="2793" r="2953" b="8430"/>
          <a:stretch>
            <a:fillRect/>
          </a:stretch>
        </p:blipFill>
        <p:spPr>
          <a:xfrm>
            <a:off x="2899117" y="1700811"/>
            <a:ext cx="4060980" cy="2827824"/>
          </a:xfrm>
          <a:prstGeom prst="rect">
            <a:avLst/>
          </a:prstGeom>
        </p:spPr>
      </p:pic>
      <p:sp>
        <p:nvSpPr>
          <p:cNvPr id="86" name="コンテンツ プレースホルダ 2">
            <a:extLst>
              <a:ext uri="{FF2B5EF4-FFF2-40B4-BE49-F238E27FC236}">
                <a16:creationId xmlns:a16="http://schemas.microsoft.com/office/drawing/2014/main" id="{4A01558A-E677-7B45-5B0C-439A94349B0A}"/>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17" name="グループ化 16">
            <a:extLst>
              <a:ext uri="{FF2B5EF4-FFF2-40B4-BE49-F238E27FC236}">
                <a16:creationId xmlns:a16="http://schemas.microsoft.com/office/drawing/2014/main" id="{791C1EEE-C476-462D-8276-7B4592C2F442}"/>
              </a:ext>
            </a:extLst>
          </p:cNvPr>
          <p:cNvGrpSpPr/>
          <p:nvPr/>
        </p:nvGrpSpPr>
        <p:grpSpPr>
          <a:xfrm>
            <a:off x="1150283" y="635455"/>
            <a:ext cx="7610013" cy="4724788"/>
            <a:chOff x="1150283" y="635455"/>
            <a:chExt cx="7610013" cy="4724788"/>
          </a:xfrm>
        </p:grpSpPr>
        <p:grpSp>
          <p:nvGrpSpPr>
            <p:cNvPr id="11" name="グループ化 10">
              <a:extLst>
                <a:ext uri="{FF2B5EF4-FFF2-40B4-BE49-F238E27FC236}">
                  <a16:creationId xmlns:a16="http://schemas.microsoft.com/office/drawing/2014/main" id="{0DD453D0-6095-2A42-80B7-2371DB262F5A}"/>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5A19C67A-D04A-4727-56C6-6E168F812429}"/>
                  </a:ext>
                </a:extLst>
              </p:cNvPr>
              <p:cNvGrpSpPr/>
              <p:nvPr/>
            </p:nvGrpSpPr>
            <p:grpSpPr>
              <a:xfrm>
                <a:off x="1150283" y="635455"/>
                <a:ext cx="7610013" cy="4724788"/>
                <a:chOff x="821229" y="-150186"/>
                <a:chExt cx="5562803" cy="3651194"/>
              </a:xfrm>
            </p:grpSpPr>
            <p:grpSp>
              <p:nvGrpSpPr>
                <p:cNvPr id="92" name="グループ化 91">
                  <a:extLst>
                    <a:ext uri="{FF2B5EF4-FFF2-40B4-BE49-F238E27FC236}">
                      <a16:creationId xmlns:a16="http://schemas.microsoft.com/office/drawing/2014/main" id="{BF6A85C9-A891-1C9F-4BCC-069725A25B78}"/>
                    </a:ext>
                  </a:extLst>
                </p:cNvPr>
                <p:cNvGrpSpPr/>
                <p:nvPr/>
              </p:nvGrpSpPr>
              <p:grpSpPr>
                <a:xfrm>
                  <a:off x="821229" y="-150186"/>
                  <a:ext cx="4675748" cy="3651194"/>
                  <a:chOff x="101149" y="-7516"/>
                  <a:chExt cx="4675748" cy="3651194"/>
                </a:xfrm>
              </p:grpSpPr>
              <p:grpSp>
                <p:nvGrpSpPr>
                  <p:cNvPr id="93" name="グループ化 92">
                    <a:extLst>
                      <a:ext uri="{FF2B5EF4-FFF2-40B4-BE49-F238E27FC236}">
                        <a16:creationId xmlns:a16="http://schemas.microsoft.com/office/drawing/2014/main" id="{E92E4AC9-466C-6A67-E7D2-7B4EBF6BBD85}"/>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4DD3B2DC-B532-2640-B778-9C7E811EF6F1}"/>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FBC6016B-94F4-8C82-CF70-10531BC911EF}"/>
                        </a:ext>
                      </a:extLst>
                    </p:cNvPr>
                    <p:cNvGrpSpPr/>
                    <p:nvPr/>
                  </p:nvGrpSpPr>
                  <p:grpSpPr>
                    <a:xfrm>
                      <a:off x="479496" y="231069"/>
                      <a:ext cx="4297401" cy="3312368"/>
                      <a:chOff x="479496" y="231069"/>
                      <a:chExt cx="4297401" cy="3312368"/>
                    </a:xfrm>
                  </p:grpSpPr>
                  <p:grpSp>
                    <p:nvGrpSpPr>
                      <p:cNvPr id="100" name="グループ化 99">
                        <a:extLst>
                          <a:ext uri="{FF2B5EF4-FFF2-40B4-BE49-F238E27FC236}">
                            <a16:creationId xmlns:a16="http://schemas.microsoft.com/office/drawing/2014/main" id="{86230239-FF62-563B-E82F-BD16F353BAC3}"/>
                          </a:ext>
                        </a:extLst>
                      </p:cNvPr>
                      <p:cNvGrpSpPr/>
                      <p:nvPr/>
                    </p:nvGrpSpPr>
                    <p:grpSpPr>
                      <a:xfrm>
                        <a:off x="928842" y="2805293"/>
                        <a:ext cx="3848055" cy="738144"/>
                        <a:chOff x="-581592" y="4744982"/>
                        <a:chExt cx="3848055" cy="738144"/>
                      </a:xfrm>
                    </p:grpSpPr>
                    <p:grpSp>
                      <p:nvGrpSpPr>
                        <p:cNvPr id="102" name="グループ化 101">
                          <a:extLst>
                            <a:ext uri="{FF2B5EF4-FFF2-40B4-BE49-F238E27FC236}">
                              <a16:creationId xmlns:a16="http://schemas.microsoft.com/office/drawing/2014/main" id="{B3C9C7B0-E479-84E8-A7E0-D13DC38509FB}"/>
                            </a:ext>
                          </a:extLst>
                        </p:cNvPr>
                        <p:cNvGrpSpPr/>
                        <p:nvPr/>
                      </p:nvGrpSpPr>
                      <p:grpSpPr>
                        <a:xfrm>
                          <a:off x="-581592" y="4744982"/>
                          <a:ext cx="3848055" cy="738144"/>
                          <a:chOff x="-2589221" y="3070061"/>
                          <a:chExt cx="3848055" cy="738144"/>
                        </a:xfrm>
                      </p:grpSpPr>
                      <p:sp>
                        <p:nvSpPr>
                          <p:cNvPr id="108" name="コンテンツ プレースホルダ 2">
                            <a:extLst>
                              <a:ext uri="{FF2B5EF4-FFF2-40B4-BE49-F238E27FC236}">
                                <a16:creationId xmlns:a16="http://schemas.microsoft.com/office/drawing/2014/main" id="{69C2363E-1C7F-8019-A15D-E7DEC847E22F}"/>
                              </a:ext>
                            </a:extLst>
                          </p:cNvPr>
                          <p:cNvSpPr txBox="1">
                            <a:spLocks/>
                          </p:cNvSpPr>
                          <p:nvPr/>
                        </p:nvSpPr>
                        <p:spPr>
                          <a:xfrm>
                            <a:off x="-2589221" y="3070061"/>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sp>
                        <p:nvSpPr>
                          <p:cNvPr id="105" name="コンテンツ プレースホルダ 2">
                            <a:extLst>
                              <a:ext uri="{FF2B5EF4-FFF2-40B4-BE49-F238E27FC236}">
                                <a16:creationId xmlns:a16="http://schemas.microsoft.com/office/drawing/2014/main" id="{D0ED6136-5CD7-1E86-3143-0767E4237DD6}"/>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Birth weight</a:t>
                            </a:r>
                          </a:p>
                        </p:txBody>
                      </p:sp>
                    </p:grpSp>
                    <p:cxnSp>
                      <p:nvCxnSpPr>
                        <p:cNvPr id="103" name="直線コネクタ 102">
                          <a:extLst>
                            <a:ext uri="{FF2B5EF4-FFF2-40B4-BE49-F238E27FC236}">
                              <a16:creationId xmlns:a16="http://schemas.microsoft.com/office/drawing/2014/main" id="{7530B9C5-B6A5-8428-B83E-EC343D1354EF}"/>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コンテンツ プレースホルダ 2">
                        <a:extLst>
                          <a:ext uri="{FF2B5EF4-FFF2-40B4-BE49-F238E27FC236}">
                            <a16:creationId xmlns:a16="http://schemas.microsoft.com/office/drawing/2014/main" id="{FA6D0239-E50C-0793-CE7B-048BAFB2292A}"/>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27FE6B40-B74F-74DB-1CB7-E94415249F93}"/>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995A8285-AAD8-7B6B-3DCE-FD08BECA8524}"/>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(d)</a:t>
                    </a:r>
                  </a:p>
                </p:txBody>
              </p:sp>
            </p:grpSp>
            <p:sp>
              <p:nvSpPr>
                <p:cNvPr id="89" name="コンテンツ プレースホルダ 2">
                  <a:extLst>
                    <a:ext uri="{FF2B5EF4-FFF2-40B4-BE49-F238E27FC236}">
                      <a16:creationId xmlns:a16="http://schemas.microsoft.com/office/drawing/2014/main" id="{900303F8-1E73-913C-84ED-575B335AD3AB}"/>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p=0.70</a:t>
                  </a:r>
                </a:p>
              </p:txBody>
            </p:sp>
          </p:grpSp>
          <p:sp>
            <p:nvSpPr>
              <p:cNvPr id="2" name="コンテンツ プレースホルダ 2">
                <a:extLst>
                  <a:ext uri="{FF2B5EF4-FFF2-40B4-BE49-F238E27FC236}">
                    <a16:creationId xmlns:a16="http://schemas.microsoft.com/office/drawing/2014/main" id="{E02C669C-5C4C-308C-BD36-456864B3F324}"/>
                  </a:ext>
                </a:extLst>
              </p:cNvPr>
              <p:cNvSpPr txBox="1">
                <a:spLocks/>
              </p:cNvSpPr>
              <p:nvPr/>
            </p:nvSpPr>
            <p:spPr>
              <a:xfrm>
                <a:off x="2160246" y="3229953"/>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7" name="コンテンツ プレースホルダ 2">
                <a:extLst>
                  <a:ext uri="{FF2B5EF4-FFF2-40B4-BE49-F238E27FC236}">
                    <a16:creationId xmlns:a16="http://schemas.microsoft.com/office/drawing/2014/main" id="{B68A182A-6A6A-D766-0E59-D11C7CAF3368}"/>
                  </a:ext>
                </a:extLst>
              </p:cNvPr>
              <p:cNvSpPr txBox="1">
                <a:spLocks/>
              </p:cNvSpPr>
              <p:nvPr/>
            </p:nvSpPr>
            <p:spPr>
              <a:xfrm>
                <a:off x="2160246" y="3858719"/>
                <a:ext cx="640242" cy="43437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8" name="コンテンツ プレースホルダ 2">
                <a:extLst>
                  <a:ext uri="{FF2B5EF4-FFF2-40B4-BE49-F238E27FC236}">
                    <a16:creationId xmlns:a16="http://schemas.microsoft.com/office/drawing/2014/main" id="{8520DFF0-96C9-3636-4F21-2AD98BB39AC1}"/>
                  </a:ext>
                </a:extLst>
              </p:cNvPr>
              <p:cNvSpPr txBox="1">
                <a:spLocks/>
              </p:cNvSpPr>
              <p:nvPr/>
            </p:nvSpPr>
            <p:spPr>
              <a:xfrm>
                <a:off x="2160246" y="2653889"/>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9" name="コンテンツ プレースホルダ 2">
                <a:extLst>
                  <a:ext uri="{FF2B5EF4-FFF2-40B4-BE49-F238E27FC236}">
                    <a16:creationId xmlns:a16="http://schemas.microsoft.com/office/drawing/2014/main" id="{0D85ADBA-A2CE-C637-49B0-8D5AD65841CF}"/>
                  </a:ext>
                </a:extLst>
              </p:cNvPr>
              <p:cNvSpPr txBox="1">
                <a:spLocks/>
              </p:cNvSpPr>
              <p:nvPr/>
            </p:nvSpPr>
            <p:spPr>
              <a:xfrm>
                <a:off x="2154266" y="213285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10" name="コンテンツ プレースホルダ 2">
                <a:extLst>
                  <a:ext uri="{FF2B5EF4-FFF2-40B4-BE49-F238E27FC236}">
                    <a16:creationId xmlns:a16="http://schemas.microsoft.com/office/drawing/2014/main" id="{BE46A267-F466-8F05-4BC0-5BD9FCEC1861}"/>
                  </a:ext>
                </a:extLst>
              </p:cNvPr>
              <p:cNvSpPr txBox="1">
                <a:spLocks/>
              </p:cNvSpPr>
              <p:nvPr/>
            </p:nvSpPr>
            <p:spPr>
              <a:xfrm>
                <a:off x="2154266" y="1628800"/>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sp>
          <p:nvSpPr>
            <p:cNvPr id="3" name="コンテンツ プレースホルダ 2">
              <a:extLst>
                <a:ext uri="{FF2B5EF4-FFF2-40B4-BE49-F238E27FC236}">
                  <a16:creationId xmlns:a16="http://schemas.microsoft.com/office/drawing/2014/main" id="{2FEF8CD1-30B1-6F68-70E0-88E9C334F7BE}"/>
                </a:ext>
              </a:extLst>
            </p:cNvPr>
            <p:cNvSpPr txBox="1">
              <a:spLocks/>
            </p:cNvSpPr>
            <p:nvPr/>
          </p:nvSpPr>
          <p:spPr>
            <a:xfrm>
              <a:off x="3143672" y="4581128"/>
              <a:ext cx="541260" cy="25422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500</a:t>
              </a:r>
            </a:p>
          </p:txBody>
        </p:sp>
        <p:sp>
          <p:nvSpPr>
            <p:cNvPr id="6" name="コンテンツ プレースホルダ 2">
              <a:extLst>
                <a:ext uri="{FF2B5EF4-FFF2-40B4-BE49-F238E27FC236}">
                  <a16:creationId xmlns:a16="http://schemas.microsoft.com/office/drawing/2014/main" id="{A82A9F1D-ACCC-30B0-66F5-B87B55260045}"/>
                </a:ext>
              </a:extLst>
            </p:cNvPr>
            <p:cNvSpPr txBox="1">
              <a:spLocks/>
            </p:cNvSpPr>
            <p:nvPr/>
          </p:nvSpPr>
          <p:spPr>
            <a:xfrm>
              <a:off x="3970564" y="4587725"/>
              <a:ext cx="541260" cy="18250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1500</a:t>
              </a:r>
            </a:p>
          </p:txBody>
        </p:sp>
        <p:sp>
          <p:nvSpPr>
            <p:cNvPr id="12" name="コンテンツ プレースホルダ 2">
              <a:extLst>
                <a:ext uri="{FF2B5EF4-FFF2-40B4-BE49-F238E27FC236}">
                  <a16:creationId xmlns:a16="http://schemas.microsoft.com/office/drawing/2014/main" id="{F000E463-756B-24E6-43A7-C9BA7E19CF9A}"/>
                </a:ext>
              </a:extLst>
            </p:cNvPr>
            <p:cNvSpPr txBox="1">
              <a:spLocks/>
            </p:cNvSpPr>
            <p:nvPr/>
          </p:nvSpPr>
          <p:spPr>
            <a:xfrm>
              <a:off x="4897545" y="4583723"/>
              <a:ext cx="622392" cy="232927"/>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2500</a:t>
              </a:r>
            </a:p>
          </p:txBody>
        </p:sp>
        <p:sp>
          <p:nvSpPr>
            <p:cNvPr id="13" name="コンテンツ プレースホルダ 2">
              <a:extLst>
                <a:ext uri="{FF2B5EF4-FFF2-40B4-BE49-F238E27FC236}">
                  <a16:creationId xmlns:a16="http://schemas.microsoft.com/office/drawing/2014/main" id="{3C5D3CD9-4CE2-63DC-4B3F-36B815683E96}"/>
                </a:ext>
              </a:extLst>
            </p:cNvPr>
            <p:cNvSpPr txBox="1">
              <a:spLocks/>
            </p:cNvSpPr>
            <p:nvPr/>
          </p:nvSpPr>
          <p:spPr>
            <a:xfrm>
              <a:off x="6858286" y="4581128"/>
              <a:ext cx="605866" cy="345922"/>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4500</a:t>
              </a:r>
            </a:p>
          </p:txBody>
        </p:sp>
        <p:sp>
          <p:nvSpPr>
            <p:cNvPr id="14" name="コンテンツ プレースホルダ 2">
              <a:extLst>
                <a:ext uri="{FF2B5EF4-FFF2-40B4-BE49-F238E27FC236}">
                  <a16:creationId xmlns:a16="http://schemas.microsoft.com/office/drawing/2014/main" id="{7E513B1F-84AC-4CF6-4CE1-6B574CF5BE01}"/>
                </a:ext>
              </a:extLst>
            </p:cNvPr>
            <p:cNvSpPr txBox="1">
              <a:spLocks/>
            </p:cNvSpPr>
            <p:nvPr/>
          </p:nvSpPr>
          <p:spPr>
            <a:xfrm>
              <a:off x="7578366" y="4614794"/>
              <a:ext cx="605866" cy="434378"/>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(g)</a:t>
              </a:r>
            </a:p>
          </p:txBody>
        </p:sp>
        <p:sp>
          <p:nvSpPr>
            <p:cNvPr id="16" name="コンテンツ プレースホルダ 2">
              <a:extLst>
                <a:ext uri="{FF2B5EF4-FFF2-40B4-BE49-F238E27FC236}">
                  <a16:creationId xmlns:a16="http://schemas.microsoft.com/office/drawing/2014/main" id="{D4036E3A-9FEC-125E-905E-62A96F01AA0F}"/>
                </a:ext>
              </a:extLst>
            </p:cNvPr>
            <p:cNvSpPr txBox="1">
              <a:spLocks/>
            </p:cNvSpPr>
            <p:nvPr/>
          </p:nvSpPr>
          <p:spPr>
            <a:xfrm>
              <a:off x="5951984" y="4581128"/>
              <a:ext cx="605866" cy="345921"/>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3500</a:t>
              </a:r>
            </a:p>
          </p:txBody>
        </p:sp>
      </p:grpSp>
    </p:spTree>
    <p:extLst>
      <p:ext uri="{BB962C8B-B14F-4D97-AF65-F5344CB8AC3E}">
        <p14:creationId xmlns:p14="http://schemas.microsoft.com/office/powerpoint/2010/main" val="2618564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E856F-F7C8-1AD0-4A4B-23850A50CA25}"/>
            </a:ext>
          </a:extLst>
        </p:cNvPr>
        <p:cNvGrpSpPr/>
        <p:nvPr/>
      </p:nvGrpSpPr>
      <p:grpSpPr>
        <a:xfrm>
          <a:off x="0" y="0"/>
          <a:ext cx="0" cy="0"/>
          <a:chOff x="0" y="0"/>
          <a:chExt cx="0" cy="0"/>
        </a:xfrm>
      </p:grpSpPr>
      <p:sp>
        <p:nvSpPr>
          <p:cNvPr id="86" name="コンテンツ プレースホルダ 2">
            <a:extLst>
              <a:ext uri="{FF2B5EF4-FFF2-40B4-BE49-F238E27FC236}">
                <a16:creationId xmlns:a16="http://schemas.microsoft.com/office/drawing/2014/main" id="{45676936-DF52-459C-5F6C-6D1829B3ABF2}"/>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6" name="グループ化 5">
            <a:extLst>
              <a:ext uri="{FF2B5EF4-FFF2-40B4-BE49-F238E27FC236}">
                <a16:creationId xmlns:a16="http://schemas.microsoft.com/office/drawing/2014/main" id="{E0FF0EDD-B8D4-7F6D-6D24-55B0D831006A}"/>
              </a:ext>
            </a:extLst>
          </p:cNvPr>
          <p:cNvGrpSpPr/>
          <p:nvPr/>
        </p:nvGrpSpPr>
        <p:grpSpPr>
          <a:xfrm>
            <a:off x="5592000" y="4463520"/>
            <a:ext cx="504000" cy="81608"/>
            <a:chOff x="3179648" y="5516744"/>
            <a:chExt cx="504000" cy="81608"/>
          </a:xfrm>
        </p:grpSpPr>
        <p:cxnSp>
          <p:nvCxnSpPr>
            <p:cNvPr id="7" name="直線コネクタ 6">
              <a:extLst>
                <a:ext uri="{FF2B5EF4-FFF2-40B4-BE49-F238E27FC236}">
                  <a16:creationId xmlns:a16="http://schemas.microsoft.com/office/drawing/2014/main" id="{9BFA8381-0153-922C-5FE8-60C924A52323}"/>
                </a:ext>
              </a:extLst>
            </p:cNvPr>
            <p:cNvCxnSpPr>
              <a:cxnSpLocks/>
            </p:cNvCxnSpPr>
            <p:nvPr/>
          </p:nvCxnSpPr>
          <p:spPr>
            <a:xfrm>
              <a:off x="3179648" y="5553224"/>
              <a:ext cx="50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DCD1E824-68F6-3343-D52B-2DF8E6160FD9}"/>
                </a:ext>
              </a:extLst>
            </p:cNvPr>
            <p:cNvCxnSpPr>
              <a:cxnSpLocks/>
            </p:cNvCxnSpPr>
            <p:nvPr/>
          </p:nvCxnSpPr>
          <p:spPr>
            <a:xfrm>
              <a:off x="3323720" y="5581000"/>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線コネクタ 8">
              <a:extLst>
                <a:ext uri="{FF2B5EF4-FFF2-40B4-BE49-F238E27FC236}">
                  <a16:creationId xmlns:a16="http://schemas.microsoft.com/office/drawing/2014/main" id="{C87248C8-0275-2858-36C5-DA48E44BDBBC}"/>
                </a:ext>
              </a:extLst>
            </p:cNvPr>
            <p:cNvCxnSpPr>
              <a:cxnSpLocks/>
            </p:cNvCxnSpPr>
            <p:nvPr/>
          </p:nvCxnSpPr>
          <p:spPr>
            <a:xfrm>
              <a:off x="3323720" y="5516744"/>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CC99F652-E1B0-6AA1-CFD2-A46E5A929995}"/>
                </a:ext>
              </a:extLst>
            </p:cNvPr>
            <p:cNvCxnSpPr>
              <a:cxnSpLocks/>
            </p:cNvCxnSpPr>
            <p:nvPr/>
          </p:nvCxnSpPr>
          <p:spPr>
            <a:xfrm rot="5400000">
              <a:off x="3380400" y="5562352"/>
              <a:ext cx="72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グループ化 10">
            <a:extLst>
              <a:ext uri="{FF2B5EF4-FFF2-40B4-BE49-F238E27FC236}">
                <a16:creationId xmlns:a16="http://schemas.microsoft.com/office/drawing/2014/main" id="{0A85B2B8-D3CE-D3E5-F568-87BA75274DC7}"/>
              </a:ext>
            </a:extLst>
          </p:cNvPr>
          <p:cNvGrpSpPr/>
          <p:nvPr/>
        </p:nvGrpSpPr>
        <p:grpSpPr>
          <a:xfrm>
            <a:off x="3539808" y="4293101"/>
            <a:ext cx="324000" cy="252001"/>
            <a:chOff x="3251656" y="5879608"/>
            <a:chExt cx="324000" cy="216024"/>
          </a:xfrm>
        </p:grpSpPr>
        <p:cxnSp>
          <p:nvCxnSpPr>
            <p:cNvPr id="12" name="直線コネクタ 11">
              <a:extLst>
                <a:ext uri="{FF2B5EF4-FFF2-40B4-BE49-F238E27FC236}">
                  <a16:creationId xmlns:a16="http://schemas.microsoft.com/office/drawing/2014/main" id="{CE0087BE-451B-66BC-AB05-4026CE4A37E9}"/>
                </a:ext>
              </a:extLst>
            </p:cNvPr>
            <p:cNvCxnSpPr>
              <a:cxnSpLocks/>
            </p:cNvCxnSpPr>
            <p:nvPr/>
          </p:nvCxnSpPr>
          <p:spPr>
            <a:xfrm>
              <a:off x="3251656" y="6064785"/>
              <a:ext cx="32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4054617E-11B8-90E8-4065-742E9F3A7855}"/>
                </a:ext>
              </a:extLst>
            </p:cNvPr>
            <p:cNvCxnSpPr>
              <a:cxnSpLocks/>
            </p:cNvCxnSpPr>
            <p:nvPr/>
          </p:nvCxnSpPr>
          <p:spPr>
            <a:xfrm>
              <a:off x="3323720" y="6087822"/>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F29466D9-6DCC-B366-FA3F-6B7CEF4A42CE}"/>
                </a:ext>
              </a:extLst>
            </p:cNvPr>
            <p:cNvCxnSpPr>
              <a:cxnSpLocks/>
            </p:cNvCxnSpPr>
            <p:nvPr/>
          </p:nvCxnSpPr>
          <p:spPr>
            <a:xfrm>
              <a:off x="3323712" y="5879616"/>
              <a:ext cx="180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DE2A01A6-18F2-46E5-85E4-F6D4E53D98A1}"/>
                </a:ext>
              </a:extLst>
            </p:cNvPr>
            <p:cNvCxnSpPr>
              <a:cxnSpLocks/>
            </p:cNvCxnSpPr>
            <p:nvPr/>
          </p:nvCxnSpPr>
          <p:spPr>
            <a:xfrm rot="5400000">
              <a:off x="3304588" y="5987620"/>
              <a:ext cx="216024"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グループ化 21">
            <a:extLst>
              <a:ext uri="{FF2B5EF4-FFF2-40B4-BE49-F238E27FC236}">
                <a16:creationId xmlns:a16="http://schemas.microsoft.com/office/drawing/2014/main" id="{B846ED57-76C5-429C-E601-FCA712F84F1C}"/>
              </a:ext>
            </a:extLst>
          </p:cNvPr>
          <p:cNvGrpSpPr/>
          <p:nvPr/>
        </p:nvGrpSpPr>
        <p:grpSpPr>
          <a:xfrm>
            <a:off x="1150283" y="635455"/>
            <a:ext cx="5934903" cy="4334327"/>
            <a:chOff x="1150283" y="635455"/>
            <a:chExt cx="5934903" cy="4334327"/>
          </a:xfrm>
        </p:grpSpPr>
        <p:grpSp>
          <p:nvGrpSpPr>
            <p:cNvPr id="18" name="グループ化 17">
              <a:extLst>
                <a:ext uri="{FF2B5EF4-FFF2-40B4-BE49-F238E27FC236}">
                  <a16:creationId xmlns:a16="http://schemas.microsoft.com/office/drawing/2014/main" id="{02327E06-BC12-94B4-4D69-4B0ED264B396}"/>
                </a:ext>
              </a:extLst>
            </p:cNvPr>
            <p:cNvGrpSpPr/>
            <p:nvPr/>
          </p:nvGrpSpPr>
          <p:grpSpPr>
            <a:xfrm>
              <a:off x="1150283" y="635455"/>
              <a:ext cx="5934903" cy="4334327"/>
              <a:chOff x="1150283" y="635455"/>
              <a:chExt cx="5934903" cy="4334327"/>
            </a:xfrm>
          </p:grpSpPr>
          <p:grpSp>
            <p:nvGrpSpPr>
              <p:cNvPr id="92" name="グループ化 91">
                <a:extLst>
                  <a:ext uri="{FF2B5EF4-FFF2-40B4-BE49-F238E27FC236}">
                    <a16:creationId xmlns:a16="http://schemas.microsoft.com/office/drawing/2014/main" id="{EE5D8EE2-5114-8E58-0E5D-8B9775C25A20}"/>
                  </a:ext>
                </a:extLst>
              </p:cNvPr>
              <p:cNvGrpSpPr/>
              <p:nvPr/>
            </p:nvGrpSpPr>
            <p:grpSpPr>
              <a:xfrm>
                <a:off x="1150283" y="635455"/>
                <a:ext cx="5934903" cy="4203978"/>
                <a:chOff x="101149" y="-7516"/>
                <a:chExt cx="4338323" cy="3248725"/>
              </a:xfrm>
            </p:grpSpPr>
            <p:grpSp>
              <p:nvGrpSpPr>
                <p:cNvPr id="93" name="グループ化 92">
                  <a:extLst>
                    <a:ext uri="{FF2B5EF4-FFF2-40B4-BE49-F238E27FC236}">
                      <a16:creationId xmlns:a16="http://schemas.microsoft.com/office/drawing/2014/main" id="{616942F5-863F-4FC1-A040-038E87412E9D}"/>
                    </a:ext>
                  </a:extLst>
                </p:cNvPr>
                <p:cNvGrpSpPr/>
                <p:nvPr/>
              </p:nvGrpSpPr>
              <p:grpSpPr>
                <a:xfrm>
                  <a:off x="359724" y="331310"/>
                  <a:ext cx="4079748" cy="2909899"/>
                  <a:chOff x="359724" y="231069"/>
                  <a:chExt cx="4079748" cy="2909899"/>
                </a:xfrm>
              </p:grpSpPr>
              <p:sp>
                <p:nvSpPr>
                  <p:cNvPr id="95" name="コンテンツ プレースホルダ 2">
                    <a:extLst>
                      <a:ext uri="{FF2B5EF4-FFF2-40B4-BE49-F238E27FC236}">
                        <a16:creationId xmlns:a16="http://schemas.microsoft.com/office/drawing/2014/main" id="{E5878D1F-8540-62F6-7CED-FC02916CBE97}"/>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5AD1AD11-89D6-B572-AA71-52E7FDC42925}"/>
                      </a:ext>
                    </a:extLst>
                  </p:cNvPr>
                  <p:cNvGrpSpPr/>
                  <p:nvPr/>
                </p:nvGrpSpPr>
                <p:grpSpPr>
                  <a:xfrm>
                    <a:off x="479496" y="231069"/>
                    <a:ext cx="3959976" cy="2909899"/>
                    <a:chOff x="479496" y="231069"/>
                    <a:chExt cx="3959976" cy="2909899"/>
                  </a:xfrm>
                </p:grpSpPr>
                <p:grpSp>
                  <p:nvGrpSpPr>
                    <p:cNvPr id="97" name="グループ化 96">
                      <a:extLst>
                        <a:ext uri="{FF2B5EF4-FFF2-40B4-BE49-F238E27FC236}">
                          <a16:creationId xmlns:a16="http://schemas.microsoft.com/office/drawing/2014/main" id="{2DB9FD26-F49F-0D93-0E0B-9AD9E464347E}"/>
                        </a:ext>
                      </a:extLst>
                    </p:cNvPr>
                    <p:cNvGrpSpPr/>
                    <p:nvPr/>
                  </p:nvGrpSpPr>
                  <p:grpSpPr>
                    <a:xfrm>
                      <a:off x="839417" y="1285099"/>
                      <a:ext cx="3600055" cy="1855869"/>
                      <a:chOff x="839417" y="1285099"/>
                      <a:chExt cx="3600055" cy="1855869"/>
                    </a:xfrm>
                  </p:grpSpPr>
                  <p:grpSp>
                    <p:nvGrpSpPr>
                      <p:cNvPr id="100" name="グループ化 99">
                        <a:extLst>
                          <a:ext uri="{FF2B5EF4-FFF2-40B4-BE49-F238E27FC236}">
                            <a16:creationId xmlns:a16="http://schemas.microsoft.com/office/drawing/2014/main" id="{6F908052-A369-BDD3-2B12-EC8773B04AD2}"/>
                          </a:ext>
                        </a:extLst>
                      </p:cNvPr>
                      <p:cNvGrpSpPr/>
                      <p:nvPr/>
                    </p:nvGrpSpPr>
                    <p:grpSpPr>
                      <a:xfrm>
                        <a:off x="839417" y="1730266"/>
                        <a:ext cx="3600055" cy="1410702"/>
                        <a:chOff x="-671017" y="3669955"/>
                        <a:chExt cx="3600055" cy="1410702"/>
                      </a:xfrm>
                    </p:grpSpPr>
                    <p:grpSp>
                      <p:nvGrpSpPr>
                        <p:cNvPr id="104" name="グループ化 103">
                          <a:extLst>
                            <a:ext uri="{FF2B5EF4-FFF2-40B4-BE49-F238E27FC236}">
                              <a16:creationId xmlns:a16="http://schemas.microsoft.com/office/drawing/2014/main" id="{D592050F-27DF-FE1C-05B1-B81C6B10A59B}"/>
                            </a:ext>
                          </a:extLst>
                        </p:cNvPr>
                        <p:cNvGrpSpPr/>
                        <p:nvPr/>
                      </p:nvGrpSpPr>
                      <p:grpSpPr>
                        <a:xfrm>
                          <a:off x="-671017" y="3669955"/>
                          <a:ext cx="485425" cy="1410702"/>
                          <a:chOff x="-1666485" y="5439852"/>
                          <a:chExt cx="485425" cy="1410702"/>
                        </a:xfrm>
                      </p:grpSpPr>
                      <p:sp>
                        <p:nvSpPr>
                          <p:cNvPr id="106" name="コンテンツ プレースホルダ 2">
                            <a:extLst>
                              <a:ext uri="{FF2B5EF4-FFF2-40B4-BE49-F238E27FC236}">
                                <a16:creationId xmlns:a16="http://schemas.microsoft.com/office/drawing/2014/main" id="{866E9272-8570-7A50-8452-C55B1B5777A5}"/>
                              </a:ext>
                            </a:extLst>
                          </p:cNvPr>
                          <p:cNvSpPr txBox="1">
                            <a:spLocks/>
                          </p:cNvSpPr>
                          <p:nvPr/>
                        </p:nvSpPr>
                        <p:spPr>
                          <a:xfrm>
                            <a:off x="-1666485" y="5439852"/>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107" name="コンテンツ プレースホルダ 2">
                            <a:extLst>
                              <a:ext uri="{FF2B5EF4-FFF2-40B4-BE49-F238E27FC236}">
                                <a16:creationId xmlns:a16="http://schemas.microsoft.com/office/drawing/2014/main" id="{EFEC7416-CBE9-6358-42D1-A6F30EAD809E}"/>
                              </a:ext>
                            </a:extLst>
                          </p:cNvPr>
                          <p:cNvSpPr txBox="1">
                            <a:spLocks/>
                          </p:cNvSpPr>
                          <p:nvPr/>
                        </p:nvSpPr>
                        <p:spPr>
                          <a:xfrm>
                            <a:off x="-1666485" y="5925746"/>
                            <a:ext cx="468007"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108" name="コンテンツ プレースホルダ 2">
                            <a:extLst>
                              <a:ext uri="{FF2B5EF4-FFF2-40B4-BE49-F238E27FC236}">
                                <a16:creationId xmlns:a16="http://schemas.microsoft.com/office/drawing/2014/main" id="{BAC6EE64-9592-27CA-09A6-1F33E9CDE814}"/>
                              </a:ext>
                            </a:extLst>
                          </p:cNvPr>
                          <p:cNvSpPr txBox="1">
                            <a:spLocks/>
                          </p:cNvSpPr>
                          <p:nvPr/>
                        </p:nvSpPr>
                        <p:spPr>
                          <a:xfrm>
                            <a:off x="-1577060" y="6514879"/>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0</a:t>
                            </a:r>
                          </a:p>
                        </p:txBody>
                      </p:sp>
                    </p:grpSp>
                    <p:cxnSp>
                      <p:nvCxnSpPr>
                        <p:cNvPr id="103" name="直線コネクタ 102">
                          <a:extLst>
                            <a:ext uri="{FF2B5EF4-FFF2-40B4-BE49-F238E27FC236}">
                              <a16:creationId xmlns:a16="http://schemas.microsoft.com/office/drawing/2014/main" id="{0807596E-899C-870B-063B-F8BD188F1BC5}"/>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コンテンツ プレースホルダ 2">
                        <a:extLst>
                          <a:ext uri="{FF2B5EF4-FFF2-40B4-BE49-F238E27FC236}">
                            <a16:creationId xmlns:a16="http://schemas.microsoft.com/office/drawing/2014/main" id="{325D7216-E20C-06D9-A9CC-15934A43DD74}"/>
                          </a:ext>
                        </a:extLst>
                      </p:cNvPr>
                      <p:cNvSpPr txBox="1">
                        <a:spLocks/>
                      </p:cNvSpPr>
                      <p:nvPr/>
                    </p:nvSpPr>
                    <p:spPr>
                      <a:xfrm>
                        <a:off x="839417" y="1285099"/>
                        <a:ext cx="468007" cy="432048"/>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grpSp>
                <p:sp>
                  <p:nvSpPr>
                    <p:cNvPr id="98" name="コンテンツ プレースホルダ 2">
                      <a:extLst>
                        <a:ext uri="{FF2B5EF4-FFF2-40B4-BE49-F238E27FC236}">
                          <a16:creationId xmlns:a16="http://schemas.microsoft.com/office/drawing/2014/main" id="{1B26A20C-03E6-8CCB-68DF-9A15EA646C3C}"/>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9E6FAE0D-0077-14C3-52FE-D6AC4BD7E028}"/>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FD18C4DA-8E08-4951-3D7B-8555FDBEA5F0}"/>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(e)</a:t>
                  </a:r>
                </a:p>
              </p:txBody>
            </p:sp>
          </p:grpSp>
          <p:sp>
            <p:nvSpPr>
              <p:cNvPr id="4" name="コンテンツ プレースホルダ 2">
                <a:extLst>
                  <a:ext uri="{FF2B5EF4-FFF2-40B4-BE49-F238E27FC236}">
                    <a16:creationId xmlns:a16="http://schemas.microsoft.com/office/drawing/2014/main" id="{02FC4D35-196F-C205-1DA9-EABFB0A108F3}"/>
                  </a:ext>
                </a:extLst>
              </p:cNvPr>
              <p:cNvSpPr txBox="1">
                <a:spLocks/>
              </p:cNvSpPr>
              <p:nvPr/>
            </p:nvSpPr>
            <p:spPr>
              <a:xfrm>
                <a:off x="4271667" y="980728"/>
                <a:ext cx="1176261" cy="3781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p=0.68 </a:t>
                </a:r>
              </a:p>
            </p:txBody>
          </p:sp>
          <p:cxnSp>
            <p:nvCxnSpPr>
              <p:cNvPr id="5" name="直線コネクタ 4">
                <a:extLst>
                  <a:ext uri="{FF2B5EF4-FFF2-40B4-BE49-F238E27FC236}">
                    <a16:creationId xmlns:a16="http://schemas.microsoft.com/office/drawing/2014/main" id="{264CBE71-A208-07A2-D44A-E3216B77AC7E}"/>
                  </a:ext>
                </a:extLst>
              </p:cNvPr>
              <p:cNvCxnSpPr>
                <a:cxnSpLocks/>
              </p:cNvCxnSpPr>
              <p:nvPr/>
            </p:nvCxnSpPr>
            <p:spPr>
              <a:xfrm>
                <a:off x="3647728" y="1393755"/>
                <a:ext cx="20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コンテンツ プレースホルダ 2">
                <a:extLst>
                  <a:ext uri="{FF2B5EF4-FFF2-40B4-BE49-F238E27FC236}">
                    <a16:creationId xmlns:a16="http://schemas.microsoft.com/office/drawing/2014/main" id="{BAC29898-E50F-7052-247B-07C1FD62FF04}"/>
                  </a:ext>
                </a:extLst>
              </p:cNvPr>
              <p:cNvSpPr txBox="1">
                <a:spLocks/>
              </p:cNvSpPr>
              <p:nvPr/>
            </p:nvSpPr>
            <p:spPr>
              <a:xfrm>
                <a:off x="3215680" y="4672231"/>
                <a:ext cx="1162958" cy="297551"/>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Normal BW</a:t>
                </a:r>
              </a:p>
            </p:txBody>
          </p:sp>
          <p:sp>
            <p:nvSpPr>
              <p:cNvPr id="17" name="コンテンツ プレースホルダ 2">
                <a:extLst>
                  <a:ext uri="{FF2B5EF4-FFF2-40B4-BE49-F238E27FC236}">
                    <a16:creationId xmlns:a16="http://schemas.microsoft.com/office/drawing/2014/main" id="{8065EEFC-9B03-B431-5051-647694F59DF6}"/>
                  </a:ext>
                </a:extLst>
              </p:cNvPr>
              <p:cNvSpPr txBox="1">
                <a:spLocks/>
              </p:cNvSpPr>
              <p:nvPr/>
            </p:nvSpPr>
            <p:spPr>
              <a:xfrm>
                <a:off x="5221072" y="4670688"/>
                <a:ext cx="1162959" cy="249767"/>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LBW</a:t>
                </a:r>
              </a:p>
            </p:txBody>
          </p:sp>
        </p:grpSp>
        <p:sp>
          <p:nvSpPr>
            <p:cNvPr id="19" name="コンテンツ プレースホルダ 2">
              <a:extLst>
                <a:ext uri="{FF2B5EF4-FFF2-40B4-BE49-F238E27FC236}">
                  <a16:creationId xmlns:a16="http://schemas.microsoft.com/office/drawing/2014/main" id="{6203B052-715F-7517-43D7-1BA9ADBB2465}"/>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21" name="コンテンツ プレースホルダ 2">
              <a:extLst>
                <a:ext uri="{FF2B5EF4-FFF2-40B4-BE49-F238E27FC236}">
                  <a16:creationId xmlns:a16="http://schemas.microsoft.com/office/drawing/2014/main" id="{7C4A0994-B5D0-8472-8A95-36B3C788DE54}"/>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grpSp>
        <p:nvGrpSpPr>
          <p:cNvPr id="24" name="グループ化 23">
            <a:extLst>
              <a:ext uri="{FF2B5EF4-FFF2-40B4-BE49-F238E27FC236}">
                <a16:creationId xmlns:a16="http://schemas.microsoft.com/office/drawing/2014/main" id="{BE8A3A03-F6F6-8A56-289B-8F6455753661}"/>
              </a:ext>
            </a:extLst>
          </p:cNvPr>
          <p:cNvGrpSpPr/>
          <p:nvPr/>
        </p:nvGrpSpPr>
        <p:grpSpPr>
          <a:xfrm>
            <a:off x="5591944" y="2609975"/>
            <a:ext cx="461012" cy="1945762"/>
            <a:chOff x="3719736" y="2609975"/>
            <a:chExt cx="461012" cy="1945762"/>
          </a:xfrm>
        </p:grpSpPr>
        <p:grpSp>
          <p:nvGrpSpPr>
            <p:cNvPr id="25" name="グループ化 24">
              <a:extLst>
                <a:ext uri="{FF2B5EF4-FFF2-40B4-BE49-F238E27FC236}">
                  <a16:creationId xmlns:a16="http://schemas.microsoft.com/office/drawing/2014/main" id="{635F9809-9743-CEC3-08E6-BA0D1B188296}"/>
                </a:ext>
              </a:extLst>
            </p:cNvPr>
            <p:cNvGrpSpPr/>
            <p:nvPr/>
          </p:nvGrpSpPr>
          <p:grpSpPr>
            <a:xfrm>
              <a:off x="3719736" y="2609975"/>
              <a:ext cx="461012" cy="1945762"/>
              <a:chOff x="3719736" y="2609975"/>
              <a:chExt cx="461012" cy="1945762"/>
            </a:xfrm>
          </p:grpSpPr>
          <p:grpSp>
            <p:nvGrpSpPr>
              <p:cNvPr id="27" name="グループ化 26">
                <a:extLst>
                  <a:ext uri="{FF2B5EF4-FFF2-40B4-BE49-F238E27FC236}">
                    <a16:creationId xmlns:a16="http://schemas.microsoft.com/office/drawing/2014/main" id="{5B9CFFE5-DA49-B128-1702-06B233670ACE}"/>
                  </a:ext>
                </a:extLst>
              </p:cNvPr>
              <p:cNvGrpSpPr/>
              <p:nvPr/>
            </p:nvGrpSpPr>
            <p:grpSpPr>
              <a:xfrm>
                <a:off x="3719736" y="2609975"/>
                <a:ext cx="389004" cy="1945762"/>
                <a:chOff x="3719736" y="2609975"/>
                <a:chExt cx="389004" cy="1945762"/>
              </a:xfrm>
            </p:grpSpPr>
            <p:grpSp>
              <p:nvGrpSpPr>
                <p:cNvPr id="30" name="グループ化 29">
                  <a:extLst>
                    <a:ext uri="{FF2B5EF4-FFF2-40B4-BE49-F238E27FC236}">
                      <a16:creationId xmlns:a16="http://schemas.microsoft.com/office/drawing/2014/main" id="{983B1874-9C69-2E27-246B-AA07104E1528}"/>
                    </a:ext>
                  </a:extLst>
                </p:cNvPr>
                <p:cNvGrpSpPr/>
                <p:nvPr/>
              </p:nvGrpSpPr>
              <p:grpSpPr>
                <a:xfrm>
                  <a:off x="3797998" y="2609975"/>
                  <a:ext cx="310742" cy="1945762"/>
                  <a:chOff x="3797998" y="2609975"/>
                  <a:chExt cx="310742" cy="1945762"/>
                </a:xfrm>
              </p:grpSpPr>
              <p:grpSp>
                <p:nvGrpSpPr>
                  <p:cNvPr id="35" name="グループ化 34">
                    <a:extLst>
                      <a:ext uri="{FF2B5EF4-FFF2-40B4-BE49-F238E27FC236}">
                        <a16:creationId xmlns:a16="http://schemas.microsoft.com/office/drawing/2014/main" id="{5CAA30CE-C8B4-B437-1598-C63DCA8B7613}"/>
                      </a:ext>
                    </a:extLst>
                  </p:cNvPr>
                  <p:cNvGrpSpPr/>
                  <p:nvPr/>
                </p:nvGrpSpPr>
                <p:grpSpPr>
                  <a:xfrm>
                    <a:off x="3797998" y="2609975"/>
                    <a:ext cx="310742" cy="1945762"/>
                    <a:chOff x="4734107" y="2609975"/>
                    <a:chExt cx="310742" cy="1945762"/>
                  </a:xfrm>
                </p:grpSpPr>
                <p:grpSp>
                  <p:nvGrpSpPr>
                    <p:cNvPr id="39" name="グループ化 38">
                      <a:extLst>
                        <a:ext uri="{FF2B5EF4-FFF2-40B4-BE49-F238E27FC236}">
                          <a16:creationId xmlns:a16="http://schemas.microsoft.com/office/drawing/2014/main" id="{C05A21F3-C4B4-491F-A0B4-8B546ACD26CF}"/>
                        </a:ext>
                      </a:extLst>
                    </p:cNvPr>
                    <p:cNvGrpSpPr/>
                    <p:nvPr/>
                  </p:nvGrpSpPr>
                  <p:grpSpPr>
                    <a:xfrm>
                      <a:off x="4734107" y="2609975"/>
                      <a:ext cx="310742" cy="1945762"/>
                      <a:chOff x="4734107" y="2609975"/>
                      <a:chExt cx="310742" cy="1945762"/>
                    </a:xfrm>
                  </p:grpSpPr>
                  <p:sp>
                    <p:nvSpPr>
                      <p:cNvPr id="42" name="楕円 41">
                        <a:extLst>
                          <a:ext uri="{FF2B5EF4-FFF2-40B4-BE49-F238E27FC236}">
                            <a16:creationId xmlns:a16="http://schemas.microsoft.com/office/drawing/2014/main" id="{D2C82882-3F6F-5F12-914F-664091D3778E}"/>
                          </a:ext>
                        </a:extLst>
                      </p:cNvPr>
                      <p:cNvSpPr/>
                      <p:nvPr/>
                    </p:nvSpPr>
                    <p:spPr>
                      <a:xfrm flipV="1">
                        <a:off x="5015885"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43" name="グループ化 42">
                        <a:extLst>
                          <a:ext uri="{FF2B5EF4-FFF2-40B4-BE49-F238E27FC236}">
                            <a16:creationId xmlns:a16="http://schemas.microsoft.com/office/drawing/2014/main" id="{2CF0FA00-F3DC-4013-9740-660B648373B6}"/>
                          </a:ext>
                        </a:extLst>
                      </p:cNvPr>
                      <p:cNvGrpSpPr/>
                      <p:nvPr/>
                    </p:nvGrpSpPr>
                    <p:grpSpPr>
                      <a:xfrm>
                        <a:off x="4734107" y="2609975"/>
                        <a:ext cx="267717" cy="1945762"/>
                        <a:chOff x="4734107" y="2609975"/>
                        <a:chExt cx="267717" cy="1945762"/>
                      </a:xfrm>
                    </p:grpSpPr>
                    <p:grpSp>
                      <p:nvGrpSpPr>
                        <p:cNvPr id="44" name="グループ化 43">
                          <a:extLst>
                            <a:ext uri="{FF2B5EF4-FFF2-40B4-BE49-F238E27FC236}">
                              <a16:creationId xmlns:a16="http://schemas.microsoft.com/office/drawing/2014/main" id="{196368B0-4D9E-6AC3-2930-F6C28266C4C2}"/>
                            </a:ext>
                          </a:extLst>
                        </p:cNvPr>
                        <p:cNvGrpSpPr/>
                        <p:nvPr/>
                      </p:nvGrpSpPr>
                      <p:grpSpPr>
                        <a:xfrm>
                          <a:off x="4734107" y="2609975"/>
                          <a:ext cx="267717" cy="1945762"/>
                          <a:chOff x="3167386" y="4478944"/>
                          <a:chExt cx="267717" cy="1945762"/>
                        </a:xfrm>
                      </p:grpSpPr>
                      <p:grpSp>
                        <p:nvGrpSpPr>
                          <p:cNvPr id="46" name="グループ化 45">
                            <a:extLst>
                              <a:ext uri="{FF2B5EF4-FFF2-40B4-BE49-F238E27FC236}">
                                <a16:creationId xmlns:a16="http://schemas.microsoft.com/office/drawing/2014/main" id="{344CD746-612D-9C9B-E3C2-03DCF2162109}"/>
                              </a:ext>
                            </a:extLst>
                          </p:cNvPr>
                          <p:cNvGrpSpPr/>
                          <p:nvPr/>
                        </p:nvGrpSpPr>
                        <p:grpSpPr>
                          <a:xfrm>
                            <a:off x="3305140" y="6207136"/>
                            <a:ext cx="100973" cy="217569"/>
                            <a:chOff x="3305140" y="6207136"/>
                            <a:chExt cx="100973" cy="217569"/>
                          </a:xfrm>
                        </p:grpSpPr>
                        <p:grpSp>
                          <p:nvGrpSpPr>
                            <p:cNvPr id="65" name="グループ化 64">
                              <a:extLst>
                                <a:ext uri="{FF2B5EF4-FFF2-40B4-BE49-F238E27FC236}">
                                  <a16:creationId xmlns:a16="http://schemas.microsoft.com/office/drawing/2014/main" id="{CE2F1B0D-AA29-F190-884C-620966CC2596}"/>
                                </a:ext>
                              </a:extLst>
                            </p:cNvPr>
                            <p:cNvGrpSpPr/>
                            <p:nvPr/>
                          </p:nvGrpSpPr>
                          <p:grpSpPr>
                            <a:xfrm flipV="1">
                              <a:off x="3305154" y="6207136"/>
                              <a:ext cx="28982" cy="125882"/>
                              <a:chOff x="3749651" y="1719775"/>
                              <a:chExt cx="45746" cy="213654"/>
                            </a:xfrm>
                          </p:grpSpPr>
                          <p:sp>
                            <p:nvSpPr>
                              <p:cNvPr id="71" name="楕円 70">
                                <a:extLst>
                                  <a:ext uri="{FF2B5EF4-FFF2-40B4-BE49-F238E27FC236}">
                                    <a16:creationId xmlns:a16="http://schemas.microsoft.com/office/drawing/2014/main" id="{6E24FB7D-5EB0-D459-9ABC-75D4F5EBC9CB}"/>
                                  </a:ext>
                                </a:extLst>
                              </p:cNvPr>
                              <p:cNvSpPr/>
                              <p:nvPr/>
                            </p:nvSpPr>
                            <p:spPr>
                              <a:xfrm>
                                <a:off x="3749651" y="171977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72" name="楕円 71">
                                <a:extLst>
                                  <a:ext uri="{FF2B5EF4-FFF2-40B4-BE49-F238E27FC236}">
                                    <a16:creationId xmlns:a16="http://schemas.microsoft.com/office/drawing/2014/main" id="{BF79B774-C27F-7260-FBB1-7B9A1533566C}"/>
                                  </a:ext>
                                </a:extLst>
                              </p:cNvPr>
                              <p:cNvSpPr/>
                              <p:nvPr/>
                            </p:nvSpPr>
                            <p:spPr>
                              <a:xfrm>
                                <a:off x="3749679" y="1887710"/>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66" name="グループ化 65">
                              <a:extLst>
                                <a:ext uri="{FF2B5EF4-FFF2-40B4-BE49-F238E27FC236}">
                                  <a16:creationId xmlns:a16="http://schemas.microsoft.com/office/drawing/2014/main" id="{66E346CF-4864-B3D8-781E-6ED3917BFB24}"/>
                                </a:ext>
                              </a:extLst>
                            </p:cNvPr>
                            <p:cNvGrpSpPr/>
                            <p:nvPr/>
                          </p:nvGrpSpPr>
                          <p:grpSpPr>
                            <a:xfrm flipV="1">
                              <a:off x="3305140" y="6351150"/>
                              <a:ext cx="100973" cy="73555"/>
                              <a:chOff x="4182225" y="1319708"/>
                              <a:chExt cx="159385" cy="124839"/>
                            </a:xfrm>
                          </p:grpSpPr>
                          <p:grpSp>
                            <p:nvGrpSpPr>
                              <p:cNvPr id="67" name="グループ化 66">
                                <a:extLst>
                                  <a:ext uri="{FF2B5EF4-FFF2-40B4-BE49-F238E27FC236}">
                                    <a16:creationId xmlns:a16="http://schemas.microsoft.com/office/drawing/2014/main" id="{3113567C-D401-2BC1-CB85-625143DA9F7B}"/>
                                  </a:ext>
                                </a:extLst>
                              </p:cNvPr>
                              <p:cNvGrpSpPr/>
                              <p:nvPr/>
                            </p:nvGrpSpPr>
                            <p:grpSpPr>
                              <a:xfrm>
                                <a:off x="4182225" y="1319708"/>
                                <a:ext cx="159385" cy="79120"/>
                                <a:chOff x="4182225" y="1319708"/>
                                <a:chExt cx="159385" cy="79120"/>
                              </a:xfrm>
                            </p:grpSpPr>
                            <p:sp>
                              <p:nvSpPr>
                                <p:cNvPr id="69" name="楕円 68">
                                  <a:extLst>
                                    <a:ext uri="{FF2B5EF4-FFF2-40B4-BE49-F238E27FC236}">
                                      <a16:creationId xmlns:a16="http://schemas.microsoft.com/office/drawing/2014/main" id="{175CE553-C20B-D9F9-395E-12C4695D7136}"/>
                                    </a:ext>
                                  </a:extLst>
                                </p:cNvPr>
                                <p:cNvSpPr/>
                                <p:nvPr/>
                              </p:nvSpPr>
                              <p:spPr>
                                <a:xfrm>
                                  <a:off x="4295891" y="1319708"/>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楕円 69">
                                  <a:extLst>
                                    <a:ext uri="{FF2B5EF4-FFF2-40B4-BE49-F238E27FC236}">
                                      <a16:creationId xmlns:a16="http://schemas.microsoft.com/office/drawing/2014/main" id="{02E8AE71-A771-816A-6ADE-958EBF00E923}"/>
                                    </a:ext>
                                  </a:extLst>
                                </p:cNvPr>
                                <p:cNvSpPr/>
                                <p:nvPr/>
                              </p:nvSpPr>
                              <p:spPr>
                                <a:xfrm>
                                  <a:off x="4182225" y="1353110"/>
                                  <a:ext cx="45721"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68" name="楕円 67">
                                <a:extLst>
                                  <a:ext uri="{FF2B5EF4-FFF2-40B4-BE49-F238E27FC236}">
                                    <a16:creationId xmlns:a16="http://schemas.microsoft.com/office/drawing/2014/main" id="{F83B5157-190E-A92C-06B0-F3B2C3B6DAE2}"/>
                                  </a:ext>
                                </a:extLst>
                              </p:cNvPr>
                              <p:cNvSpPr/>
                              <p:nvPr/>
                            </p:nvSpPr>
                            <p:spPr>
                              <a:xfrm>
                                <a:off x="4227948" y="1398829"/>
                                <a:ext cx="45719" cy="4571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47" name="グループ化 46">
                            <a:extLst>
                              <a:ext uri="{FF2B5EF4-FFF2-40B4-BE49-F238E27FC236}">
                                <a16:creationId xmlns:a16="http://schemas.microsoft.com/office/drawing/2014/main" id="{DC640DA9-E7C0-B03A-1B11-D888AB0F5B55}"/>
                              </a:ext>
                            </a:extLst>
                          </p:cNvPr>
                          <p:cNvGrpSpPr/>
                          <p:nvPr/>
                        </p:nvGrpSpPr>
                        <p:grpSpPr>
                          <a:xfrm>
                            <a:off x="3167386" y="4478944"/>
                            <a:ext cx="267717" cy="1945762"/>
                            <a:chOff x="3167413" y="4478944"/>
                            <a:chExt cx="267717" cy="1945762"/>
                          </a:xfrm>
                        </p:grpSpPr>
                        <p:grpSp>
                          <p:nvGrpSpPr>
                            <p:cNvPr id="48" name="グループ化 47">
                              <a:extLst>
                                <a:ext uri="{FF2B5EF4-FFF2-40B4-BE49-F238E27FC236}">
                                  <a16:creationId xmlns:a16="http://schemas.microsoft.com/office/drawing/2014/main" id="{5270E3D5-511E-7BBD-2E1D-51BC6EC37E76}"/>
                                </a:ext>
                              </a:extLst>
                            </p:cNvPr>
                            <p:cNvGrpSpPr/>
                            <p:nvPr/>
                          </p:nvGrpSpPr>
                          <p:grpSpPr>
                            <a:xfrm flipV="1">
                              <a:off x="3204206" y="6090057"/>
                              <a:ext cx="230924" cy="334649"/>
                              <a:chOff x="4658919" y="1365445"/>
                              <a:chExt cx="364494" cy="567985"/>
                            </a:xfrm>
                          </p:grpSpPr>
                          <p:grpSp>
                            <p:nvGrpSpPr>
                              <p:cNvPr id="60" name="グループ化 59">
                                <a:extLst>
                                  <a:ext uri="{FF2B5EF4-FFF2-40B4-BE49-F238E27FC236}">
                                    <a16:creationId xmlns:a16="http://schemas.microsoft.com/office/drawing/2014/main" id="{A763A7CA-BF1B-8FB5-62E1-6119EF6CFD2E}"/>
                                  </a:ext>
                                </a:extLst>
                              </p:cNvPr>
                              <p:cNvGrpSpPr/>
                              <p:nvPr/>
                            </p:nvGrpSpPr>
                            <p:grpSpPr>
                              <a:xfrm>
                                <a:off x="4818318" y="1365445"/>
                                <a:ext cx="205095" cy="567985"/>
                                <a:chOff x="2835630" y="-218731"/>
                                <a:chExt cx="205095" cy="567985"/>
                              </a:xfrm>
                            </p:grpSpPr>
                            <p:sp>
                              <p:nvSpPr>
                                <p:cNvPr id="62" name="楕円 61">
                                  <a:extLst>
                                    <a:ext uri="{FF2B5EF4-FFF2-40B4-BE49-F238E27FC236}">
                                      <a16:creationId xmlns:a16="http://schemas.microsoft.com/office/drawing/2014/main" id="{EEE1244F-6131-D834-A6B3-9E4D85232591}"/>
                                    </a:ext>
                                  </a:extLst>
                                </p:cNvPr>
                                <p:cNvSpPr/>
                                <p:nvPr/>
                              </p:nvSpPr>
                              <p:spPr>
                                <a:xfrm>
                                  <a:off x="2835630" y="-13961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3" name="楕円 62">
                                  <a:extLst>
                                    <a:ext uri="{FF2B5EF4-FFF2-40B4-BE49-F238E27FC236}">
                                      <a16:creationId xmlns:a16="http://schemas.microsoft.com/office/drawing/2014/main" id="{FEC4A672-A94C-722E-8004-7B8FC8410266}"/>
                                    </a:ext>
                                  </a:extLst>
                                </p:cNvPr>
                                <p:cNvSpPr/>
                                <p:nvPr/>
                              </p:nvSpPr>
                              <p:spPr>
                                <a:xfrm>
                                  <a:off x="2995008"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楕円 63">
                                  <a:extLst>
                                    <a:ext uri="{FF2B5EF4-FFF2-40B4-BE49-F238E27FC236}">
                                      <a16:creationId xmlns:a16="http://schemas.microsoft.com/office/drawing/2014/main" id="{8E212BC9-6F34-C39C-676E-2514D4C7541C}"/>
                                    </a:ext>
                                  </a:extLst>
                                </p:cNvPr>
                                <p:cNvSpPr/>
                                <p:nvPr/>
                              </p:nvSpPr>
                              <p:spPr>
                                <a:xfrm>
                                  <a:off x="2835632" y="303535"/>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61" name="楕円 60">
                                <a:extLst>
                                  <a:ext uri="{FF2B5EF4-FFF2-40B4-BE49-F238E27FC236}">
                                    <a16:creationId xmlns:a16="http://schemas.microsoft.com/office/drawing/2014/main" id="{F6859A18-A497-86B2-37C4-B11E7AB06E0D}"/>
                                  </a:ext>
                                </a:extLst>
                              </p:cNvPr>
                              <p:cNvSpPr/>
                              <p:nvPr/>
                            </p:nvSpPr>
                            <p:spPr>
                              <a:xfrm>
                                <a:off x="4658919" y="136544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49" name="グループ化 48">
                              <a:extLst>
                                <a:ext uri="{FF2B5EF4-FFF2-40B4-BE49-F238E27FC236}">
                                  <a16:creationId xmlns:a16="http://schemas.microsoft.com/office/drawing/2014/main" id="{13E1AD06-0D1F-9226-0DCF-BA5B09B90213}"/>
                                </a:ext>
                              </a:extLst>
                            </p:cNvPr>
                            <p:cNvGrpSpPr/>
                            <p:nvPr/>
                          </p:nvGrpSpPr>
                          <p:grpSpPr>
                            <a:xfrm>
                              <a:off x="3167413" y="4478944"/>
                              <a:ext cx="195698" cy="1945762"/>
                              <a:chOff x="3167413" y="4478944"/>
                              <a:chExt cx="195698" cy="1945762"/>
                            </a:xfrm>
                          </p:grpSpPr>
                          <p:grpSp>
                            <p:nvGrpSpPr>
                              <p:cNvPr id="52" name="グループ化 51">
                                <a:extLst>
                                  <a:ext uri="{FF2B5EF4-FFF2-40B4-BE49-F238E27FC236}">
                                    <a16:creationId xmlns:a16="http://schemas.microsoft.com/office/drawing/2014/main" id="{DC83A0E4-A210-FFA2-E96C-B5A357563F52}"/>
                                  </a:ext>
                                </a:extLst>
                              </p:cNvPr>
                              <p:cNvGrpSpPr/>
                              <p:nvPr/>
                            </p:nvGrpSpPr>
                            <p:grpSpPr>
                              <a:xfrm flipV="1">
                                <a:off x="3167413" y="4478944"/>
                                <a:ext cx="195698" cy="1945762"/>
                                <a:chOff x="3805404" y="1319720"/>
                                <a:chExt cx="308905" cy="3302453"/>
                              </a:xfrm>
                            </p:grpSpPr>
                            <p:grpSp>
                              <p:nvGrpSpPr>
                                <p:cNvPr id="54" name="グループ化 53">
                                  <a:extLst>
                                    <a:ext uri="{FF2B5EF4-FFF2-40B4-BE49-F238E27FC236}">
                                      <a16:creationId xmlns:a16="http://schemas.microsoft.com/office/drawing/2014/main" id="{EFA87CBF-2448-92F0-1442-E449EEDEE854}"/>
                                    </a:ext>
                                  </a:extLst>
                                </p:cNvPr>
                                <p:cNvGrpSpPr/>
                                <p:nvPr/>
                              </p:nvGrpSpPr>
                              <p:grpSpPr>
                                <a:xfrm>
                                  <a:off x="3909205" y="1319720"/>
                                  <a:ext cx="205104" cy="3302453"/>
                                  <a:chOff x="1926517" y="-264456"/>
                                  <a:chExt cx="205104" cy="3302453"/>
                                </a:xfrm>
                              </p:grpSpPr>
                              <p:sp>
                                <p:nvSpPr>
                                  <p:cNvPr id="56" name="楕円 55">
                                    <a:extLst>
                                      <a:ext uri="{FF2B5EF4-FFF2-40B4-BE49-F238E27FC236}">
                                        <a16:creationId xmlns:a16="http://schemas.microsoft.com/office/drawing/2014/main" id="{5A331186-F33B-7450-A1FE-6D0B1E64CB8F}"/>
                                      </a:ext>
                                    </a:extLst>
                                  </p:cNvPr>
                                  <p:cNvSpPr/>
                                  <p:nvPr/>
                                </p:nvSpPr>
                                <p:spPr>
                                  <a:xfrm>
                                    <a:off x="1987792" y="-18533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楕円 56">
                                    <a:extLst>
                                      <a:ext uri="{FF2B5EF4-FFF2-40B4-BE49-F238E27FC236}">
                                        <a16:creationId xmlns:a16="http://schemas.microsoft.com/office/drawing/2014/main" id="{F1564504-46C5-3425-5594-BB8E011669D5}"/>
                                      </a:ext>
                                    </a:extLst>
                                  </p:cNvPr>
                                  <p:cNvSpPr/>
                                  <p:nvPr/>
                                </p:nvSpPr>
                                <p:spPr>
                                  <a:xfrm>
                                    <a:off x="2085904" y="-264456"/>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8" name="楕円 57">
                                    <a:extLst>
                                      <a:ext uri="{FF2B5EF4-FFF2-40B4-BE49-F238E27FC236}">
                                        <a16:creationId xmlns:a16="http://schemas.microsoft.com/office/drawing/2014/main" id="{EDC01E82-30F9-22F6-D10F-889E27A3A0FB}"/>
                                      </a:ext>
                                    </a:extLst>
                                  </p:cNvPr>
                                  <p:cNvSpPr/>
                                  <p:nvPr/>
                                </p:nvSpPr>
                                <p:spPr>
                                  <a:xfrm>
                                    <a:off x="2040183" y="2992278"/>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楕円 58">
                                    <a:extLst>
                                      <a:ext uri="{FF2B5EF4-FFF2-40B4-BE49-F238E27FC236}">
                                        <a16:creationId xmlns:a16="http://schemas.microsoft.com/office/drawing/2014/main" id="{983456FA-77CA-6E1D-8DF4-03ED83752CE8}"/>
                                      </a:ext>
                                    </a:extLst>
                                  </p:cNvPr>
                                  <p:cNvSpPr/>
                                  <p:nvPr/>
                                </p:nvSpPr>
                                <p:spPr>
                                  <a:xfrm>
                                    <a:off x="1926517" y="-2644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55" name="楕円 54">
                                  <a:extLst>
                                    <a:ext uri="{FF2B5EF4-FFF2-40B4-BE49-F238E27FC236}">
                                      <a16:creationId xmlns:a16="http://schemas.microsoft.com/office/drawing/2014/main" id="{435A0141-A0AE-23EB-4C4F-18EA272B6ED9}"/>
                                    </a:ext>
                                  </a:extLst>
                                </p:cNvPr>
                                <p:cNvSpPr/>
                                <p:nvPr/>
                              </p:nvSpPr>
                              <p:spPr>
                                <a:xfrm>
                                  <a:off x="3805404" y="131972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51" name="楕円 50">
                                <a:extLst>
                                  <a:ext uri="{FF2B5EF4-FFF2-40B4-BE49-F238E27FC236}">
                                    <a16:creationId xmlns:a16="http://schemas.microsoft.com/office/drawing/2014/main" id="{63F3BFDD-0A0A-CDC8-D591-0FD1574F7028}"/>
                                  </a:ext>
                                </a:extLst>
                              </p:cNvPr>
                              <p:cNvSpPr/>
                              <p:nvPr/>
                            </p:nvSpPr>
                            <p:spPr>
                              <a:xfrm flipV="1">
                                <a:off x="3322392" y="6378089"/>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45" name="楕円 44">
                          <a:extLst>
                            <a:ext uri="{FF2B5EF4-FFF2-40B4-BE49-F238E27FC236}">
                              <a16:creationId xmlns:a16="http://schemas.microsoft.com/office/drawing/2014/main" id="{60254DA5-2C3A-2EAF-4435-E6446C893A3B}"/>
                            </a:ext>
                          </a:extLst>
                        </p:cNvPr>
                        <p:cNvSpPr/>
                        <p:nvPr/>
                      </p:nvSpPr>
                      <p:spPr>
                        <a:xfrm flipV="1">
                          <a:off x="481708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0" name="楕円 39">
                      <a:extLst>
                        <a:ext uri="{FF2B5EF4-FFF2-40B4-BE49-F238E27FC236}">
                          <a16:creationId xmlns:a16="http://schemas.microsoft.com/office/drawing/2014/main" id="{9EE85354-D86E-50AA-62DD-09F3E951156A}"/>
                        </a:ext>
                      </a:extLst>
                    </p:cNvPr>
                    <p:cNvSpPr/>
                    <p:nvPr/>
                  </p:nvSpPr>
                  <p:spPr>
                    <a:xfrm flipV="1">
                      <a:off x="4845886" y="4528800"/>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sp>
                <p:nvSpPr>
                  <p:cNvPr id="38" name="楕円 37">
                    <a:extLst>
                      <a:ext uri="{FF2B5EF4-FFF2-40B4-BE49-F238E27FC236}">
                        <a16:creationId xmlns:a16="http://schemas.microsoft.com/office/drawing/2014/main" id="{B896F7C4-6B3B-8783-7403-8D2457AC4472}"/>
                      </a:ext>
                    </a:extLst>
                  </p:cNvPr>
                  <p:cNvSpPr/>
                  <p:nvPr/>
                </p:nvSpPr>
                <p:spPr>
                  <a:xfrm flipV="1">
                    <a:off x="4007768"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1" name="楕円 30">
                  <a:extLst>
                    <a:ext uri="{FF2B5EF4-FFF2-40B4-BE49-F238E27FC236}">
                      <a16:creationId xmlns:a16="http://schemas.microsoft.com/office/drawing/2014/main" id="{346CE44B-220D-4821-5321-F900964289D4}"/>
                    </a:ext>
                  </a:extLst>
                </p:cNvPr>
                <p:cNvSpPr/>
                <p:nvPr/>
              </p:nvSpPr>
              <p:spPr>
                <a:xfrm flipV="1">
                  <a:off x="3719736"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sp>
              <p:nvSpPr>
                <p:cNvPr id="32" name="楕円 31">
                  <a:extLst>
                    <a:ext uri="{FF2B5EF4-FFF2-40B4-BE49-F238E27FC236}">
                      <a16:creationId xmlns:a16="http://schemas.microsoft.com/office/drawing/2014/main" id="{3D285D6E-2BEC-FD8D-B2BF-6C98B87D4F7C}"/>
                    </a:ext>
                  </a:extLst>
                </p:cNvPr>
                <p:cNvSpPr/>
                <p:nvPr/>
              </p:nvSpPr>
              <p:spPr>
                <a:xfrm flipV="1">
                  <a:off x="3863752" y="448218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楕円 32">
                  <a:extLst>
                    <a:ext uri="{FF2B5EF4-FFF2-40B4-BE49-F238E27FC236}">
                      <a16:creationId xmlns:a16="http://schemas.microsoft.com/office/drawing/2014/main" id="{FDF735DA-3D0B-F32E-CC98-235705DD0253}"/>
                    </a:ext>
                  </a:extLst>
                </p:cNvPr>
                <p:cNvSpPr/>
                <p:nvPr/>
              </p:nvSpPr>
              <p:spPr>
                <a:xfrm flipV="1">
                  <a:off x="3935760" y="4194151"/>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8" name="楕円 27">
                <a:extLst>
                  <a:ext uri="{FF2B5EF4-FFF2-40B4-BE49-F238E27FC236}">
                    <a16:creationId xmlns:a16="http://schemas.microsoft.com/office/drawing/2014/main" id="{E78AFE51-3645-B272-C79B-70E429F4A5EA}"/>
                  </a:ext>
                </a:extLst>
              </p:cNvPr>
              <p:cNvSpPr/>
              <p:nvPr/>
            </p:nvSpPr>
            <p:spPr>
              <a:xfrm flipV="1">
                <a:off x="4151784"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B1C57FDB-EF4F-4C96-26D6-DE7C5AD6EA5B}"/>
                  </a:ext>
                </a:extLst>
              </p:cNvPr>
              <p:cNvSpPr/>
              <p:nvPr/>
            </p:nvSpPr>
            <p:spPr>
              <a:xfrm flipV="1">
                <a:off x="4105377"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6" name="楕円 25">
              <a:extLst>
                <a:ext uri="{FF2B5EF4-FFF2-40B4-BE49-F238E27FC236}">
                  <a16:creationId xmlns:a16="http://schemas.microsoft.com/office/drawing/2014/main" id="{378AAD0D-1ACE-BABF-43F8-CEBF4BFCF2FB}"/>
                </a:ext>
              </a:extLst>
            </p:cNvPr>
            <p:cNvSpPr/>
            <p:nvPr/>
          </p:nvSpPr>
          <p:spPr>
            <a:xfrm flipV="1">
              <a:off x="3762780"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45" name="グループ化 144">
            <a:extLst>
              <a:ext uri="{FF2B5EF4-FFF2-40B4-BE49-F238E27FC236}">
                <a16:creationId xmlns:a16="http://schemas.microsoft.com/office/drawing/2014/main" id="{C2B81435-1ACA-AB97-3747-DABF9AC0AE94}"/>
              </a:ext>
            </a:extLst>
          </p:cNvPr>
          <p:cNvGrpSpPr/>
          <p:nvPr/>
        </p:nvGrpSpPr>
        <p:grpSpPr>
          <a:xfrm>
            <a:off x="3431704" y="1673871"/>
            <a:ext cx="533020" cy="2877411"/>
            <a:chOff x="3863752" y="1673871"/>
            <a:chExt cx="533020" cy="2877411"/>
          </a:xfrm>
        </p:grpSpPr>
        <p:grpSp>
          <p:nvGrpSpPr>
            <p:cNvPr id="141" name="グループ化 140">
              <a:extLst>
                <a:ext uri="{FF2B5EF4-FFF2-40B4-BE49-F238E27FC236}">
                  <a16:creationId xmlns:a16="http://schemas.microsoft.com/office/drawing/2014/main" id="{6155D041-4D94-75F8-B571-BEFBD1881D8A}"/>
                </a:ext>
              </a:extLst>
            </p:cNvPr>
            <p:cNvGrpSpPr/>
            <p:nvPr/>
          </p:nvGrpSpPr>
          <p:grpSpPr>
            <a:xfrm>
              <a:off x="3906796" y="1673871"/>
              <a:ext cx="417968" cy="2877411"/>
              <a:chOff x="3906796" y="1673871"/>
              <a:chExt cx="417968" cy="2877411"/>
            </a:xfrm>
          </p:grpSpPr>
          <p:grpSp>
            <p:nvGrpSpPr>
              <p:cNvPr id="137" name="グループ化 136">
                <a:extLst>
                  <a:ext uri="{FF2B5EF4-FFF2-40B4-BE49-F238E27FC236}">
                    <a16:creationId xmlns:a16="http://schemas.microsoft.com/office/drawing/2014/main" id="{D7FC08D7-CCD2-F87A-E018-9951308DEF5C}"/>
                  </a:ext>
                </a:extLst>
              </p:cNvPr>
              <p:cNvGrpSpPr/>
              <p:nvPr/>
            </p:nvGrpSpPr>
            <p:grpSpPr>
              <a:xfrm>
                <a:off x="3906796" y="1673871"/>
                <a:ext cx="417968" cy="2877411"/>
                <a:chOff x="3906796" y="1673871"/>
                <a:chExt cx="417968" cy="2877411"/>
              </a:xfrm>
            </p:grpSpPr>
            <p:grpSp>
              <p:nvGrpSpPr>
                <p:cNvPr id="130" name="グループ化 129">
                  <a:extLst>
                    <a:ext uri="{FF2B5EF4-FFF2-40B4-BE49-F238E27FC236}">
                      <a16:creationId xmlns:a16="http://schemas.microsoft.com/office/drawing/2014/main" id="{9D63A65F-E3D9-A27C-0F06-E0173D296ED6}"/>
                    </a:ext>
                  </a:extLst>
                </p:cNvPr>
                <p:cNvGrpSpPr/>
                <p:nvPr/>
              </p:nvGrpSpPr>
              <p:grpSpPr>
                <a:xfrm>
                  <a:off x="4050811" y="1673871"/>
                  <a:ext cx="201945" cy="2877411"/>
                  <a:chOff x="4050811" y="1673871"/>
                  <a:chExt cx="201945" cy="2877411"/>
                </a:xfrm>
              </p:grpSpPr>
              <p:grpSp>
                <p:nvGrpSpPr>
                  <p:cNvPr id="148" name="グループ化 147">
                    <a:extLst>
                      <a:ext uri="{FF2B5EF4-FFF2-40B4-BE49-F238E27FC236}">
                        <a16:creationId xmlns:a16="http://schemas.microsoft.com/office/drawing/2014/main" id="{C8FE63E2-933B-E2B9-F983-33AFCF4C6727}"/>
                      </a:ext>
                    </a:extLst>
                  </p:cNvPr>
                  <p:cNvGrpSpPr/>
                  <p:nvPr/>
                </p:nvGrpSpPr>
                <p:grpSpPr>
                  <a:xfrm>
                    <a:off x="4050811" y="1673871"/>
                    <a:ext cx="129937" cy="2877411"/>
                    <a:chOff x="2337503" y="1678326"/>
                    <a:chExt cx="129937" cy="2877411"/>
                  </a:xfrm>
                </p:grpSpPr>
                <p:grpSp>
                  <p:nvGrpSpPr>
                    <p:cNvPr id="150" name="グループ化 149">
                      <a:extLst>
                        <a:ext uri="{FF2B5EF4-FFF2-40B4-BE49-F238E27FC236}">
                          <a16:creationId xmlns:a16="http://schemas.microsoft.com/office/drawing/2014/main" id="{AE9685EB-F5AD-7449-2598-DBF5A5FFE0F3}"/>
                        </a:ext>
                      </a:extLst>
                    </p:cNvPr>
                    <p:cNvGrpSpPr/>
                    <p:nvPr/>
                  </p:nvGrpSpPr>
                  <p:grpSpPr>
                    <a:xfrm>
                      <a:off x="2337503" y="1678326"/>
                      <a:ext cx="129937" cy="2877411"/>
                      <a:chOff x="2337503" y="1678326"/>
                      <a:chExt cx="129937" cy="2877411"/>
                    </a:xfrm>
                  </p:grpSpPr>
                  <p:grpSp>
                    <p:nvGrpSpPr>
                      <p:cNvPr id="154" name="グループ化 153">
                        <a:extLst>
                          <a:ext uri="{FF2B5EF4-FFF2-40B4-BE49-F238E27FC236}">
                            <a16:creationId xmlns:a16="http://schemas.microsoft.com/office/drawing/2014/main" id="{6CFBB5E5-BF7F-4C34-DF2F-6561916396E0}"/>
                          </a:ext>
                        </a:extLst>
                      </p:cNvPr>
                      <p:cNvGrpSpPr/>
                      <p:nvPr/>
                    </p:nvGrpSpPr>
                    <p:grpSpPr>
                      <a:xfrm>
                        <a:off x="2337503" y="1678326"/>
                        <a:ext cx="129937" cy="2877411"/>
                        <a:chOff x="2337503" y="1678326"/>
                        <a:chExt cx="129937" cy="2877411"/>
                      </a:xfrm>
                    </p:grpSpPr>
                    <p:grpSp>
                      <p:nvGrpSpPr>
                        <p:cNvPr id="161" name="グループ化 160">
                          <a:extLst>
                            <a:ext uri="{FF2B5EF4-FFF2-40B4-BE49-F238E27FC236}">
                              <a16:creationId xmlns:a16="http://schemas.microsoft.com/office/drawing/2014/main" id="{3D1F10EB-B6BA-C567-CFDF-E70C04B1BD80}"/>
                            </a:ext>
                          </a:extLst>
                        </p:cNvPr>
                        <p:cNvGrpSpPr/>
                        <p:nvPr/>
                      </p:nvGrpSpPr>
                      <p:grpSpPr>
                        <a:xfrm>
                          <a:off x="2337503" y="2641367"/>
                          <a:ext cx="129937" cy="1914370"/>
                          <a:chOff x="3273612" y="2641367"/>
                          <a:chExt cx="129937" cy="1914370"/>
                        </a:xfrm>
                      </p:grpSpPr>
                      <p:grpSp>
                        <p:nvGrpSpPr>
                          <p:cNvPr id="166" name="グループ化 165">
                            <a:extLst>
                              <a:ext uri="{FF2B5EF4-FFF2-40B4-BE49-F238E27FC236}">
                                <a16:creationId xmlns:a16="http://schemas.microsoft.com/office/drawing/2014/main" id="{FF137FD2-5A51-B5D1-07DB-EE4975A41CC3}"/>
                              </a:ext>
                            </a:extLst>
                          </p:cNvPr>
                          <p:cNvGrpSpPr/>
                          <p:nvPr/>
                        </p:nvGrpSpPr>
                        <p:grpSpPr>
                          <a:xfrm>
                            <a:off x="3273612" y="2641367"/>
                            <a:ext cx="129937" cy="1914370"/>
                            <a:chOff x="3273612" y="2641367"/>
                            <a:chExt cx="129937" cy="1914370"/>
                          </a:xfrm>
                        </p:grpSpPr>
                        <p:sp>
                          <p:nvSpPr>
                            <p:cNvPr id="168" name="楕円 167">
                              <a:extLst>
                                <a:ext uri="{FF2B5EF4-FFF2-40B4-BE49-F238E27FC236}">
                                  <a16:creationId xmlns:a16="http://schemas.microsoft.com/office/drawing/2014/main" id="{B81B02DC-BE29-6C56-45FE-685033922E2E}"/>
                                </a:ext>
                              </a:extLst>
                            </p:cNvPr>
                            <p:cNvSpPr/>
                            <p:nvPr/>
                          </p:nvSpPr>
                          <p:spPr>
                            <a:xfrm flipV="1">
                              <a:off x="3374585" y="452880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3" name="グループ化 2">
                              <a:extLst>
                                <a:ext uri="{FF2B5EF4-FFF2-40B4-BE49-F238E27FC236}">
                                  <a16:creationId xmlns:a16="http://schemas.microsoft.com/office/drawing/2014/main" id="{087E3FE8-2024-D4E4-A0FA-69D61125D3CD}"/>
                                </a:ext>
                              </a:extLst>
                            </p:cNvPr>
                            <p:cNvGrpSpPr/>
                            <p:nvPr/>
                          </p:nvGrpSpPr>
                          <p:grpSpPr>
                            <a:xfrm>
                              <a:off x="3273612" y="2641367"/>
                              <a:ext cx="100974" cy="1914370"/>
                              <a:chOff x="3273612" y="2641367"/>
                              <a:chExt cx="100974" cy="1914370"/>
                            </a:xfrm>
                          </p:grpSpPr>
                          <p:grpSp>
                            <p:nvGrpSpPr>
                              <p:cNvPr id="34" name="グループ化 33">
                                <a:extLst>
                                  <a:ext uri="{FF2B5EF4-FFF2-40B4-BE49-F238E27FC236}">
                                    <a16:creationId xmlns:a16="http://schemas.microsoft.com/office/drawing/2014/main" id="{0C9E714F-A580-E47A-7082-9A03A7AD0221}"/>
                                  </a:ext>
                                </a:extLst>
                              </p:cNvPr>
                              <p:cNvGrpSpPr/>
                              <p:nvPr/>
                            </p:nvGrpSpPr>
                            <p:grpSpPr>
                              <a:xfrm>
                                <a:off x="3273612" y="2641367"/>
                                <a:ext cx="100974" cy="1914370"/>
                                <a:chOff x="1706891" y="4510336"/>
                                <a:chExt cx="100974" cy="1914370"/>
                              </a:xfrm>
                            </p:grpSpPr>
                            <p:grpSp>
                              <p:nvGrpSpPr>
                                <p:cNvPr id="159" name="グループ化 158">
                                  <a:extLst>
                                    <a:ext uri="{FF2B5EF4-FFF2-40B4-BE49-F238E27FC236}">
                                      <a16:creationId xmlns:a16="http://schemas.microsoft.com/office/drawing/2014/main" id="{27620D24-CAB9-C0A5-170F-540C73679793}"/>
                                    </a:ext>
                                  </a:extLst>
                                </p:cNvPr>
                                <p:cNvGrpSpPr/>
                                <p:nvPr/>
                              </p:nvGrpSpPr>
                              <p:grpSpPr>
                                <a:xfrm flipV="1">
                                  <a:off x="1735852" y="6238529"/>
                                  <a:ext cx="72013" cy="98951"/>
                                  <a:chOff x="1272595" y="1712210"/>
                                  <a:chExt cx="113665" cy="167946"/>
                                </a:xfrm>
                              </p:grpSpPr>
                              <p:sp>
                                <p:nvSpPr>
                                  <p:cNvPr id="162" name="楕円 161">
                                    <a:extLst>
                                      <a:ext uri="{FF2B5EF4-FFF2-40B4-BE49-F238E27FC236}">
                                        <a16:creationId xmlns:a16="http://schemas.microsoft.com/office/drawing/2014/main" id="{7FD965B3-834D-4484-6BA5-09628EA60EC3}"/>
                                      </a:ext>
                                    </a:extLst>
                                  </p:cNvPr>
                                  <p:cNvSpPr/>
                                  <p:nvPr/>
                                </p:nvSpPr>
                                <p:spPr>
                                  <a:xfrm>
                                    <a:off x="1340542" y="1834437"/>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164" name="楕円 163">
                                    <a:extLst>
                                      <a:ext uri="{FF2B5EF4-FFF2-40B4-BE49-F238E27FC236}">
                                        <a16:creationId xmlns:a16="http://schemas.microsoft.com/office/drawing/2014/main" id="{2A7CF0A6-F061-AA27-2EE7-17BD396D59D2}"/>
                                      </a:ext>
                                    </a:extLst>
                                  </p:cNvPr>
                                  <p:cNvSpPr/>
                                  <p:nvPr/>
                                </p:nvSpPr>
                                <p:spPr>
                                  <a:xfrm>
                                    <a:off x="1272595" y="1712210"/>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FF0000"/>
                                      </a:solidFill>
                                    </a:endParaRPr>
                                  </a:p>
                                </p:txBody>
                              </p:sp>
                            </p:grpSp>
                            <p:grpSp>
                              <p:nvGrpSpPr>
                                <p:cNvPr id="37" name="グループ化 36">
                                  <a:extLst>
                                    <a:ext uri="{FF2B5EF4-FFF2-40B4-BE49-F238E27FC236}">
                                      <a16:creationId xmlns:a16="http://schemas.microsoft.com/office/drawing/2014/main" id="{4A51062F-40E8-7B19-9FF3-926AF1351F10}"/>
                                    </a:ext>
                                  </a:extLst>
                                </p:cNvPr>
                                <p:cNvGrpSpPr/>
                                <p:nvPr/>
                              </p:nvGrpSpPr>
                              <p:grpSpPr>
                                <a:xfrm>
                                  <a:off x="1706891" y="4510336"/>
                                  <a:ext cx="100972" cy="1914370"/>
                                  <a:chOff x="1706918" y="4510336"/>
                                  <a:chExt cx="100972" cy="1914370"/>
                                </a:xfrm>
                              </p:grpSpPr>
                              <p:grpSp>
                                <p:nvGrpSpPr>
                                  <p:cNvPr id="41" name="グループ化 40">
                                    <a:extLst>
                                      <a:ext uri="{FF2B5EF4-FFF2-40B4-BE49-F238E27FC236}">
                                        <a16:creationId xmlns:a16="http://schemas.microsoft.com/office/drawing/2014/main" id="{5E812CFB-4454-FA5E-9238-D8708DA071AB}"/>
                                      </a:ext>
                                    </a:extLst>
                                  </p:cNvPr>
                                  <p:cNvGrpSpPr/>
                                  <p:nvPr/>
                                </p:nvGrpSpPr>
                                <p:grpSpPr>
                                  <a:xfrm flipV="1">
                                    <a:off x="1706918" y="6382544"/>
                                    <a:ext cx="100972" cy="42162"/>
                                    <a:chOff x="312893" y="-218731"/>
                                    <a:chExt cx="159376" cy="71560"/>
                                  </a:xfrm>
                                </p:grpSpPr>
                                <p:sp>
                                  <p:nvSpPr>
                                    <p:cNvPr id="153" name="楕円 152">
                                      <a:extLst>
                                        <a:ext uri="{FF2B5EF4-FFF2-40B4-BE49-F238E27FC236}">
                                          <a16:creationId xmlns:a16="http://schemas.microsoft.com/office/drawing/2014/main" id="{153C40FC-8DEC-4029-3C82-E2B4D272B4FE}"/>
                                        </a:ext>
                                      </a:extLst>
                                    </p:cNvPr>
                                    <p:cNvSpPr/>
                                    <p:nvPr/>
                                  </p:nvSpPr>
                                  <p:spPr>
                                    <a:xfrm>
                                      <a:off x="426552" y="-19289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5" name="楕円 154">
                                      <a:extLst>
                                        <a:ext uri="{FF2B5EF4-FFF2-40B4-BE49-F238E27FC236}">
                                          <a16:creationId xmlns:a16="http://schemas.microsoft.com/office/drawing/2014/main" id="{6A3F79BE-4791-1074-EE61-6DB871211E8C}"/>
                                        </a:ext>
                                      </a:extLst>
                                    </p:cNvPr>
                                    <p:cNvSpPr/>
                                    <p:nvPr/>
                                  </p:nvSpPr>
                                  <p:spPr>
                                    <a:xfrm>
                                      <a:off x="312893" y="-218731"/>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楕円 156">
                                      <a:extLst>
                                        <a:ext uri="{FF2B5EF4-FFF2-40B4-BE49-F238E27FC236}">
                                          <a16:creationId xmlns:a16="http://schemas.microsoft.com/office/drawing/2014/main" id="{98538C96-AADD-8F9E-EEC9-609919553772}"/>
                                        </a:ext>
                                      </a:extLst>
                                    </p:cNvPr>
                                    <p:cNvSpPr/>
                                    <p:nvPr/>
                                  </p:nvSpPr>
                                  <p:spPr>
                                    <a:xfrm>
                                      <a:off x="358611" y="-192890"/>
                                      <a:ext cx="45717"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0" name="グループ化 49">
                                    <a:extLst>
                                      <a:ext uri="{FF2B5EF4-FFF2-40B4-BE49-F238E27FC236}">
                                        <a16:creationId xmlns:a16="http://schemas.microsoft.com/office/drawing/2014/main" id="{F040D8B2-1990-4721-C320-F05EE69BB58D}"/>
                                      </a:ext>
                                    </a:extLst>
                                  </p:cNvPr>
                                  <p:cNvGrpSpPr/>
                                  <p:nvPr/>
                                </p:nvGrpSpPr>
                                <p:grpSpPr>
                                  <a:xfrm flipV="1">
                                    <a:off x="1735876" y="4510336"/>
                                    <a:ext cx="72014" cy="1914369"/>
                                    <a:chOff x="1545773" y="1319720"/>
                                    <a:chExt cx="113674" cy="3249170"/>
                                  </a:xfrm>
                                </p:grpSpPr>
                                <p:grpSp>
                                  <p:nvGrpSpPr>
                                    <p:cNvPr id="53" name="グループ化 52">
                                      <a:extLst>
                                        <a:ext uri="{FF2B5EF4-FFF2-40B4-BE49-F238E27FC236}">
                                          <a16:creationId xmlns:a16="http://schemas.microsoft.com/office/drawing/2014/main" id="{0A4D4C12-9B2E-CD08-2156-C82FB88DD274}"/>
                                        </a:ext>
                                      </a:extLst>
                                    </p:cNvPr>
                                    <p:cNvGrpSpPr/>
                                    <p:nvPr/>
                                  </p:nvGrpSpPr>
                                  <p:grpSpPr>
                                    <a:xfrm>
                                      <a:off x="1545773" y="1319720"/>
                                      <a:ext cx="113674" cy="3249170"/>
                                      <a:chOff x="1545773" y="1319720"/>
                                      <a:chExt cx="113674" cy="3249170"/>
                                    </a:xfrm>
                                  </p:grpSpPr>
                                  <p:grpSp>
                                    <p:nvGrpSpPr>
                                      <p:cNvPr id="135" name="グループ化 134">
                                        <a:extLst>
                                          <a:ext uri="{FF2B5EF4-FFF2-40B4-BE49-F238E27FC236}">
                                            <a16:creationId xmlns:a16="http://schemas.microsoft.com/office/drawing/2014/main" id="{5DDC01E3-B3CA-0ACC-065B-A077BE4CDCBD}"/>
                                          </a:ext>
                                        </a:extLst>
                                      </p:cNvPr>
                                      <p:cNvGrpSpPr/>
                                      <p:nvPr/>
                                    </p:nvGrpSpPr>
                                    <p:grpSpPr>
                                      <a:xfrm>
                                        <a:off x="1545773" y="1319720"/>
                                        <a:ext cx="113674" cy="3249170"/>
                                        <a:chOff x="-436915" y="-264456"/>
                                        <a:chExt cx="113674" cy="3249170"/>
                                      </a:xfrm>
                                    </p:grpSpPr>
                                    <p:sp>
                                      <p:nvSpPr>
                                        <p:cNvPr id="146" name="楕円 145">
                                          <a:extLst>
                                            <a:ext uri="{FF2B5EF4-FFF2-40B4-BE49-F238E27FC236}">
                                              <a16:creationId xmlns:a16="http://schemas.microsoft.com/office/drawing/2014/main" id="{11AAAB5C-8463-5800-3BF5-89ACB32B9B8B}"/>
                                            </a:ext>
                                          </a:extLst>
                                        </p:cNvPr>
                                        <p:cNvSpPr/>
                                        <p:nvPr/>
                                      </p:nvSpPr>
                                      <p:spPr>
                                        <a:xfrm>
                                          <a:off x="-368968" y="-238615"/>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楕円 146">
                                          <a:extLst>
                                            <a:ext uri="{FF2B5EF4-FFF2-40B4-BE49-F238E27FC236}">
                                              <a16:creationId xmlns:a16="http://schemas.microsoft.com/office/drawing/2014/main" id="{99CD0C97-D0E3-AA83-9DF3-E8E80986C98E}"/>
                                            </a:ext>
                                          </a:extLst>
                                        </p:cNvPr>
                                        <p:cNvSpPr/>
                                        <p:nvPr/>
                                      </p:nvSpPr>
                                      <p:spPr>
                                        <a:xfrm>
                                          <a:off x="-368959" y="2938995"/>
                                          <a:ext cx="45718"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9" name="楕円 148">
                                          <a:extLst>
                                            <a:ext uri="{FF2B5EF4-FFF2-40B4-BE49-F238E27FC236}">
                                              <a16:creationId xmlns:a16="http://schemas.microsoft.com/office/drawing/2014/main" id="{D9C0E0AE-6168-350A-04D3-EF4C1731E7CF}"/>
                                            </a:ext>
                                          </a:extLst>
                                        </p:cNvPr>
                                        <p:cNvSpPr/>
                                        <p:nvPr/>
                                      </p:nvSpPr>
                                      <p:spPr>
                                        <a:xfrm>
                                          <a:off x="-368972" y="616895"/>
                                          <a:ext cx="45721"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1" name="楕円 150">
                                          <a:extLst>
                                            <a:ext uri="{FF2B5EF4-FFF2-40B4-BE49-F238E27FC236}">
                                              <a16:creationId xmlns:a16="http://schemas.microsoft.com/office/drawing/2014/main" id="{3150DC30-4C8A-C106-F30B-D7F8CA8BC932}"/>
                                            </a:ext>
                                          </a:extLst>
                                        </p:cNvPr>
                                        <p:cNvSpPr/>
                                        <p:nvPr/>
                                      </p:nvSpPr>
                                      <p:spPr>
                                        <a:xfrm>
                                          <a:off x="-436915" y="-2644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6" name="楕円 135">
                                        <a:extLst>
                                          <a:ext uri="{FF2B5EF4-FFF2-40B4-BE49-F238E27FC236}">
                                            <a16:creationId xmlns:a16="http://schemas.microsoft.com/office/drawing/2014/main" id="{90BD3888-54FB-6CFA-B3F8-F2704F057A37}"/>
                                          </a:ext>
                                        </a:extLst>
                                      </p:cNvPr>
                                      <p:cNvSpPr/>
                                      <p:nvPr/>
                                    </p:nvSpPr>
                                    <p:spPr>
                                      <a:xfrm>
                                        <a:off x="1613719" y="1319720"/>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34" name="楕円 133">
                                      <a:extLst>
                                        <a:ext uri="{FF2B5EF4-FFF2-40B4-BE49-F238E27FC236}">
                                          <a16:creationId xmlns:a16="http://schemas.microsoft.com/office/drawing/2014/main" id="{41132200-5A53-203D-D4AF-740E0DED0346}"/>
                                        </a:ext>
                                      </a:extLst>
                                    </p:cNvPr>
                                    <p:cNvSpPr/>
                                    <p:nvPr/>
                                  </p:nvSpPr>
                                  <p:spPr>
                                    <a:xfrm>
                                      <a:off x="1613717" y="2002356"/>
                                      <a:ext cx="45719" cy="4571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36" name="楕円 35">
                                <a:extLst>
                                  <a:ext uri="{FF2B5EF4-FFF2-40B4-BE49-F238E27FC236}">
                                    <a16:creationId xmlns:a16="http://schemas.microsoft.com/office/drawing/2014/main" id="{ADE426AF-22F5-E905-5779-3E8E6F791310}"/>
                                  </a:ext>
                                </a:extLst>
                              </p:cNvPr>
                              <p:cNvSpPr/>
                              <p:nvPr/>
                            </p:nvSpPr>
                            <p:spPr>
                              <a:xfrm flipV="1">
                                <a:off x="3345621" y="4486638"/>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167" name="楕円 166">
                            <a:extLst>
                              <a:ext uri="{FF2B5EF4-FFF2-40B4-BE49-F238E27FC236}">
                                <a16:creationId xmlns:a16="http://schemas.microsoft.com/office/drawing/2014/main" id="{45629428-C155-72B5-0C8D-3EA81EB56441}"/>
                              </a:ext>
                            </a:extLst>
                          </p:cNvPr>
                          <p:cNvSpPr/>
                          <p:nvPr/>
                        </p:nvSpPr>
                        <p:spPr>
                          <a:xfrm flipV="1">
                            <a:off x="3345621" y="3505463"/>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63" name="楕円 162">
                          <a:extLst>
                            <a:ext uri="{FF2B5EF4-FFF2-40B4-BE49-F238E27FC236}">
                              <a16:creationId xmlns:a16="http://schemas.microsoft.com/office/drawing/2014/main" id="{150A45B1-2E5C-DBF0-C5DC-641B1E3BAFFE}"/>
                            </a:ext>
                          </a:extLst>
                        </p:cNvPr>
                        <p:cNvSpPr/>
                        <p:nvPr/>
                      </p:nvSpPr>
                      <p:spPr>
                        <a:xfrm flipV="1">
                          <a:off x="2409511" y="1678326"/>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5" name="楕円 164">
                          <a:extLst>
                            <a:ext uri="{FF2B5EF4-FFF2-40B4-BE49-F238E27FC236}">
                              <a16:creationId xmlns:a16="http://schemas.microsoft.com/office/drawing/2014/main" id="{A4DF8747-BB26-47CA-7853-477041EA2F4E}"/>
                            </a:ext>
                          </a:extLst>
                        </p:cNvPr>
                        <p:cNvSpPr/>
                        <p:nvPr/>
                      </p:nvSpPr>
                      <p:spPr>
                        <a:xfrm flipV="1">
                          <a:off x="2438476" y="4513575"/>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6" name="楕円 155">
                        <a:extLst>
                          <a:ext uri="{FF2B5EF4-FFF2-40B4-BE49-F238E27FC236}">
                            <a16:creationId xmlns:a16="http://schemas.microsoft.com/office/drawing/2014/main" id="{5DBC5856-7865-EE6D-40BF-6C4D937ED5D8}"/>
                          </a:ext>
                        </a:extLst>
                      </p:cNvPr>
                      <p:cNvSpPr/>
                      <p:nvPr/>
                    </p:nvSpPr>
                    <p:spPr>
                      <a:xfrm flipV="1">
                        <a:off x="2409512" y="4486638"/>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8" name="楕円 157">
                        <a:extLst>
                          <a:ext uri="{FF2B5EF4-FFF2-40B4-BE49-F238E27FC236}">
                            <a16:creationId xmlns:a16="http://schemas.microsoft.com/office/drawing/2014/main" id="{25C901AD-A3C5-A35C-24E9-CB4446396545}"/>
                          </a:ext>
                        </a:extLst>
                      </p:cNvPr>
                      <p:cNvSpPr/>
                      <p:nvPr/>
                    </p:nvSpPr>
                    <p:spPr>
                      <a:xfrm flipV="1">
                        <a:off x="2409512" y="4441567"/>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0" name="楕円 159">
                        <a:extLst>
                          <a:ext uri="{FF2B5EF4-FFF2-40B4-BE49-F238E27FC236}">
                            <a16:creationId xmlns:a16="http://schemas.microsoft.com/office/drawing/2014/main" id="{29107DA0-E145-6741-26CB-DA1B19845172}"/>
                          </a:ext>
                        </a:extLst>
                      </p:cNvPr>
                      <p:cNvSpPr/>
                      <p:nvPr/>
                    </p:nvSpPr>
                    <p:spPr>
                      <a:xfrm flipV="1">
                        <a:off x="2409511" y="4081527"/>
                        <a:ext cx="28965"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52" name="楕円 151">
                      <a:extLst>
                        <a:ext uri="{FF2B5EF4-FFF2-40B4-BE49-F238E27FC236}">
                          <a16:creationId xmlns:a16="http://schemas.microsoft.com/office/drawing/2014/main" id="{B854F3FC-1368-B472-BE56-EF8C7C15EF30}"/>
                        </a:ext>
                      </a:extLst>
                    </p:cNvPr>
                    <p:cNvSpPr/>
                    <p:nvPr/>
                  </p:nvSpPr>
                  <p:spPr>
                    <a:xfrm flipV="1">
                      <a:off x="2409512" y="405459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6" name="楕円 125">
                    <a:extLst>
                      <a:ext uri="{FF2B5EF4-FFF2-40B4-BE49-F238E27FC236}">
                        <a16:creationId xmlns:a16="http://schemas.microsoft.com/office/drawing/2014/main" id="{5B5B819E-487A-4598-1694-09ED96B3810D}"/>
                      </a:ext>
                    </a:extLst>
                  </p:cNvPr>
                  <p:cNvSpPr/>
                  <p:nvPr/>
                </p:nvSpPr>
                <p:spPr>
                  <a:xfrm flipV="1">
                    <a:off x="4122821" y="3834111"/>
                    <a:ext cx="28963"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7" name="楕円 126">
                    <a:extLst>
                      <a:ext uri="{FF2B5EF4-FFF2-40B4-BE49-F238E27FC236}">
                        <a16:creationId xmlns:a16="http://schemas.microsoft.com/office/drawing/2014/main" id="{72E199E4-C61A-9745-E997-EDB67AB5F9CC}"/>
                      </a:ext>
                    </a:extLst>
                  </p:cNvPr>
                  <p:cNvSpPr/>
                  <p:nvPr/>
                </p:nvSpPr>
                <p:spPr>
                  <a:xfrm flipV="1">
                    <a:off x="4223792"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8" name="楕円 127">
                    <a:extLst>
                      <a:ext uri="{FF2B5EF4-FFF2-40B4-BE49-F238E27FC236}">
                        <a16:creationId xmlns:a16="http://schemas.microsoft.com/office/drawing/2014/main" id="{6CE609AA-B821-6852-27B9-5A7E429C9863}"/>
                      </a:ext>
                    </a:extLst>
                  </p:cNvPr>
                  <p:cNvSpPr/>
                  <p:nvPr/>
                </p:nvSpPr>
                <p:spPr>
                  <a:xfrm flipV="1">
                    <a:off x="4151784" y="4437112"/>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9" name="楕円 128">
                    <a:extLst>
                      <a:ext uri="{FF2B5EF4-FFF2-40B4-BE49-F238E27FC236}">
                        <a16:creationId xmlns:a16="http://schemas.microsoft.com/office/drawing/2014/main" id="{2ABB53E0-C57E-29C3-58AE-9FBF0AF1B4F5}"/>
                      </a:ext>
                    </a:extLst>
                  </p:cNvPr>
                  <p:cNvSpPr/>
                  <p:nvPr/>
                </p:nvSpPr>
                <p:spPr>
                  <a:xfrm flipV="1">
                    <a:off x="419482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1" name="楕円 130">
                  <a:extLst>
                    <a:ext uri="{FF2B5EF4-FFF2-40B4-BE49-F238E27FC236}">
                      <a16:creationId xmlns:a16="http://schemas.microsoft.com/office/drawing/2014/main" id="{0111D65E-50F2-E926-DDF0-D0CBE7A9AB8D}"/>
                    </a:ext>
                  </a:extLst>
                </p:cNvPr>
                <p:cNvSpPr/>
                <p:nvPr/>
              </p:nvSpPr>
              <p:spPr>
                <a:xfrm flipV="1">
                  <a:off x="3906796"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2" name="楕円 131">
                  <a:extLst>
                    <a:ext uri="{FF2B5EF4-FFF2-40B4-BE49-F238E27FC236}">
                      <a16:creationId xmlns:a16="http://schemas.microsoft.com/office/drawing/2014/main" id="{09FD0D47-BB75-321D-8DE4-31E9C2E44DC8}"/>
                    </a:ext>
                  </a:extLst>
                </p:cNvPr>
                <p:cNvSpPr/>
                <p:nvPr/>
              </p:nvSpPr>
              <p:spPr>
                <a:xfrm flipV="1">
                  <a:off x="429580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3" name="楕円 132">
                  <a:extLst>
                    <a:ext uri="{FF2B5EF4-FFF2-40B4-BE49-F238E27FC236}">
                      <a16:creationId xmlns:a16="http://schemas.microsoft.com/office/drawing/2014/main" id="{F72F1745-B152-0579-4340-D09988662691}"/>
                    </a:ext>
                  </a:extLst>
                </p:cNvPr>
                <p:cNvSpPr/>
                <p:nvPr/>
              </p:nvSpPr>
              <p:spPr>
                <a:xfrm flipV="1">
                  <a:off x="4266836"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8" name="楕円 137">
                <a:extLst>
                  <a:ext uri="{FF2B5EF4-FFF2-40B4-BE49-F238E27FC236}">
                    <a16:creationId xmlns:a16="http://schemas.microsoft.com/office/drawing/2014/main" id="{2CFF0B0C-8A03-B459-9BEB-A517CB1E8BE5}"/>
                  </a:ext>
                </a:extLst>
              </p:cNvPr>
              <p:cNvSpPr/>
              <p:nvPr/>
            </p:nvSpPr>
            <p:spPr>
              <a:xfrm flipV="1">
                <a:off x="3935760"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9" name="楕円 138">
                <a:extLst>
                  <a:ext uri="{FF2B5EF4-FFF2-40B4-BE49-F238E27FC236}">
                    <a16:creationId xmlns:a16="http://schemas.microsoft.com/office/drawing/2014/main" id="{BA05FE1A-F5A0-C7C5-E309-869B29992442}"/>
                  </a:ext>
                </a:extLst>
              </p:cNvPr>
              <p:cNvSpPr/>
              <p:nvPr/>
            </p:nvSpPr>
            <p:spPr>
              <a:xfrm flipV="1">
                <a:off x="3978804"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0" name="楕円 139">
                <a:extLst>
                  <a:ext uri="{FF2B5EF4-FFF2-40B4-BE49-F238E27FC236}">
                    <a16:creationId xmlns:a16="http://schemas.microsoft.com/office/drawing/2014/main" id="{F6DF0A56-0009-91FB-CAE6-110A699C6738}"/>
                  </a:ext>
                </a:extLst>
              </p:cNvPr>
              <p:cNvSpPr/>
              <p:nvPr/>
            </p:nvSpPr>
            <p:spPr>
              <a:xfrm flipV="1">
                <a:off x="400776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2" name="楕円 141">
              <a:extLst>
                <a:ext uri="{FF2B5EF4-FFF2-40B4-BE49-F238E27FC236}">
                  <a16:creationId xmlns:a16="http://schemas.microsoft.com/office/drawing/2014/main" id="{842F51C2-06A2-F932-3267-2C8243B186D8}"/>
                </a:ext>
              </a:extLst>
            </p:cNvPr>
            <p:cNvSpPr/>
            <p:nvPr/>
          </p:nvSpPr>
          <p:spPr>
            <a:xfrm flipV="1">
              <a:off x="4367808"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3" name="楕円 142">
              <a:extLst>
                <a:ext uri="{FF2B5EF4-FFF2-40B4-BE49-F238E27FC236}">
                  <a16:creationId xmlns:a16="http://schemas.microsoft.com/office/drawing/2014/main" id="{272DE4D6-B33C-3E4C-F16A-1F7DB0320150}"/>
                </a:ext>
              </a:extLst>
            </p:cNvPr>
            <p:cNvSpPr/>
            <p:nvPr/>
          </p:nvSpPr>
          <p:spPr>
            <a:xfrm flipV="1">
              <a:off x="4338844"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4" name="楕円 143">
              <a:extLst>
                <a:ext uri="{FF2B5EF4-FFF2-40B4-BE49-F238E27FC236}">
                  <a16:creationId xmlns:a16="http://schemas.microsoft.com/office/drawing/2014/main" id="{14482702-AFF4-D08C-EFD5-1E44E883A630}"/>
                </a:ext>
              </a:extLst>
            </p:cNvPr>
            <p:cNvSpPr/>
            <p:nvPr/>
          </p:nvSpPr>
          <p:spPr>
            <a:xfrm flipV="1">
              <a:off x="3863752" y="4509120"/>
              <a:ext cx="28964" cy="2693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4083532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962CC-847A-C9F9-E0DF-6B08959AF680}"/>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5785763D-8556-1C4F-A2E5-874515C5CDCE}"/>
              </a:ext>
            </a:extLst>
          </p:cNvPr>
          <p:cNvPicPr>
            <a:picLocks noChangeAspect="1"/>
          </p:cNvPicPr>
          <p:nvPr/>
        </p:nvPicPr>
        <p:blipFill>
          <a:blip r:embed="rId2"/>
          <a:srcRect l="13914" t="2193" r="1721" b="8298"/>
          <a:stretch>
            <a:fillRect/>
          </a:stretch>
        </p:blipFill>
        <p:spPr>
          <a:xfrm>
            <a:off x="2855782" y="1739400"/>
            <a:ext cx="3528392" cy="2815406"/>
          </a:xfrm>
          <a:prstGeom prst="rect">
            <a:avLst/>
          </a:prstGeom>
        </p:spPr>
      </p:pic>
      <p:sp>
        <p:nvSpPr>
          <p:cNvPr id="86" name="コンテンツ プレースホルダ 2">
            <a:extLst>
              <a:ext uri="{FF2B5EF4-FFF2-40B4-BE49-F238E27FC236}">
                <a16:creationId xmlns:a16="http://schemas.microsoft.com/office/drawing/2014/main" id="{BA7EC8D3-74C2-4222-47C8-57A79141CC2F}"/>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10" name="グループ化 9">
            <a:extLst>
              <a:ext uri="{FF2B5EF4-FFF2-40B4-BE49-F238E27FC236}">
                <a16:creationId xmlns:a16="http://schemas.microsoft.com/office/drawing/2014/main" id="{B00CADF7-5C8F-A34B-5EC1-7A64FC45B57D}"/>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0396BD76-B221-3623-3E94-45D1FDD4D9B6}"/>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F8A2CE95-3B4A-16E5-ACF3-4D4CA59214E1}"/>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71B7EB35-E843-A010-C7CA-6B3C3FCB62D9}"/>
                    </a:ext>
                  </a:extLst>
                </p:cNvPr>
                <p:cNvGrpSpPr/>
                <p:nvPr/>
              </p:nvGrpSpPr>
              <p:grpSpPr>
                <a:xfrm>
                  <a:off x="1979380" y="3531933"/>
                  <a:ext cx="3684572" cy="376759"/>
                  <a:chOff x="2433955" y="6052213"/>
                  <a:chExt cx="3684572" cy="376759"/>
                </a:xfrm>
              </p:grpSpPr>
              <p:sp>
                <p:nvSpPr>
                  <p:cNvPr id="109" name="コンテンツ プレースホルダ 2">
                    <a:extLst>
                      <a:ext uri="{FF2B5EF4-FFF2-40B4-BE49-F238E27FC236}">
                        <a16:creationId xmlns:a16="http://schemas.microsoft.com/office/drawing/2014/main" id="{2019ADE5-02A2-049E-AF52-2D20EEA947F7}"/>
                      </a:ext>
                    </a:extLst>
                  </p:cNvPr>
                  <p:cNvSpPr txBox="1">
                    <a:spLocks/>
                  </p:cNvSpPr>
                  <p:nvPr/>
                </p:nvSpPr>
                <p:spPr>
                  <a:xfrm>
                    <a:off x="2433955"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0.4</a:t>
                    </a:r>
                  </a:p>
                </p:txBody>
              </p:sp>
              <p:sp>
                <p:nvSpPr>
                  <p:cNvPr id="110" name="コンテンツ プレースホルダ 2">
                    <a:extLst>
                      <a:ext uri="{FF2B5EF4-FFF2-40B4-BE49-F238E27FC236}">
                        <a16:creationId xmlns:a16="http://schemas.microsoft.com/office/drawing/2014/main" id="{DBFDF6AB-3D08-E020-D39E-09D040CC1CA7}"/>
                      </a:ext>
                    </a:extLst>
                  </p:cNvPr>
                  <p:cNvSpPr txBox="1">
                    <a:spLocks/>
                  </p:cNvSpPr>
                  <p:nvPr/>
                </p:nvSpPr>
                <p:spPr>
                  <a:xfrm>
                    <a:off x="3276143"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0.8</a:t>
                    </a:r>
                  </a:p>
                </p:txBody>
              </p:sp>
              <p:sp>
                <p:nvSpPr>
                  <p:cNvPr id="111" name="コンテンツ プレースホルダ 2">
                    <a:extLst>
                      <a:ext uri="{FF2B5EF4-FFF2-40B4-BE49-F238E27FC236}">
                        <a16:creationId xmlns:a16="http://schemas.microsoft.com/office/drawing/2014/main" id="{50B3D247-121B-5E98-1246-DA144D578E1E}"/>
                      </a:ext>
                    </a:extLst>
                  </p:cNvPr>
                  <p:cNvSpPr txBox="1">
                    <a:spLocks/>
                  </p:cNvSpPr>
                  <p:nvPr/>
                </p:nvSpPr>
                <p:spPr>
                  <a:xfrm>
                    <a:off x="3960421" y="6054218"/>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1.2</a:t>
                    </a:r>
                  </a:p>
                </p:txBody>
              </p:sp>
              <p:sp>
                <p:nvSpPr>
                  <p:cNvPr id="113" name="コンテンツ プレースホルダ 2">
                    <a:extLst>
                      <a:ext uri="{FF2B5EF4-FFF2-40B4-BE49-F238E27FC236}">
                        <a16:creationId xmlns:a16="http://schemas.microsoft.com/office/drawing/2014/main" id="{DE798DDA-31CD-60DC-E226-FEEF8BD8EA1C}"/>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(g/g</a:t>
                    </a:r>
                    <a:r>
                      <a:rPr lang="ja-JP" altLang="en-US" sz="1000" dirty="0">
                        <a:latin typeface="Arial" panose="020B0604020202020204" pitchFamily="34" charset="0"/>
                        <a:ea typeface="Arial Unicode MS" panose="020B0604020202020204"/>
                        <a:cs typeface="Arial" panose="020B0604020202020204" pitchFamily="34" charset="0"/>
                      </a:rPr>
                      <a:t>･</a:t>
                    </a:r>
                    <a:r>
                      <a:rPr lang="en-US" altLang="ja-JP" sz="1000" dirty="0">
                        <a:latin typeface="Arial" panose="020B0604020202020204" pitchFamily="34" charset="0"/>
                        <a:ea typeface="Arial Unicode MS" panose="020B0604020202020204"/>
                        <a:cs typeface="Arial" panose="020B0604020202020204" pitchFamily="34" charset="0"/>
                      </a:rPr>
                      <a:t>Cr)</a:t>
                    </a:r>
                  </a:p>
                </p:txBody>
              </p:sp>
            </p:grpSp>
            <p:grpSp>
              <p:nvGrpSpPr>
                <p:cNvPr id="92" name="グループ化 91">
                  <a:extLst>
                    <a:ext uri="{FF2B5EF4-FFF2-40B4-BE49-F238E27FC236}">
                      <a16:creationId xmlns:a16="http://schemas.microsoft.com/office/drawing/2014/main" id="{1940D539-85A8-0CF0-23A9-165D0390C287}"/>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E4582A62-9715-7C6B-95D0-CCC52997107B}"/>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1CF51237-150A-2AF0-362F-A8D415521A6C}"/>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169CF81D-0DD2-3E16-A9E5-1C004A55EEEA}"/>
                        </a:ext>
                      </a:extLst>
                    </p:cNvPr>
                    <p:cNvGrpSpPr/>
                    <p:nvPr/>
                  </p:nvGrpSpPr>
                  <p:grpSpPr>
                    <a:xfrm>
                      <a:off x="479496" y="231069"/>
                      <a:ext cx="4297401" cy="3312368"/>
                      <a:chOff x="479496" y="231069"/>
                      <a:chExt cx="4297401" cy="3312368"/>
                    </a:xfrm>
                  </p:grpSpPr>
                  <p:grpSp>
                    <p:nvGrpSpPr>
                      <p:cNvPr id="100" name="グループ化 99">
                        <a:extLst>
                          <a:ext uri="{FF2B5EF4-FFF2-40B4-BE49-F238E27FC236}">
                            <a16:creationId xmlns:a16="http://schemas.microsoft.com/office/drawing/2014/main" id="{6511FA58-E2CA-1EC6-988E-1D88299907CE}"/>
                          </a:ext>
                        </a:extLst>
                      </p:cNvPr>
                      <p:cNvGrpSpPr/>
                      <p:nvPr/>
                    </p:nvGrpSpPr>
                    <p:grpSpPr>
                      <a:xfrm>
                        <a:off x="928842" y="2805293"/>
                        <a:ext cx="3848055" cy="738144"/>
                        <a:chOff x="-581592" y="4744982"/>
                        <a:chExt cx="3848055" cy="738144"/>
                      </a:xfrm>
                    </p:grpSpPr>
                    <p:grpSp>
                      <p:nvGrpSpPr>
                        <p:cNvPr id="102" name="グループ化 101">
                          <a:extLst>
                            <a:ext uri="{FF2B5EF4-FFF2-40B4-BE49-F238E27FC236}">
                              <a16:creationId xmlns:a16="http://schemas.microsoft.com/office/drawing/2014/main" id="{A36B72C8-B7A0-9227-136B-8DA4A5B723A2}"/>
                            </a:ext>
                          </a:extLst>
                        </p:cNvPr>
                        <p:cNvGrpSpPr/>
                        <p:nvPr/>
                      </p:nvGrpSpPr>
                      <p:grpSpPr>
                        <a:xfrm>
                          <a:off x="-581592" y="4744982"/>
                          <a:ext cx="3848055" cy="738144"/>
                          <a:chOff x="-2589221" y="3070061"/>
                          <a:chExt cx="3848055" cy="738144"/>
                        </a:xfrm>
                      </p:grpSpPr>
                      <p:sp>
                        <p:nvSpPr>
                          <p:cNvPr id="108" name="コンテンツ プレースホルダ 2">
                            <a:extLst>
                              <a:ext uri="{FF2B5EF4-FFF2-40B4-BE49-F238E27FC236}">
                                <a16:creationId xmlns:a16="http://schemas.microsoft.com/office/drawing/2014/main" id="{C3CB4901-6CC8-6D6D-8BFF-6DAEFB144AEB}"/>
                              </a:ext>
                            </a:extLst>
                          </p:cNvPr>
                          <p:cNvSpPr txBox="1">
                            <a:spLocks/>
                          </p:cNvSpPr>
                          <p:nvPr/>
                        </p:nvSpPr>
                        <p:spPr>
                          <a:xfrm>
                            <a:off x="-2589221" y="3070061"/>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0</a:t>
                            </a:r>
                          </a:p>
                        </p:txBody>
                      </p:sp>
                      <p:sp>
                        <p:nvSpPr>
                          <p:cNvPr id="105" name="コンテンツ プレースホルダ 2">
                            <a:extLst>
                              <a:ext uri="{FF2B5EF4-FFF2-40B4-BE49-F238E27FC236}">
                                <a16:creationId xmlns:a16="http://schemas.microsoft.com/office/drawing/2014/main" id="{60DC1593-D7F1-642A-10E9-D8F3AAA5B5EA}"/>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Urine protein/creatinine ratio</a:t>
                            </a:r>
                          </a:p>
                        </p:txBody>
                      </p:sp>
                    </p:grpSp>
                    <p:cxnSp>
                      <p:nvCxnSpPr>
                        <p:cNvPr id="103" name="直線コネクタ 102">
                          <a:extLst>
                            <a:ext uri="{FF2B5EF4-FFF2-40B4-BE49-F238E27FC236}">
                              <a16:creationId xmlns:a16="http://schemas.microsoft.com/office/drawing/2014/main" id="{3298E00E-97F0-9C63-8737-EF27BA1E548B}"/>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コンテンツ プレースホルダ 2">
                        <a:extLst>
                          <a:ext uri="{FF2B5EF4-FFF2-40B4-BE49-F238E27FC236}">
                            <a16:creationId xmlns:a16="http://schemas.microsoft.com/office/drawing/2014/main" id="{56163603-DE22-0A89-E421-0769A5FC8799}"/>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71931A9A-0B81-BC6B-0355-FB12DC7F3817}"/>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9BBC4A74-55DD-F2F8-05DE-669C1FEF1CD5}"/>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(f)</a:t>
                    </a:r>
                  </a:p>
                </p:txBody>
              </p:sp>
            </p:grpSp>
          </p:grpSp>
          <p:sp>
            <p:nvSpPr>
              <p:cNvPr id="89" name="コンテンツ プレースホルダ 2">
                <a:extLst>
                  <a:ext uri="{FF2B5EF4-FFF2-40B4-BE49-F238E27FC236}">
                    <a16:creationId xmlns:a16="http://schemas.microsoft.com/office/drawing/2014/main" id="{C415A2C9-A6C9-1601-FAB4-F3719583573B}"/>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p=0.40</a:t>
                </a:r>
              </a:p>
            </p:txBody>
          </p:sp>
        </p:grpSp>
        <p:sp>
          <p:nvSpPr>
            <p:cNvPr id="2" name="コンテンツ プレースホルダ 2">
              <a:extLst>
                <a:ext uri="{FF2B5EF4-FFF2-40B4-BE49-F238E27FC236}">
                  <a16:creationId xmlns:a16="http://schemas.microsoft.com/office/drawing/2014/main" id="{B4E3CEB6-90D1-A9B8-44BF-3050B57410B7}"/>
                </a:ext>
              </a:extLst>
            </p:cNvPr>
            <p:cNvSpPr txBox="1">
              <a:spLocks/>
            </p:cNvSpPr>
            <p:nvPr/>
          </p:nvSpPr>
          <p:spPr>
            <a:xfrm>
              <a:off x="2160246" y="3013929"/>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3" name="コンテンツ プレースホルダ 2">
              <a:extLst>
                <a:ext uri="{FF2B5EF4-FFF2-40B4-BE49-F238E27FC236}">
                  <a16:creationId xmlns:a16="http://schemas.microsoft.com/office/drawing/2014/main" id="{B2AABC00-26F2-2FBF-CE0A-AEF2E2F3AA94}"/>
                </a:ext>
              </a:extLst>
            </p:cNvPr>
            <p:cNvSpPr txBox="1">
              <a:spLocks/>
            </p:cNvSpPr>
            <p:nvPr/>
          </p:nvSpPr>
          <p:spPr>
            <a:xfrm>
              <a:off x="2160246" y="3642695"/>
              <a:ext cx="640242" cy="43437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4" name="コンテンツ プレースホルダ 2">
              <a:extLst>
                <a:ext uri="{FF2B5EF4-FFF2-40B4-BE49-F238E27FC236}">
                  <a16:creationId xmlns:a16="http://schemas.microsoft.com/office/drawing/2014/main" id="{B81A09CA-1279-F1A1-DEF6-C70868DBB9CC}"/>
                </a:ext>
              </a:extLst>
            </p:cNvPr>
            <p:cNvSpPr txBox="1">
              <a:spLocks/>
            </p:cNvSpPr>
            <p:nvPr/>
          </p:nvSpPr>
          <p:spPr>
            <a:xfrm>
              <a:off x="2160246" y="2437865"/>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8" name="コンテンツ プレースホルダ 2">
              <a:extLst>
                <a:ext uri="{FF2B5EF4-FFF2-40B4-BE49-F238E27FC236}">
                  <a16:creationId xmlns:a16="http://schemas.microsoft.com/office/drawing/2014/main" id="{DEDEA0ED-6580-CB9B-83F2-0C649332BE51}"/>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9" name="コンテンツ プレースホルダ 2">
              <a:extLst>
                <a:ext uri="{FF2B5EF4-FFF2-40B4-BE49-F238E27FC236}">
                  <a16:creationId xmlns:a16="http://schemas.microsoft.com/office/drawing/2014/main" id="{C350D047-6C2F-9B15-61A7-BCF3E1B6160D}"/>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spTree>
    <p:extLst>
      <p:ext uri="{BB962C8B-B14F-4D97-AF65-F5344CB8AC3E}">
        <p14:creationId xmlns:p14="http://schemas.microsoft.com/office/powerpoint/2010/main" val="1763038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55DA0-07DA-2A08-9E7A-CC5009A3F8C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67084EA8-6DBB-EAB3-10F8-C7C3AC5271C4}"/>
              </a:ext>
            </a:extLst>
          </p:cNvPr>
          <p:cNvPicPr>
            <a:picLocks noChangeAspect="1"/>
          </p:cNvPicPr>
          <p:nvPr/>
        </p:nvPicPr>
        <p:blipFill>
          <a:blip r:embed="rId2"/>
          <a:srcRect l="1061" t="2714" r="3093" b="5736"/>
          <a:stretch>
            <a:fillRect/>
          </a:stretch>
        </p:blipFill>
        <p:spPr>
          <a:xfrm>
            <a:off x="2899116" y="1772816"/>
            <a:ext cx="3912169" cy="2810336"/>
          </a:xfrm>
          <a:prstGeom prst="rect">
            <a:avLst/>
          </a:prstGeom>
        </p:spPr>
      </p:pic>
      <p:sp>
        <p:nvSpPr>
          <p:cNvPr id="86" name="コンテンツ プレースホルダ 2">
            <a:extLst>
              <a:ext uri="{FF2B5EF4-FFF2-40B4-BE49-F238E27FC236}">
                <a16:creationId xmlns:a16="http://schemas.microsoft.com/office/drawing/2014/main" id="{520DC0AA-4DFA-3065-6A5D-E62E7B761FAD}"/>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grpSp>
        <p:nvGrpSpPr>
          <p:cNvPr id="9" name="グループ化 8">
            <a:extLst>
              <a:ext uri="{FF2B5EF4-FFF2-40B4-BE49-F238E27FC236}">
                <a16:creationId xmlns:a16="http://schemas.microsoft.com/office/drawing/2014/main" id="{6FB5D78C-982B-3839-F0B6-0EC76224CAD0}"/>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E3513204-E18E-DFFA-7E27-89D332234A79}"/>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BA0B0A99-D2B2-B173-9865-E8F64719CE20}"/>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AC0314F3-2D53-D15E-3A15-B74A978C262C}"/>
                    </a:ext>
                  </a:extLst>
                </p:cNvPr>
                <p:cNvGrpSpPr/>
                <p:nvPr/>
              </p:nvGrpSpPr>
              <p:grpSpPr>
                <a:xfrm>
                  <a:off x="1295102" y="3531933"/>
                  <a:ext cx="4368850" cy="376759"/>
                  <a:chOff x="1749677" y="6052213"/>
                  <a:chExt cx="4368850" cy="376759"/>
                </a:xfrm>
              </p:grpSpPr>
              <p:sp>
                <p:nvSpPr>
                  <p:cNvPr id="109" name="コンテンツ プレースホルダ 2">
                    <a:extLst>
                      <a:ext uri="{FF2B5EF4-FFF2-40B4-BE49-F238E27FC236}">
                        <a16:creationId xmlns:a16="http://schemas.microsoft.com/office/drawing/2014/main" id="{3787C3E2-7C11-A040-1D18-18D6D12D2734}"/>
                      </a:ext>
                    </a:extLst>
                  </p:cNvPr>
                  <p:cNvSpPr txBox="1">
                    <a:spLocks/>
                  </p:cNvSpPr>
                  <p:nvPr/>
                </p:nvSpPr>
                <p:spPr>
                  <a:xfrm>
                    <a:off x="1749677"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110" name="コンテンツ プレースホルダ 2">
                    <a:extLst>
                      <a:ext uri="{FF2B5EF4-FFF2-40B4-BE49-F238E27FC236}">
                        <a16:creationId xmlns:a16="http://schemas.microsoft.com/office/drawing/2014/main" id="{147402E7-749D-C18C-3C11-CAD333A7C00B}"/>
                      </a:ext>
                    </a:extLst>
                  </p:cNvPr>
                  <p:cNvSpPr txBox="1">
                    <a:spLocks/>
                  </p:cNvSpPr>
                  <p:nvPr/>
                </p:nvSpPr>
                <p:spPr>
                  <a:xfrm>
                    <a:off x="2802412"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80</a:t>
                    </a:r>
                  </a:p>
                </p:txBody>
              </p:sp>
              <p:sp>
                <p:nvSpPr>
                  <p:cNvPr id="111" name="コンテンツ プレースホルダ 2">
                    <a:extLst>
                      <a:ext uri="{FF2B5EF4-FFF2-40B4-BE49-F238E27FC236}">
                        <a16:creationId xmlns:a16="http://schemas.microsoft.com/office/drawing/2014/main" id="{4D308C1E-0724-6248-20C7-1DDB0866A316}"/>
                      </a:ext>
                    </a:extLst>
                  </p:cNvPr>
                  <p:cNvSpPr txBox="1">
                    <a:spLocks/>
                  </p:cNvSpPr>
                  <p:nvPr/>
                </p:nvSpPr>
                <p:spPr>
                  <a:xfrm>
                    <a:off x="3749873"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120</a:t>
                    </a:r>
                  </a:p>
                </p:txBody>
              </p:sp>
              <p:sp>
                <p:nvSpPr>
                  <p:cNvPr id="112" name="コンテンツ プレースホルダ 2">
                    <a:extLst>
                      <a:ext uri="{FF2B5EF4-FFF2-40B4-BE49-F238E27FC236}">
                        <a16:creationId xmlns:a16="http://schemas.microsoft.com/office/drawing/2014/main" id="{3C41A3EE-7AF9-7C2C-EE85-F31010CF626F}"/>
                      </a:ext>
                    </a:extLst>
                  </p:cNvPr>
                  <p:cNvSpPr txBox="1">
                    <a:spLocks/>
                  </p:cNvSpPr>
                  <p:nvPr/>
                </p:nvSpPr>
                <p:spPr>
                  <a:xfrm>
                    <a:off x="4622913" y="6068670"/>
                    <a:ext cx="442879" cy="267319"/>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160</a:t>
                    </a:r>
                  </a:p>
                </p:txBody>
              </p:sp>
              <p:sp>
                <p:nvSpPr>
                  <p:cNvPr id="113" name="コンテンツ プレースホルダ 2">
                    <a:extLst>
                      <a:ext uri="{FF2B5EF4-FFF2-40B4-BE49-F238E27FC236}">
                        <a16:creationId xmlns:a16="http://schemas.microsoft.com/office/drawing/2014/main" id="{86CF034B-B4D1-7B78-6195-57A755DC6DBD}"/>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grpSp>
            <p:grpSp>
              <p:nvGrpSpPr>
                <p:cNvPr id="92" name="グループ化 91">
                  <a:extLst>
                    <a:ext uri="{FF2B5EF4-FFF2-40B4-BE49-F238E27FC236}">
                      <a16:creationId xmlns:a16="http://schemas.microsoft.com/office/drawing/2014/main" id="{F1052CE2-0F02-C5F9-B4B3-C99ACE0AA045}"/>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7F5049BE-C410-57B0-2DDE-435FA2EFBF0F}"/>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C5B1D403-9B46-CD24-5AE1-0A64AB8DEFC4}"/>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 in the kidney tubules</a:t>
                      </a:r>
                    </a:p>
                  </p:txBody>
                </p:sp>
                <p:grpSp>
                  <p:nvGrpSpPr>
                    <p:cNvPr id="96" name="グループ化 95">
                      <a:extLst>
                        <a:ext uri="{FF2B5EF4-FFF2-40B4-BE49-F238E27FC236}">
                          <a16:creationId xmlns:a16="http://schemas.microsoft.com/office/drawing/2014/main" id="{6B58FBE1-6027-ACDD-CE3D-9A015B71CA62}"/>
                        </a:ext>
                      </a:extLst>
                    </p:cNvPr>
                    <p:cNvGrpSpPr/>
                    <p:nvPr/>
                  </p:nvGrpSpPr>
                  <p:grpSpPr>
                    <a:xfrm>
                      <a:off x="479496" y="231069"/>
                      <a:ext cx="4297401" cy="3312368"/>
                      <a:chOff x="479496" y="231069"/>
                      <a:chExt cx="4297401" cy="3312368"/>
                    </a:xfrm>
                  </p:grpSpPr>
                  <p:grpSp>
                    <p:nvGrpSpPr>
                      <p:cNvPr id="100" name="グループ化 99">
                        <a:extLst>
                          <a:ext uri="{FF2B5EF4-FFF2-40B4-BE49-F238E27FC236}">
                            <a16:creationId xmlns:a16="http://schemas.microsoft.com/office/drawing/2014/main" id="{F870B508-ACA7-4610-A4E7-0A6A0B32F2B7}"/>
                          </a:ext>
                        </a:extLst>
                      </p:cNvPr>
                      <p:cNvGrpSpPr/>
                      <p:nvPr/>
                    </p:nvGrpSpPr>
                    <p:grpSpPr>
                      <a:xfrm>
                        <a:off x="928842" y="2805293"/>
                        <a:ext cx="3848055" cy="738144"/>
                        <a:chOff x="-581592" y="4744982"/>
                        <a:chExt cx="3848055" cy="738144"/>
                      </a:xfrm>
                    </p:grpSpPr>
                    <p:grpSp>
                      <p:nvGrpSpPr>
                        <p:cNvPr id="102" name="グループ化 101">
                          <a:extLst>
                            <a:ext uri="{FF2B5EF4-FFF2-40B4-BE49-F238E27FC236}">
                              <a16:creationId xmlns:a16="http://schemas.microsoft.com/office/drawing/2014/main" id="{E00B38EE-543F-EBCA-FE45-4B546A4BEEBF}"/>
                            </a:ext>
                          </a:extLst>
                        </p:cNvPr>
                        <p:cNvGrpSpPr/>
                        <p:nvPr/>
                      </p:nvGrpSpPr>
                      <p:grpSpPr>
                        <a:xfrm>
                          <a:off x="-581592" y="4744982"/>
                          <a:ext cx="3848055" cy="738144"/>
                          <a:chOff x="-2589221" y="3070061"/>
                          <a:chExt cx="3848055" cy="738144"/>
                        </a:xfrm>
                      </p:grpSpPr>
                      <p:sp>
                        <p:nvSpPr>
                          <p:cNvPr id="108" name="コンテンツ プレースホルダ 2">
                            <a:extLst>
                              <a:ext uri="{FF2B5EF4-FFF2-40B4-BE49-F238E27FC236}">
                                <a16:creationId xmlns:a16="http://schemas.microsoft.com/office/drawing/2014/main" id="{43FB81F8-316C-E90A-FF09-029A827D1A0D}"/>
                              </a:ext>
                            </a:extLst>
                          </p:cNvPr>
                          <p:cNvSpPr txBox="1">
                            <a:spLocks/>
                          </p:cNvSpPr>
                          <p:nvPr/>
                        </p:nvSpPr>
                        <p:spPr>
                          <a:xfrm>
                            <a:off x="-2589221" y="3070061"/>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0</a:t>
                            </a:r>
                          </a:p>
                        </p:txBody>
                      </p:sp>
                      <p:sp>
                        <p:nvSpPr>
                          <p:cNvPr id="105" name="コンテンツ プレースホルダ 2">
                            <a:extLst>
                              <a:ext uri="{FF2B5EF4-FFF2-40B4-BE49-F238E27FC236}">
                                <a16:creationId xmlns:a16="http://schemas.microsoft.com/office/drawing/2014/main" id="{63E6BCE3-E608-6A37-9D53-ED733FEA4A40}"/>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Cr-eGFR at the timing of biopsy</a:t>
                            </a:r>
                          </a:p>
                        </p:txBody>
                      </p:sp>
                    </p:grpSp>
                    <p:cxnSp>
                      <p:nvCxnSpPr>
                        <p:cNvPr id="103" name="直線コネクタ 102">
                          <a:extLst>
                            <a:ext uri="{FF2B5EF4-FFF2-40B4-BE49-F238E27FC236}">
                              <a16:creationId xmlns:a16="http://schemas.microsoft.com/office/drawing/2014/main" id="{B796F0C5-B2F2-BA45-FD92-78CA730F5CBC}"/>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コンテンツ プレースホルダ 2">
                        <a:extLst>
                          <a:ext uri="{FF2B5EF4-FFF2-40B4-BE49-F238E27FC236}">
                            <a16:creationId xmlns:a16="http://schemas.microsoft.com/office/drawing/2014/main" id="{AC2B98D8-58A3-03EE-CDE0-ECE600A346A8}"/>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DA9211AC-07D7-0863-41B6-AB25CEC870FA}"/>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D8B6E7D6-D81E-F265-5A64-CC86F3D80533}"/>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(g)</a:t>
                    </a:r>
                  </a:p>
                </p:txBody>
              </p:sp>
            </p:grpSp>
          </p:grpSp>
          <p:sp>
            <p:nvSpPr>
              <p:cNvPr id="89" name="コンテンツ プレースホルダ 2">
                <a:extLst>
                  <a:ext uri="{FF2B5EF4-FFF2-40B4-BE49-F238E27FC236}">
                    <a16:creationId xmlns:a16="http://schemas.microsoft.com/office/drawing/2014/main" id="{199D1C5C-C79D-50B7-28A6-D019B193A9AE}"/>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p=0.94</a:t>
                </a:r>
              </a:p>
            </p:txBody>
          </p:sp>
        </p:grpSp>
        <p:sp>
          <p:nvSpPr>
            <p:cNvPr id="2" name="コンテンツ プレースホルダ 2">
              <a:extLst>
                <a:ext uri="{FF2B5EF4-FFF2-40B4-BE49-F238E27FC236}">
                  <a16:creationId xmlns:a16="http://schemas.microsoft.com/office/drawing/2014/main" id="{B3DFEAAD-E26F-A4B0-34D1-D780A77A3C2B}"/>
                </a:ext>
              </a:extLst>
            </p:cNvPr>
            <p:cNvSpPr txBox="1">
              <a:spLocks/>
            </p:cNvSpPr>
            <p:nvPr/>
          </p:nvSpPr>
          <p:spPr>
            <a:xfrm>
              <a:off x="2160246" y="3013929"/>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5" name="コンテンツ プレースホルダ 2">
              <a:extLst>
                <a:ext uri="{FF2B5EF4-FFF2-40B4-BE49-F238E27FC236}">
                  <a16:creationId xmlns:a16="http://schemas.microsoft.com/office/drawing/2014/main" id="{B36516BE-EEF1-D19F-4C12-DED0B8F03646}"/>
                </a:ext>
              </a:extLst>
            </p:cNvPr>
            <p:cNvSpPr txBox="1">
              <a:spLocks/>
            </p:cNvSpPr>
            <p:nvPr/>
          </p:nvSpPr>
          <p:spPr>
            <a:xfrm>
              <a:off x="2160246" y="3642695"/>
              <a:ext cx="640242" cy="43437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6" name="コンテンツ プレースホルダ 2">
              <a:extLst>
                <a:ext uri="{FF2B5EF4-FFF2-40B4-BE49-F238E27FC236}">
                  <a16:creationId xmlns:a16="http://schemas.microsoft.com/office/drawing/2014/main" id="{8A162AD0-2A7D-71CB-CB90-C00B18849FB2}"/>
                </a:ext>
              </a:extLst>
            </p:cNvPr>
            <p:cNvSpPr txBox="1">
              <a:spLocks/>
            </p:cNvSpPr>
            <p:nvPr/>
          </p:nvSpPr>
          <p:spPr>
            <a:xfrm>
              <a:off x="2160246" y="2437865"/>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7" name="コンテンツ プレースホルダ 2">
              <a:extLst>
                <a:ext uri="{FF2B5EF4-FFF2-40B4-BE49-F238E27FC236}">
                  <a16:creationId xmlns:a16="http://schemas.microsoft.com/office/drawing/2014/main" id="{657BB146-BFE4-391D-9BE0-59478A50C0B3}"/>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8" name="コンテンツ プレースホルダ 2">
              <a:extLst>
                <a:ext uri="{FF2B5EF4-FFF2-40B4-BE49-F238E27FC236}">
                  <a16:creationId xmlns:a16="http://schemas.microsoft.com/office/drawing/2014/main" id="{A87DFB3E-42C2-AACF-A405-5CA91EA5D4AE}"/>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spTree>
    <p:extLst>
      <p:ext uri="{BB962C8B-B14F-4D97-AF65-F5344CB8AC3E}">
        <p14:creationId xmlns:p14="http://schemas.microsoft.com/office/powerpoint/2010/main" val="874136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9295-77A8-52A3-1879-50DE1F15F36C}"/>
            </a:ext>
          </a:extLst>
        </p:cNvPr>
        <p:cNvGrpSpPr/>
        <p:nvPr/>
      </p:nvGrpSpPr>
      <p:grpSpPr>
        <a:xfrm>
          <a:off x="0" y="0"/>
          <a:ext cx="0" cy="0"/>
          <a:chOff x="0" y="0"/>
          <a:chExt cx="0" cy="0"/>
        </a:xfrm>
      </p:grpSpPr>
      <p:pic>
        <p:nvPicPr>
          <p:cNvPr id="11" name="図 10">
            <a:extLst>
              <a:ext uri="{FF2B5EF4-FFF2-40B4-BE49-F238E27FC236}">
                <a16:creationId xmlns:a16="http://schemas.microsoft.com/office/drawing/2014/main" id="{D73718CC-D7EC-6EB2-938B-6BE975026873}"/>
              </a:ext>
            </a:extLst>
          </p:cNvPr>
          <p:cNvPicPr>
            <a:picLocks noChangeAspect="1"/>
          </p:cNvPicPr>
          <p:nvPr/>
        </p:nvPicPr>
        <p:blipFill>
          <a:blip r:embed="rId2"/>
          <a:srcRect l="761" t="1107" r="1253" b="7625"/>
          <a:stretch>
            <a:fillRect/>
          </a:stretch>
        </p:blipFill>
        <p:spPr>
          <a:xfrm>
            <a:off x="2883569" y="1648764"/>
            <a:ext cx="4148534" cy="2906068"/>
          </a:xfrm>
          <a:prstGeom prst="rect">
            <a:avLst/>
          </a:prstGeom>
        </p:spPr>
      </p:pic>
      <p:sp>
        <p:nvSpPr>
          <p:cNvPr id="86" name="コンテンツ プレースホルダ 2">
            <a:extLst>
              <a:ext uri="{FF2B5EF4-FFF2-40B4-BE49-F238E27FC236}">
                <a16:creationId xmlns:a16="http://schemas.microsoft.com/office/drawing/2014/main" id="{139FC557-62E5-F376-29FA-E82BA0EB6686}"/>
              </a:ext>
            </a:extLst>
          </p:cNvPr>
          <p:cNvSpPr txBox="1">
            <a:spLocks/>
          </p:cNvSpPr>
          <p:nvPr/>
        </p:nvSpPr>
        <p:spPr>
          <a:xfrm>
            <a:off x="47327" y="33936"/>
            <a:ext cx="3787557"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Supplemental Figure2</a:t>
            </a:r>
          </a:p>
        </p:txBody>
      </p:sp>
      <p:sp>
        <p:nvSpPr>
          <p:cNvPr id="7" name="コンテンツ プレースホルダ 2">
            <a:extLst>
              <a:ext uri="{FF2B5EF4-FFF2-40B4-BE49-F238E27FC236}">
                <a16:creationId xmlns:a16="http://schemas.microsoft.com/office/drawing/2014/main" id="{D39AEC06-F56A-E859-6CDE-A9607870D1EC}"/>
              </a:ext>
            </a:extLst>
          </p:cNvPr>
          <p:cNvSpPr txBox="1">
            <a:spLocks/>
          </p:cNvSpPr>
          <p:nvPr/>
        </p:nvSpPr>
        <p:spPr>
          <a:xfrm>
            <a:off x="2711624" y="4554831"/>
            <a:ext cx="541260" cy="254224"/>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70</a:t>
            </a:r>
          </a:p>
        </p:txBody>
      </p:sp>
      <p:grpSp>
        <p:nvGrpSpPr>
          <p:cNvPr id="10" name="グループ化 9">
            <a:extLst>
              <a:ext uri="{FF2B5EF4-FFF2-40B4-BE49-F238E27FC236}">
                <a16:creationId xmlns:a16="http://schemas.microsoft.com/office/drawing/2014/main" id="{81555131-5669-C457-F729-50CD0704333D}"/>
              </a:ext>
            </a:extLst>
          </p:cNvPr>
          <p:cNvGrpSpPr/>
          <p:nvPr/>
        </p:nvGrpSpPr>
        <p:grpSpPr>
          <a:xfrm>
            <a:off x="1150283" y="635455"/>
            <a:ext cx="7610013" cy="4724788"/>
            <a:chOff x="1150283" y="635455"/>
            <a:chExt cx="7610013" cy="4724788"/>
          </a:xfrm>
        </p:grpSpPr>
        <p:grpSp>
          <p:nvGrpSpPr>
            <p:cNvPr id="87" name="グループ化 86">
              <a:extLst>
                <a:ext uri="{FF2B5EF4-FFF2-40B4-BE49-F238E27FC236}">
                  <a16:creationId xmlns:a16="http://schemas.microsoft.com/office/drawing/2014/main" id="{653510E8-E09B-2B71-DFD5-8942264BA6F7}"/>
                </a:ext>
              </a:extLst>
            </p:cNvPr>
            <p:cNvGrpSpPr/>
            <p:nvPr/>
          </p:nvGrpSpPr>
          <p:grpSpPr>
            <a:xfrm>
              <a:off x="1150283" y="635455"/>
              <a:ext cx="7610013" cy="4724788"/>
              <a:chOff x="821229" y="-150186"/>
              <a:chExt cx="5562803" cy="3651194"/>
            </a:xfrm>
          </p:grpSpPr>
          <p:grpSp>
            <p:nvGrpSpPr>
              <p:cNvPr id="88" name="グループ化 87">
                <a:extLst>
                  <a:ext uri="{FF2B5EF4-FFF2-40B4-BE49-F238E27FC236}">
                    <a16:creationId xmlns:a16="http://schemas.microsoft.com/office/drawing/2014/main" id="{4EF2D37A-6AFA-D80F-2A1B-9773B1972000}"/>
                  </a:ext>
                </a:extLst>
              </p:cNvPr>
              <p:cNvGrpSpPr/>
              <p:nvPr/>
            </p:nvGrpSpPr>
            <p:grpSpPr>
              <a:xfrm>
                <a:off x="821229" y="-150186"/>
                <a:ext cx="5562803" cy="3651194"/>
                <a:chOff x="101149" y="497886"/>
                <a:chExt cx="5562803" cy="3651194"/>
              </a:xfrm>
            </p:grpSpPr>
            <p:grpSp>
              <p:nvGrpSpPr>
                <p:cNvPr id="90" name="グループ化 89">
                  <a:extLst>
                    <a:ext uri="{FF2B5EF4-FFF2-40B4-BE49-F238E27FC236}">
                      <a16:creationId xmlns:a16="http://schemas.microsoft.com/office/drawing/2014/main" id="{DFA017D7-5B29-AB38-F3E6-092EA54E92F9}"/>
                    </a:ext>
                  </a:extLst>
                </p:cNvPr>
                <p:cNvGrpSpPr/>
                <p:nvPr/>
              </p:nvGrpSpPr>
              <p:grpSpPr>
                <a:xfrm>
                  <a:off x="2057458" y="3531933"/>
                  <a:ext cx="3606494" cy="376759"/>
                  <a:chOff x="2512033" y="6052213"/>
                  <a:chExt cx="3606494" cy="376759"/>
                </a:xfrm>
              </p:grpSpPr>
              <p:sp>
                <p:nvSpPr>
                  <p:cNvPr id="109" name="コンテンツ プレースホルダ 2">
                    <a:extLst>
                      <a:ext uri="{FF2B5EF4-FFF2-40B4-BE49-F238E27FC236}">
                        <a16:creationId xmlns:a16="http://schemas.microsoft.com/office/drawing/2014/main" id="{FC7195C4-4E06-F5B7-B89B-F5202BFD7F8E}"/>
                      </a:ext>
                    </a:extLst>
                  </p:cNvPr>
                  <p:cNvSpPr txBox="1">
                    <a:spLocks/>
                  </p:cNvSpPr>
                  <p:nvPr/>
                </p:nvSpPr>
                <p:spPr>
                  <a:xfrm>
                    <a:off x="2512033" y="6052213"/>
                    <a:ext cx="395653" cy="196458"/>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90</a:t>
                    </a:r>
                  </a:p>
                </p:txBody>
              </p:sp>
              <p:sp>
                <p:nvSpPr>
                  <p:cNvPr id="110" name="コンテンツ プレースホルダ 2">
                    <a:extLst>
                      <a:ext uri="{FF2B5EF4-FFF2-40B4-BE49-F238E27FC236}">
                        <a16:creationId xmlns:a16="http://schemas.microsoft.com/office/drawing/2014/main" id="{FAAB08C4-AA81-E700-E050-4030D52B1999}"/>
                      </a:ext>
                    </a:extLst>
                  </p:cNvPr>
                  <p:cNvSpPr txBox="1">
                    <a:spLocks/>
                  </p:cNvSpPr>
                  <p:nvPr/>
                </p:nvSpPr>
                <p:spPr>
                  <a:xfrm>
                    <a:off x="3406858" y="6057311"/>
                    <a:ext cx="395653" cy="141035"/>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110</a:t>
                    </a:r>
                  </a:p>
                </p:txBody>
              </p:sp>
              <p:sp>
                <p:nvSpPr>
                  <p:cNvPr id="111" name="コンテンツ プレースホルダ 2">
                    <a:extLst>
                      <a:ext uri="{FF2B5EF4-FFF2-40B4-BE49-F238E27FC236}">
                        <a16:creationId xmlns:a16="http://schemas.microsoft.com/office/drawing/2014/main" id="{D0FCDB4E-3D26-1C2E-FE8B-EDBA75A7AFE2}"/>
                      </a:ext>
                    </a:extLst>
                  </p:cNvPr>
                  <p:cNvSpPr txBox="1">
                    <a:spLocks/>
                  </p:cNvSpPr>
                  <p:nvPr/>
                </p:nvSpPr>
                <p:spPr>
                  <a:xfrm>
                    <a:off x="4242376" y="6068671"/>
                    <a:ext cx="454959" cy="180000"/>
                  </a:xfrm>
                  <a:prstGeom prst="rect">
                    <a:avLst/>
                  </a:prstGeom>
                </p:spPr>
                <p:txBody>
                  <a:bodyPr vert="horz" lIns="91440" tIns="45720" rIns="91440" bIns="45720" rtlCol="0">
                    <a:noAutofit/>
                  </a:bodyPr>
                  <a:lstStyle/>
                  <a:p>
                    <a:pPr marL="468000" indent="-468000">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130</a:t>
                    </a:r>
                  </a:p>
                </p:txBody>
              </p:sp>
              <p:sp>
                <p:nvSpPr>
                  <p:cNvPr id="113" name="コンテンツ プレースホルダ 2">
                    <a:extLst>
                      <a:ext uri="{FF2B5EF4-FFF2-40B4-BE49-F238E27FC236}">
                        <a16:creationId xmlns:a16="http://schemas.microsoft.com/office/drawing/2014/main" id="{E8C9AD27-0EFC-E494-3398-4D7DD5A696BF}"/>
                      </a:ext>
                    </a:extLst>
                  </p:cNvPr>
                  <p:cNvSpPr txBox="1">
                    <a:spLocks/>
                  </p:cNvSpPr>
                  <p:nvPr/>
                </p:nvSpPr>
                <p:spPr>
                  <a:xfrm>
                    <a:off x="4822503" y="6093296"/>
                    <a:ext cx="1296024"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 (mmHg)</a:t>
                    </a:r>
                  </a:p>
                </p:txBody>
              </p:sp>
            </p:grpSp>
            <p:grpSp>
              <p:nvGrpSpPr>
                <p:cNvPr id="92" name="グループ化 91">
                  <a:extLst>
                    <a:ext uri="{FF2B5EF4-FFF2-40B4-BE49-F238E27FC236}">
                      <a16:creationId xmlns:a16="http://schemas.microsoft.com/office/drawing/2014/main" id="{127F72B4-9BC0-9E8A-32E3-1CB8E687C62D}"/>
                    </a:ext>
                  </a:extLst>
                </p:cNvPr>
                <p:cNvGrpSpPr/>
                <p:nvPr/>
              </p:nvGrpSpPr>
              <p:grpSpPr>
                <a:xfrm>
                  <a:off x="101149" y="497886"/>
                  <a:ext cx="4675748" cy="3651194"/>
                  <a:chOff x="101149" y="-7516"/>
                  <a:chExt cx="4675748" cy="3651194"/>
                </a:xfrm>
              </p:grpSpPr>
              <p:grpSp>
                <p:nvGrpSpPr>
                  <p:cNvPr id="93" name="グループ化 92">
                    <a:extLst>
                      <a:ext uri="{FF2B5EF4-FFF2-40B4-BE49-F238E27FC236}">
                        <a16:creationId xmlns:a16="http://schemas.microsoft.com/office/drawing/2014/main" id="{CC2B9CA7-97C5-254C-2BA8-B903ADBC0265}"/>
                      </a:ext>
                    </a:extLst>
                  </p:cNvPr>
                  <p:cNvGrpSpPr/>
                  <p:nvPr/>
                </p:nvGrpSpPr>
                <p:grpSpPr>
                  <a:xfrm>
                    <a:off x="359724" y="331310"/>
                    <a:ext cx="4417173" cy="3312368"/>
                    <a:chOff x="359724" y="231069"/>
                    <a:chExt cx="4417173" cy="3312368"/>
                  </a:xfrm>
                </p:grpSpPr>
                <p:sp>
                  <p:nvSpPr>
                    <p:cNvPr id="95" name="コンテンツ プレースホルダ 2">
                      <a:extLst>
                        <a:ext uri="{FF2B5EF4-FFF2-40B4-BE49-F238E27FC236}">
                          <a16:creationId xmlns:a16="http://schemas.microsoft.com/office/drawing/2014/main" id="{48308412-7E7D-9BAA-AC0E-BFC371449464}"/>
                        </a:ext>
                      </a:extLst>
                    </p:cNvPr>
                    <p:cNvSpPr txBox="1">
                      <a:spLocks/>
                    </p:cNvSpPr>
                    <p:nvPr/>
                  </p:nvSpPr>
                  <p:spPr>
                    <a:xfrm rot="16200000">
                      <a:off x="-696575" y="1647408"/>
                      <a:ext cx="24482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The positive area of AT2 staining</a:t>
                      </a:r>
                    </a:p>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in the kidney tubules</a:t>
                      </a:r>
                    </a:p>
                  </p:txBody>
                </p:sp>
                <p:grpSp>
                  <p:nvGrpSpPr>
                    <p:cNvPr id="96" name="グループ化 95">
                      <a:extLst>
                        <a:ext uri="{FF2B5EF4-FFF2-40B4-BE49-F238E27FC236}">
                          <a16:creationId xmlns:a16="http://schemas.microsoft.com/office/drawing/2014/main" id="{8626B5A5-37C9-2528-7654-D16F7E0F2B89}"/>
                        </a:ext>
                      </a:extLst>
                    </p:cNvPr>
                    <p:cNvGrpSpPr/>
                    <p:nvPr/>
                  </p:nvGrpSpPr>
                  <p:grpSpPr>
                    <a:xfrm>
                      <a:off x="479496" y="231069"/>
                      <a:ext cx="4297401" cy="3312368"/>
                      <a:chOff x="479496" y="231069"/>
                      <a:chExt cx="4297401" cy="3312368"/>
                    </a:xfrm>
                  </p:grpSpPr>
                  <p:grpSp>
                    <p:nvGrpSpPr>
                      <p:cNvPr id="100" name="グループ化 99">
                        <a:extLst>
                          <a:ext uri="{FF2B5EF4-FFF2-40B4-BE49-F238E27FC236}">
                            <a16:creationId xmlns:a16="http://schemas.microsoft.com/office/drawing/2014/main" id="{D63C4A9A-ED7F-FBFE-D282-CC8C5E954D72}"/>
                          </a:ext>
                        </a:extLst>
                      </p:cNvPr>
                      <p:cNvGrpSpPr/>
                      <p:nvPr/>
                    </p:nvGrpSpPr>
                    <p:grpSpPr>
                      <a:xfrm>
                        <a:off x="928842" y="2805293"/>
                        <a:ext cx="3848055" cy="738144"/>
                        <a:chOff x="-581592" y="4744982"/>
                        <a:chExt cx="3848055" cy="738144"/>
                      </a:xfrm>
                    </p:grpSpPr>
                    <p:grpSp>
                      <p:nvGrpSpPr>
                        <p:cNvPr id="102" name="グループ化 101">
                          <a:extLst>
                            <a:ext uri="{FF2B5EF4-FFF2-40B4-BE49-F238E27FC236}">
                              <a16:creationId xmlns:a16="http://schemas.microsoft.com/office/drawing/2014/main" id="{B4A9CFBE-983F-8B6D-D9D8-4FB22B57D403}"/>
                            </a:ext>
                          </a:extLst>
                        </p:cNvPr>
                        <p:cNvGrpSpPr/>
                        <p:nvPr/>
                      </p:nvGrpSpPr>
                      <p:grpSpPr>
                        <a:xfrm>
                          <a:off x="-581592" y="4744982"/>
                          <a:ext cx="3848055" cy="738144"/>
                          <a:chOff x="-2589221" y="3070061"/>
                          <a:chExt cx="3848055" cy="738144"/>
                        </a:xfrm>
                      </p:grpSpPr>
                      <p:sp>
                        <p:nvSpPr>
                          <p:cNvPr id="108" name="コンテンツ プレースホルダ 2">
                            <a:extLst>
                              <a:ext uri="{FF2B5EF4-FFF2-40B4-BE49-F238E27FC236}">
                                <a16:creationId xmlns:a16="http://schemas.microsoft.com/office/drawing/2014/main" id="{AE2CE902-3297-DD1F-ACC0-64525DFE67BC}"/>
                              </a:ext>
                            </a:extLst>
                          </p:cNvPr>
                          <p:cNvSpPr txBox="1">
                            <a:spLocks/>
                          </p:cNvSpPr>
                          <p:nvPr/>
                        </p:nvSpPr>
                        <p:spPr>
                          <a:xfrm>
                            <a:off x="-2589221" y="3070061"/>
                            <a:ext cx="396000" cy="335675"/>
                          </a:xfrm>
                          <a:prstGeom prst="rect">
                            <a:avLst/>
                          </a:prstGeom>
                        </p:spPr>
                        <p:txBody>
                          <a:bodyPr vert="horz" lIns="91440" tIns="45720" rIns="91440" bIns="45720" rtlCol="0">
                            <a:noAutofit/>
                          </a:bodyPr>
                          <a:lstStyle/>
                          <a:p>
                            <a:pPr marL="468000" indent="-468000" algn="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0</a:t>
                            </a:r>
                          </a:p>
                        </p:txBody>
                      </p:sp>
                      <p:sp>
                        <p:nvSpPr>
                          <p:cNvPr id="105" name="コンテンツ プレースホルダ 2">
                            <a:extLst>
                              <a:ext uri="{FF2B5EF4-FFF2-40B4-BE49-F238E27FC236}">
                                <a16:creationId xmlns:a16="http://schemas.microsoft.com/office/drawing/2014/main" id="{E5BC05FC-DC8B-769D-D95C-71363ECA1546}"/>
                              </a:ext>
                            </a:extLst>
                          </p:cNvPr>
                          <p:cNvSpPr txBox="1">
                            <a:spLocks/>
                          </p:cNvSpPr>
                          <p:nvPr/>
                        </p:nvSpPr>
                        <p:spPr>
                          <a:xfrm>
                            <a:off x="-2210639" y="3472529"/>
                            <a:ext cx="3469473"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Systolic blood pressure at the timing of biopsy</a:t>
                            </a:r>
                          </a:p>
                        </p:txBody>
                      </p:sp>
                    </p:grpSp>
                    <p:cxnSp>
                      <p:nvCxnSpPr>
                        <p:cNvPr id="103" name="直線コネクタ 102">
                          <a:extLst>
                            <a:ext uri="{FF2B5EF4-FFF2-40B4-BE49-F238E27FC236}">
                              <a16:creationId xmlns:a16="http://schemas.microsoft.com/office/drawing/2014/main" id="{11D5F532-B060-6993-8F8E-C5A2A2F10610}"/>
                            </a:ext>
                          </a:extLst>
                        </p:cNvPr>
                        <p:cNvCxnSpPr/>
                        <p:nvPr/>
                      </p:nvCxnSpPr>
                      <p:spPr>
                        <a:xfrm>
                          <a:off x="-166962" y="4860764"/>
                          <a:ext cx="309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コンテンツ プレースホルダ 2">
                        <a:extLst>
                          <a:ext uri="{FF2B5EF4-FFF2-40B4-BE49-F238E27FC236}">
                            <a16:creationId xmlns:a16="http://schemas.microsoft.com/office/drawing/2014/main" id="{4FB771F4-3F86-3E26-89CA-7B6F96018226}"/>
                          </a:ext>
                        </a:extLst>
                      </p:cNvPr>
                      <p:cNvSpPr txBox="1">
                        <a:spLocks/>
                      </p:cNvSpPr>
                      <p:nvPr/>
                    </p:nvSpPr>
                    <p:spPr>
                      <a:xfrm>
                        <a:off x="479496" y="231069"/>
                        <a:ext cx="1080000" cy="335676"/>
                      </a:xfrm>
                      <a:prstGeom prst="rect">
                        <a:avLst/>
                      </a:prstGeom>
                    </p:spPr>
                    <p:txBody>
                      <a:bodyPr vert="horz" lIns="91440" tIns="45720" rIns="91440" bIns="45720" rtlCol="0">
                        <a:noAutofit/>
                      </a:bodyPr>
                      <a:lstStyle/>
                      <a:p>
                        <a:pPr marL="468000" indent="-468000" algn="ctr">
                          <a:buClr>
                            <a:srgbClr val="F5DBF6"/>
                          </a:buClr>
                          <a:buSzPct val="120000"/>
                        </a:pPr>
                        <a:r>
                          <a:rPr lang="en-US" altLang="ja-JP" sz="1000" dirty="0">
                            <a:latin typeface="Arial" panose="020B0604020202020204" pitchFamily="34" charset="0"/>
                            <a:ea typeface="Arial Unicode MS" panose="020B0604020202020204"/>
                            <a:cs typeface="Arial" panose="020B0604020202020204" pitchFamily="34" charset="0"/>
                          </a:rPr>
                          <a:t>(×10</a:t>
                        </a:r>
                        <a:r>
                          <a:rPr lang="en-US" altLang="ja-JP" sz="1000" baseline="30000" dirty="0">
                            <a:latin typeface="Arial" panose="020B0604020202020204" pitchFamily="34" charset="0"/>
                            <a:ea typeface="Arial Unicode MS" panose="020B0604020202020204"/>
                            <a:cs typeface="Arial" panose="020B0604020202020204" pitchFamily="34" charset="0"/>
                          </a:rPr>
                          <a:t>3</a:t>
                        </a:r>
                        <a:r>
                          <a:rPr lang="ja-JP" altLang="en-US" sz="1000" baseline="30000" dirty="0">
                            <a:latin typeface="Arial" panose="020B0604020202020204" pitchFamily="34" charset="0"/>
                            <a:ea typeface="Arial Unicode MS" panose="020B0604020202020204"/>
                            <a:cs typeface="Arial" panose="020B0604020202020204" pitchFamily="34" charset="0"/>
                          </a:rPr>
                          <a:t> </a:t>
                        </a:r>
                        <a:r>
                          <a:rPr lang="en-US" altLang="ja-JP" sz="1000" dirty="0">
                            <a:latin typeface="Arial" panose="020B0604020202020204" pitchFamily="34" charset="0"/>
                            <a:ea typeface="Arial Unicode MS" panose="020B0604020202020204"/>
                            <a:cs typeface="Arial" panose="020B0604020202020204" pitchFamily="34" charset="0"/>
                          </a:rPr>
                          <a:t>μm</a:t>
                        </a:r>
                        <a:r>
                          <a:rPr lang="en-US" altLang="ja-JP" sz="1000" baseline="30000" dirty="0">
                            <a:latin typeface="Arial" panose="020B0604020202020204" pitchFamily="34" charset="0"/>
                            <a:ea typeface="Arial Unicode MS" panose="020B0604020202020204"/>
                            <a:cs typeface="Arial" panose="020B0604020202020204" pitchFamily="34" charset="0"/>
                          </a:rPr>
                          <a:t>2</a:t>
                        </a:r>
                        <a:r>
                          <a:rPr lang="en-US" altLang="ja-JP" sz="1000" dirty="0">
                            <a:latin typeface="Arial" panose="020B0604020202020204" pitchFamily="34" charset="0"/>
                            <a:ea typeface="Arial Unicode MS" panose="020B0604020202020204"/>
                            <a:cs typeface="Arial" panose="020B0604020202020204" pitchFamily="34" charset="0"/>
                          </a:rPr>
                          <a:t>)</a:t>
                        </a:r>
                      </a:p>
                    </p:txBody>
                  </p:sp>
                  <p:cxnSp>
                    <p:nvCxnSpPr>
                      <p:cNvPr id="99" name="直線コネクタ 98">
                        <a:extLst>
                          <a:ext uri="{FF2B5EF4-FFF2-40B4-BE49-F238E27FC236}">
                            <a16:creationId xmlns:a16="http://schemas.microsoft.com/office/drawing/2014/main" id="{299D9763-E245-9D23-0A7B-A148FB8E6FD2}"/>
                          </a:ext>
                        </a:extLst>
                      </p:cNvPr>
                      <p:cNvCxnSpPr>
                        <a:cxnSpLocks/>
                      </p:cNvCxnSpPr>
                      <p:nvPr/>
                    </p:nvCxnSpPr>
                    <p:spPr>
                      <a:xfrm rot="16200000" flipV="1">
                        <a:off x="155472" y="1736944"/>
                        <a:ext cx="2376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94" name="コンテンツ プレースホルダ 2">
                    <a:extLst>
                      <a:ext uri="{FF2B5EF4-FFF2-40B4-BE49-F238E27FC236}">
                        <a16:creationId xmlns:a16="http://schemas.microsoft.com/office/drawing/2014/main" id="{25696366-0292-9340-D752-520F8AF4E186}"/>
                      </a:ext>
                    </a:extLst>
                  </p:cNvPr>
                  <p:cNvSpPr txBox="1">
                    <a:spLocks/>
                  </p:cNvSpPr>
                  <p:nvPr/>
                </p:nvSpPr>
                <p:spPr>
                  <a:xfrm>
                    <a:off x="101149" y="-7516"/>
                    <a:ext cx="918346" cy="335676"/>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(h)</a:t>
                    </a:r>
                  </a:p>
                </p:txBody>
              </p:sp>
            </p:grpSp>
          </p:grpSp>
          <p:sp>
            <p:nvSpPr>
              <p:cNvPr id="89" name="コンテンツ プレースホルダ 2">
                <a:extLst>
                  <a:ext uri="{FF2B5EF4-FFF2-40B4-BE49-F238E27FC236}">
                    <a16:creationId xmlns:a16="http://schemas.microsoft.com/office/drawing/2014/main" id="{C1F7F70E-78EE-C8F5-8CA9-6050EB5CDC1A}"/>
                  </a:ext>
                </a:extLst>
              </p:cNvPr>
              <p:cNvSpPr txBox="1">
                <a:spLocks/>
              </p:cNvSpPr>
              <p:nvPr/>
            </p:nvSpPr>
            <p:spPr>
              <a:xfrm>
                <a:off x="5207771" y="548679"/>
                <a:ext cx="1176261" cy="792087"/>
              </a:xfrm>
              <a:prstGeom prst="rect">
                <a:avLst/>
              </a:prstGeom>
            </p:spPr>
            <p:txBody>
              <a:bodyPr vert="horz" lIns="91440" tIns="45720" rIns="91440" bIns="45720" rtlCol="0">
                <a:noAutofit/>
              </a:bodyPr>
              <a:lstStyle/>
              <a:p>
                <a:pPr marL="468000" indent="-468000">
                  <a:buClr>
                    <a:srgbClr val="F5DBF6"/>
                  </a:buClr>
                  <a:buSzPct val="120000"/>
                </a:pPr>
                <a:r>
                  <a:rPr lang="en-US" altLang="ja-JP" sz="1400" dirty="0">
                    <a:latin typeface="Arial" panose="020B0604020202020204" pitchFamily="34" charset="0"/>
                    <a:ea typeface="Arial Unicode MS" panose="020B0604020202020204"/>
                    <a:cs typeface="Arial" panose="020B0604020202020204" pitchFamily="34" charset="0"/>
                  </a:rPr>
                  <a:t>p=0.07</a:t>
                </a:r>
              </a:p>
            </p:txBody>
          </p:sp>
        </p:grpSp>
        <p:sp>
          <p:nvSpPr>
            <p:cNvPr id="2" name="コンテンツ プレースホルダ 2">
              <a:extLst>
                <a:ext uri="{FF2B5EF4-FFF2-40B4-BE49-F238E27FC236}">
                  <a16:creationId xmlns:a16="http://schemas.microsoft.com/office/drawing/2014/main" id="{17A00858-1205-9D04-796C-651F8C34C0F7}"/>
                </a:ext>
              </a:extLst>
            </p:cNvPr>
            <p:cNvSpPr txBox="1">
              <a:spLocks/>
            </p:cNvSpPr>
            <p:nvPr/>
          </p:nvSpPr>
          <p:spPr>
            <a:xfrm>
              <a:off x="2160246" y="3013929"/>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20</a:t>
              </a:r>
            </a:p>
          </p:txBody>
        </p:sp>
        <p:sp>
          <p:nvSpPr>
            <p:cNvPr id="3" name="コンテンツ プレースホルダ 2">
              <a:extLst>
                <a:ext uri="{FF2B5EF4-FFF2-40B4-BE49-F238E27FC236}">
                  <a16:creationId xmlns:a16="http://schemas.microsoft.com/office/drawing/2014/main" id="{B1A743D9-95A0-E0A7-0382-6989BE9D786A}"/>
                </a:ext>
              </a:extLst>
            </p:cNvPr>
            <p:cNvSpPr txBox="1">
              <a:spLocks/>
            </p:cNvSpPr>
            <p:nvPr/>
          </p:nvSpPr>
          <p:spPr>
            <a:xfrm>
              <a:off x="2160246" y="3642695"/>
              <a:ext cx="640242" cy="43437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10</a:t>
              </a:r>
            </a:p>
          </p:txBody>
        </p:sp>
        <p:sp>
          <p:nvSpPr>
            <p:cNvPr id="4" name="コンテンツ プレースホルダ 2">
              <a:extLst>
                <a:ext uri="{FF2B5EF4-FFF2-40B4-BE49-F238E27FC236}">
                  <a16:creationId xmlns:a16="http://schemas.microsoft.com/office/drawing/2014/main" id="{503AB95C-628E-ED3A-22E8-D177ECC17D0F}"/>
                </a:ext>
              </a:extLst>
            </p:cNvPr>
            <p:cNvSpPr txBox="1">
              <a:spLocks/>
            </p:cNvSpPr>
            <p:nvPr/>
          </p:nvSpPr>
          <p:spPr>
            <a:xfrm>
              <a:off x="2160246" y="2437865"/>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30</a:t>
              </a:r>
            </a:p>
          </p:txBody>
        </p:sp>
        <p:sp>
          <p:nvSpPr>
            <p:cNvPr id="8" name="コンテンツ プレースホルダ 2">
              <a:extLst>
                <a:ext uri="{FF2B5EF4-FFF2-40B4-BE49-F238E27FC236}">
                  <a16:creationId xmlns:a16="http://schemas.microsoft.com/office/drawing/2014/main" id="{604A3E80-F6AC-9844-1607-BA2EA1F1AF5C}"/>
                </a:ext>
              </a:extLst>
            </p:cNvPr>
            <p:cNvSpPr txBox="1">
              <a:spLocks/>
            </p:cNvSpPr>
            <p:nvPr/>
          </p:nvSpPr>
          <p:spPr>
            <a:xfrm>
              <a:off x="2154266" y="1916832"/>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40</a:t>
              </a:r>
            </a:p>
          </p:txBody>
        </p:sp>
        <p:sp>
          <p:nvSpPr>
            <p:cNvPr id="9" name="コンテンツ プレースホルダ 2">
              <a:extLst>
                <a:ext uri="{FF2B5EF4-FFF2-40B4-BE49-F238E27FC236}">
                  <a16:creationId xmlns:a16="http://schemas.microsoft.com/office/drawing/2014/main" id="{B9EC82D8-0898-1453-1D8A-887EE9C3D717}"/>
                </a:ext>
              </a:extLst>
            </p:cNvPr>
            <p:cNvSpPr txBox="1">
              <a:spLocks/>
            </p:cNvSpPr>
            <p:nvPr/>
          </p:nvSpPr>
          <p:spPr>
            <a:xfrm>
              <a:off x="2154266" y="1412776"/>
              <a:ext cx="640242" cy="559087"/>
            </a:xfrm>
            <a:prstGeom prst="rect">
              <a:avLst/>
            </a:prstGeom>
          </p:spPr>
          <p:txBody>
            <a:bodyPr vert="horz" lIns="91440" tIns="45720" rIns="91440" bIns="45720" rtlCol="0">
              <a:noAutofit/>
            </a:bodyPr>
            <a:lstStyle/>
            <a:p>
              <a:pPr marL="468000" indent="-468000" algn="r">
                <a:buClr>
                  <a:srgbClr val="F5DBF6"/>
                </a:buClr>
                <a:buSzPct val="120000"/>
              </a:pPr>
              <a:r>
                <a:rPr lang="en-US" altLang="ja-JP" sz="1200" dirty="0">
                  <a:latin typeface="Arial" panose="020B0604020202020204" pitchFamily="34" charset="0"/>
                  <a:ea typeface="Arial Unicode MS" panose="020B0604020202020204"/>
                  <a:cs typeface="Arial" panose="020B0604020202020204" pitchFamily="34" charset="0"/>
                </a:rPr>
                <a:t>50</a:t>
              </a:r>
            </a:p>
          </p:txBody>
        </p:sp>
      </p:grpSp>
    </p:spTree>
    <p:extLst>
      <p:ext uri="{BB962C8B-B14F-4D97-AF65-F5344CB8AC3E}">
        <p14:creationId xmlns:p14="http://schemas.microsoft.com/office/powerpoint/2010/main" val="307444889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kumimoji="1" dirty="0">
            <a:solidFill>
              <a:srgbClr val="FF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196909</TotalTime>
  <Words>840</Words>
  <Application>Microsoft Office PowerPoint</Application>
  <PresentationFormat>ワイド画面</PresentationFormat>
  <Paragraphs>218</Paragraphs>
  <Slides>15</Slides>
  <Notes>0</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15</vt:i4>
      </vt:variant>
    </vt:vector>
  </HeadingPairs>
  <TitlesOfParts>
    <vt:vector size="18" baseType="lpstr">
      <vt:lpstr>Arial</vt:lpstr>
      <vt:lpstr>Calibri</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Owner</dc:creator>
  <cp:lastModifiedBy>真吾 石森</cp:lastModifiedBy>
  <cp:revision>478</cp:revision>
  <dcterms:created xsi:type="dcterms:W3CDTF">2011-07-01T06:21:22Z</dcterms:created>
  <dcterms:modified xsi:type="dcterms:W3CDTF">2026-06-12T23:00:46Z</dcterms:modified>
</cp:coreProperties>
</file>