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0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4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52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15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4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2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77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3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52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8B93B-C1BB-4E1B-A57C-2755FC81210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19D2B-A094-4C33-9546-A7938F58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6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94"/>
          <a:stretch>
            <a:fillRect/>
          </a:stretch>
        </p:blipFill>
        <p:spPr bwMode="auto">
          <a:xfrm>
            <a:off x="568411" y="3509963"/>
            <a:ext cx="6197445" cy="23820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7" y="1120473"/>
            <a:ext cx="6409044" cy="24098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60895" y="2201835"/>
            <a:ext cx="4071020" cy="3055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kern="100" dirty="0" smtClean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</a:t>
            </a:r>
            <a:r>
              <a:rPr lang="en-IN" kern="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1: Schematic representation of the primer design strategy for multiplex tiling PCR for amplification of HBV genotypes. (a.) The primer sets covering the entire 3.2 KB genome, in 4 overlapping fragments. (b.) Four different primers for each genotype (A, C, D and I) were pooled for amplification of the four overlapping fragments.  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68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7" y="2033587"/>
            <a:ext cx="57340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392141" y="2851106"/>
            <a:ext cx="4961659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2: Multiplex tiling PCR by using pooled genotype primers. M represents a 100bp DNA ladder. Four lanes each of indicated genotype show 1kb amplicons for respective serum samples of known genotypes. 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906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104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Anita S. Aich</dc:creator>
  <cp:lastModifiedBy>Anita S. Aich</cp:lastModifiedBy>
  <cp:revision>2</cp:revision>
  <dcterms:created xsi:type="dcterms:W3CDTF">2026-07-14T11:31:49Z</dcterms:created>
  <dcterms:modified xsi:type="dcterms:W3CDTF">2026-08-21T06:40:42Z</dcterms:modified>
</cp:coreProperties>
</file>