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90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1220" y="56"/>
      </p:cViewPr>
      <p:guideLst>
        <p:guide orient="horz" pos="7176"/>
        <p:guide pos="10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delSld modSld">
      <pc:chgData name="Inyoung OH" userId="dd04d54c897460e9" providerId="LiveId" clId="{5CD25753-A126-4772-89A0-37C453BD2BFB}" dt="2026-09-03T06:20:40.902" v="9363" actId="2696"/>
      <pc:docMkLst>
        <pc:docMk/>
      </pc:docMkLst>
      <pc:sldChg chg="modSp del mod">
        <pc:chgData name="Inyoung OH" userId="dd04d54c897460e9" providerId="LiveId" clId="{5CD25753-A126-4772-89A0-37C453BD2BFB}" dt="2026-09-03T06:20:38.123" v="9362" actId="2696"/>
        <pc:sldMkLst>
          <pc:docMk/>
          <pc:sldMk cId="3663143732" sldId="282"/>
        </pc:sldMkLst>
      </pc:sldChg>
      <pc:sldChg chg="addSp delSp modSp del mod">
        <pc:chgData name="Inyoung OH" userId="dd04d54c897460e9" providerId="LiveId" clId="{5CD25753-A126-4772-89A0-37C453BD2BFB}" dt="2026-09-03T06:20:38.123" v="9362" actId="2696"/>
        <pc:sldMkLst>
          <pc:docMk/>
          <pc:sldMk cId="3008568820" sldId="283"/>
        </pc:sldMkLst>
      </pc:sldChg>
      <pc:sldChg chg="addSp delSp modSp del mod">
        <pc:chgData name="Inyoung OH" userId="dd04d54c897460e9" providerId="LiveId" clId="{5CD25753-A126-4772-89A0-37C453BD2BFB}" dt="2026-09-03T06:20:38.123" v="9362" actId="2696"/>
        <pc:sldMkLst>
          <pc:docMk/>
          <pc:sldMk cId="3176049386" sldId="284"/>
        </pc:sldMkLst>
      </pc:sldChg>
      <pc:sldChg chg="addSp delSp modSp del mod">
        <pc:chgData name="Inyoung OH" userId="dd04d54c897460e9" providerId="LiveId" clId="{5CD25753-A126-4772-89A0-37C453BD2BFB}" dt="2026-09-03T06:20:38.123" v="9362" actId="2696"/>
        <pc:sldMkLst>
          <pc:docMk/>
          <pc:sldMk cId="3076873757" sldId="285"/>
        </pc:sldMkLst>
      </pc:sldChg>
      <pc:sldChg chg="addSp delSp modSp del mod">
        <pc:chgData name="Inyoung OH" userId="dd04d54c897460e9" providerId="LiveId" clId="{5CD25753-A126-4772-89A0-37C453BD2BFB}" dt="2026-09-03T06:20:38.123" v="9362" actId="2696"/>
        <pc:sldMkLst>
          <pc:docMk/>
          <pc:sldMk cId="1442088556" sldId="286"/>
        </pc:sldMkLst>
        <pc:spChg chg="add del mod">
          <ac:chgData name="Inyoung OH" userId="dd04d54c897460e9" providerId="LiveId" clId="{5CD25753-A126-4772-89A0-37C453BD2BFB}" dt="2026-09-02T02:08:45.498" v="7711"/>
          <ac:spMkLst>
            <pc:docMk/>
            <pc:sldMk cId="1442088556" sldId="286"/>
            <ac:spMk id="2" creationId="{FB46C167-425C-E011-3812-184B3D8FDC57}"/>
          </ac:spMkLst>
        </pc:spChg>
        <pc:spChg chg="mod">
          <ac:chgData name="Inyoung OH" userId="dd04d54c897460e9" providerId="LiveId" clId="{5CD25753-A126-4772-89A0-37C453BD2BFB}" dt="2026-09-02T02:14:24.046" v="8286" actId="14100"/>
          <ac:spMkLst>
            <pc:docMk/>
            <pc:sldMk cId="1442088556" sldId="286"/>
            <ac:spMk id="6" creationId="{6EA8FF50-8220-9181-88DE-2CF533F943FF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7" creationId="{CF81C622-4A11-6C57-FA98-3DDA82CAE1D3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8" creationId="{0FFB4581-B0DB-F97C-021D-F13B2D218C08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9" creationId="{F80114E2-E016-4324-6FB1-FCCD280190DB}"/>
          </ac:spMkLst>
        </pc:spChg>
        <pc:spChg chg="mod">
          <ac:chgData name="Inyoung OH" userId="dd04d54c897460e9" providerId="LiveId" clId="{5CD25753-A126-4772-89A0-37C453BD2BFB}" dt="2026-09-02T02:14:20.021" v="8285" actId="1035"/>
          <ac:spMkLst>
            <pc:docMk/>
            <pc:sldMk cId="1442088556" sldId="286"/>
            <ac:spMk id="10" creationId="{38BCE81F-B774-1535-615B-7A7AFB808FF2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15" creationId="{1AE0C673-2193-7FE5-5C5F-2EA54C0A4F1B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18" creationId="{3002FC81-DAE9-6B80-A271-23BC2F719D1A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19" creationId="{1CD36E5A-1D04-8B88-54AC-1CBD304D4557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22" creationId="{ACAFB412-327D-6157-4617-FB47119D06C3}"/>
          </ac:spMkLst>
        </pc:spChg>
        <pc:spChg chg="mod">
          <ac:chgData name="Inyoung OH" userId="dd04d54c897460e9" providerId="LiveId" clId="{5CD25753-A126-4772-89A0-37C453BD2BFB}" dt="2026-09-02T02:14:03.234" v="8260" actId="1076"/>
          <ac:spMkLst>
            <pc:docMk/>
            <pc:sldMk cId="1442088556" sldId="286"/>
            <ac:spMk id="23" creationId="{83A1566A-A5A4-8DEF-AD92-ED950C185F17}"/>
          </ac:spMkLst>
        </pc:spChg>
        <pc:picChg chg="add mod modCrop">
          <ac:chgData name="Inyoung OH" userId="dd04d54c897460e9" providerId="LiveId" clId="{5CD25753-A126-4772-89A0-37C453BD2BFB}" dt="2026-09-02T02:15:53.032" v="8324" actId="1037"/>
          <ac:picMkLst>
            <pc:docMk/>
            <pc:sldMk cId="1442088556" sldId="286"/>
            <ac:picMk id="4" creationId="{F0CE1025-FD14-6D81-A09F-022CE31F8E51}"/>
          </ac:picMkLst>
        </pc:picChg>
        <pc:picChg chg="mod">
          <ac:chgData name="Inyoung OH" userId="dd04d54c897460e9" providerId="LiveId" clId="{5CD25753-A126-4772-89A0-37C453BD2BFB}" dt="2026-09-02T02:09:28.480" v="7740" actId="1037"/>
          <ac:picMkLst>
            <pc:docMk/>
            <pc:sldMk cId="1442088556" sldId="286"/>
            <ac:picMk id="12" creationId="{60AD1FC0-AAA2-D014-8A27-553378190B55}"/>
          </ac:picMkLst>
        </pc:picChg>
        <pc:picChg chg="mod">
          <ac:chgData name="Inyoung OH" userId="dd04d54c897460e9" providerId="LiveId" clId="{5CD25753-A126-4772-89A0-37C453BD2BFB}" dt="2026-09-02T02:14:47.449" v="8291" actId="692"/>
          <ac:picMkLst>
            <pc:docMk/>
            <pc:sldMk cId="1442088556" sldId="286"/>
            <ac:picMk id="14" creationId="{073BF4C1-96A6-7A73-C4F8-30CC2DF40CDE}"/>
          </ac:picMkLst>
        </pc:picChg>
        <pc:picChg chg="mod">
          <ac:chgData name="Inyoung OH" userId="dd04d54c897460e9" providerId="LiveId" clId="{5CD25753-A126-4772-89A0-37C453BD2BFB}" dt="2026-09-02T02:14:50.820" v="8296" actId="692"/>
          <ac:picMkLst>
            <pc:docMk/>
            <pc:sldMk cId="1442088556" sldId="286"/>
            <ac:picMk id="16" creationId="{C0D13316-B53F-A238-E937-0E2ACDB46F4D}"/>
          </ac:picMkLst>
        </pc:picChg>
        <pc:picChg chg="mod">
          <ac:chgData name="Inyoung OH" userId="dd04d54c897460e9" providerId="LiveId" clId="{5CD25753-A126-4772-89A0-37C453BD2BFB}" dt="2026-09-02T02:14:55.070" v="8301" actId="692"/>
          <ac:picMkLst>
            <pc:docMk/>
            <pc:sldMk cId="1442088556" sldId="286"/>
            <ac:picMk id="17" creationId="{B5C378A5-5D90-8F80-2E10-4BC758269C8B}"/>
          </ac:picMkLst>
        </pc:picChg>
        <pc:picChg chg="add mod modCrop">
          <ac:chgData name="Inyoung OH" userId="dd04d54c897460e9" providerId="LiveId" clId="{5CD25753-A126-4772-89A0-37C453BD2BFB}" dt="2026-09-02T02:16:25.914" v="8346" actId="1038"/>
          <ac:picMkLst>
            <pc:docMk/>
            <pc:sldMk cId="1442088556" sldId="286"/>
            <ac:picMk id="21" creationId="{10E8F023-F3A1-1EB3-A453-0227F0A8C192}"/>
          </ac:picMkLst>
        </pc:picChg>
      </pc:sldChg>
      <pc:sldChg chg="modSp del mod">
        <pc:chgData name="Inyoung OH" userId="dd04d54c897460e9" providerId="LiveId" clId="{5CD25753-A126-4772-89A0-37C453BD2BFB}" dt="2026-09-03T06:20:38.123" v="9362" actId="2696"/>
        <pc:sldMkLst>
          <pc:docMk/>
          <pc:sldMk cId="4232309069" sldId="287"/>
        </pc:sldMkLst>
      </pc:sldChg>
      <pc:sldChg chg="modSp del mod">
        <pc:chgData name="Inyoung OH" userId="dd04d54c897460e9" providerId="LiveId" clId="{5CD25753-A126-4772-89A0-37C453BD2BFB}" dt="2026-09-03T06:20:38.123" v="9362" actId="2696"/>
        <pc:sldMkLst>
          <pc:docMk/>
          <pc:sldMk cId="3620435287" sldId="288"/>
        </pc:sldMkLst>
      </pc:sldChg>
      <pc:sldChg chg="addSp delSp modSp del mod">
        <pc:chgData name="Inyoung OH" userId="dd04d54c897460e9" providerId="LiveId" clId="{5CD25753-A126-4772-89A0-37C453BD2BFB}" dt="2026-09-03T06:20:38.123" v="9362" actId="2696"/>
        <pc:sldMkLst>
          <pc:docMk/>
          <pc:sldMk cId="1479051484" sldId="289"/>
        </pc:sldMkLst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4" creationId="{1D9D9C0F-276B-4EDC-26B8-5799C6616AD9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5" creationId="{17AB9ABE-C919-A11A-6FCD-3A8A766EA8DA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6" creationId="{A6AAB4E3-21E6-13DC-1C11-6AC168F41BC6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1" creationId="{60A4FA88-1E7B-A5FC-683D-0FCF46BBEB4A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2" creationId="{0817A8F8-5B13-0340-D07B-919A95A37186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4" creationId="{6D654C67-C9C8-2E24-DF4D-74FCF4FAF267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5" creationId="{34EC0FF4-086D-5F5D-A319-4A61F37E7D6E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6" creationId="{A6963CB1-7941-C6BF-A6DD-7130FADCE4B6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7" creationId="{64D35C26-DE63-3763-1636-AB2EB264FE9C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8" creationId="{F54C4F10-7FA2-1703-1FD1-C735C839B519}"/>
          </ac:spMkLst>
        </pc:spChg>
        <pc:picChg chg="add del">
          <ac:chgData name="Inyoung OH" userId="dd04d54c897460e9" providerId="LiveId" clId="{5CD25753-A126-4772-89A0-37C453BD2BFB}" dt="2026-09-02T02:17:03.799" v="8351" actId="478"/>
          <ac:picMkLst>
            <pc:docMk/>
            <pc:sldMk cId="1479051484" sldId="289"/>
            <ac:picMk id="4" creationId="{AB4B8C42-DCFC-3133-1C92-471B050C4B7B}"/>
          </ac:picMkLst>
        </pc:picChg>
        <pc:picChg chg="mod">
          <ac:chgData name="Inyoung OH" userId="dd04d54c897460e9" providerId="LiveId" clId="{5CD25753-A126-4772-89A0-37C453BD2BFB}" dt="2026-09-02T02:16:54.200" v="8348" actId="1076"/>
          <ac:picMkLst>
            <pc:docMk/>
            <pc:sldMk cId="1479051484" sldId="289"/>
            <ac:picMk id="53" creationId="{79B549A8-D398-7778-211B-325DE3A9E56D}"/>
          </ac:picMkLst>
        </pc:picChg>
      </pc:sldChg>
      <pc:sldChg chg="addSp delSp modSp mod">
        <pc:chgData name="Inyoung OH" userId="dd04d54c897460e9" providerId="LiveId" clId="{5CD25753-A126-4772-89A0-37C453BD2BFB}" dt="2026-09-02T02:32:44.654" v="9357" actId="14100"/>
        <pc:sldMkLst>
          <pc:docMk/>
          <pc:sldMk cId="315978187" sldId="290"/>
        </pc:sldMkLst>
        <pc:spChg chg="add del mod">
          <ac:chgData name="Inyoung OH" userId="dd04d54c897460e9" providerId="LiveId" clId="{5CD25753-A126-4772-89A0-37C453BD2BFB}" dt="2026-09-02T02:18:21.479" v="8358"/>
          <ac:spMkLst>
            <pc:docMk/>
            <pc:sldMk cId="315978187" sldId="290"/>
            <ac:spMk id="2" creationId="{52A5EB98-A15A-7671-EFB4-E688C79DE5E4}"/>
          </ac:spMkLst>
        </pc:spChg>
        <pc:spChg chg="mod">
          <ac:chgData name="Inyoung OH" userId="dd04d54c897460e9" providerId="LiveId" clId="{5CD25753-A126-4772-89A0-37C453BD2BFB}" dt="2026-09-02T02:27:51.760" v="8979" actId="1038"/>
          <ac:spMkLst>
            <pc:docMk/>
            <pc:sldMk cId="315978187" sldId="290"/>
            <ac:spMk id="12" creationId="{C9181AAA-4199-D123-45E2-EF50650EDE25}"/>
          </ac:spMkLst>
        </pc:spChg>
        <pc:spChg chg="mod">
          <ac:chgData name="Inyoung OH" userId="dd04d54c897460e9" providerId="LiveId" clId="{5CD25753-A126-4772-89A0-37C453BD2BFB}" dt="2026-09-02T02:27:51.760" v="8979" actId="1038"/>
          <ac:spMkLst>
            <pc:docMk/>
            <pc:sldMk cId="315978187" sldId="290"/>
            <ac:spMk id="16" creationId="{9597B4D6-1CE9-FF9F-3C4D-5C30FB2936EC}"/>
          </ac:spMkLst>
        </pc:spChg>
        <pc:spChg chg="mod">
          <ac:chgData name="Inyoung OH" userId="dd04d54c897460e9" providerId="LiveId" clId="{5CD25753-A126-4772-89A0-37C453BD2BFB}" dt="2026-09-02T02:29:17.008" v="9073" actId="692"/>
          <ac:spMkLst>
            <pc:docMk/>
            <pc:sldMk cId="315978187" sldId="290"/>
            <ac:spMk id="19" creationId="{DD23252F-7B2C-8441-69C2-BF49EFD3AABA}"/>
          </ac:spMkLst>
        </pc:spChg>
        <pc:spChg chg="mod">
          <ac:chgData name="Inyoung OH" userId="dd04d54c897460e9" providerId="LiveId" clId="{5CD25753-A126-4772-89A0-37C453BD2BFB}" dt="2026-09-02T02:30:47.098" v="9150" actId="14100"/>
          <ac:spMkLst>
            <pc:docMk/>
            <pc:sldMk cId="315978187" sldId="290"/>
            <ac:spMk id="21" creationId="{5D471FDC-52F8-7CD9-4E10-D5A27F250565}"/>
          </ac:spMkLst>
        </pc:spChg>
        <pc:spChg chg="mod">
          <ac:chgData name="Inyoung OH" userId="dd04d54c897460e9" providerId="LiveId" clId="{5CD25753-A126-4772-89A0-37C453BD2BFB}" dt="2026-09-02T02:29:26.197" v="9076" actId="1036"/>
          <ac:spMkLst>
            <pc:docMk/>
            <pc:sldMk cId="315978187" sldId="290"/>
            <ac:spMk id="23" creationId="{8803D2EB-890E-08DC-17EA-2C699F2B42C1}"/>
          </ac:spMkLst>
        </pc:spChg>
        <pc:spChg chg="mod">
          <ac:chgData name="Inyoung OH" userId="dd04d54c897460e9" providerId="LiveId" clId="{5CD25753-A126-4772-89A0-37C453BD2BFB}" dt="2026-09-02T02:29:38.568" v="9106" actId="1037"/>
          <ac:spMkLst>
            <pc:docMk/>
            <pc:sldMk cId="315978187" sldId="290"/>
            <ac:spMk id="25" creationId="{D88FD629-3087-6156-68B1-F7EC68A041A8}"/>
          </ac:spMkLst>
        </pc:spChg>
        <pc:spChg chg="mod">
          <ac:chgData name="Inyoung OH" userId="dd04d54c897460e9" providerId="LiveId" clId="{5CD25753-A126-4772-89A0-37C453BD2BFB}" dt="2026-09-02T02:32:44.654" v="9357" actId="14100"/>
          <ac:spMkLst>
            <pc:docMk/>
            <pc:sldMk cId="315978187" sldId="290"/>
            <ac:spMk id="29" creationId="{884DC093-9DA1-39EB-7B36-25ADF62A0ACE}"/>
          </ac:spMkLst>
        </pc:spChg>
        <pc:spChg chg="mod">
          <ac:chgData name="Inyoung OH" userId="dd04d54c897460e9" providerId="LiveId" clId="{5CD25753-A126-4772-89A0-37C453BD2BFB}" dt="2026-09-02T02:31:15.105" v="9268" actId="1035"/>
          <ac:spMkLst>
            <pc:docMk/>
            <pc:sldMk cId="315978187" sldId="290"/>
            <ac:spMk id="31" creationId="{DF93E0AD-7A74-7704-9F47-C14281572317}"/>
          </ac:spMkLst>
        </pc:spChg>
        <pc:spChg chg="mod">
          <ac:chgData name="Inyoung OH" userId="dd04d54c897460e9" providerId="LiveId" clId="{5CD25753-A126-4772-89A0-37C453BD2BFB}" dt="2026-09-02T02:31:57.076" v="9318" actId="692"/>
          <ac:spMkLst>
            <pc:docMk/>
            <pc:sldMk cId="315978187" sldId="290"/>
            <ac:spMk id="33" creationId="{26097922-1576-5C38-A10A-CD42C3E389DE}"/>
          </ac:spMkLst>
        </pc:spChg>
        <pc:spChg chg="mod">
          <ac:chgData name="Inyoung OH" userId="dd04d54c897460e9" providerId="LiveId" clId="{5CD25753-A126-4772-89A0-37C453BD2BFB}" dt="2026-09-02T02:31:07.300" v="9205" actId="1038"/>
          <ac:spMkLst>
            <pc:docMk/>
            <pc:sldMk cId="315978187" sldId="290"/>
            <ac:spMk id="35" creationId="{DCBC26C1-E65C-0C2D-42E4-B7A7F0C22710}"/>
          </ac:spMkLst>
        </pc:spChg>
        <pc:picChg chg="mod">
          <ac:chgData name="Inyoung OH" userId="dd04d54c897460e9" providerId="LiveId" clId="{5CD25753-A126-4772-89A0-37C453BD2BFB}" dt="2026-09-02T02:27:51.760" v="8979" actId="1038"/>
          <ac:picMkLst>
            <pc:docMk/>
            <pc:sldMk cId="315978187" sldId="290"/>
            <ac:picMk id="7" creationId="{224714A5-0E20-9DB8-E189-EFD248BAD709}"/>
          </ac:picMkLst>
        </pc:picChg>
        <pc:picChg chg="mod">
          <ac:chgData name="Inyoung OH" userId="dd04d54c897460e9" providerId="LiveId" clId="{5CD25753-A126-4772-89A0-37C453BD2BFB}" dt="2026-09-02T02:28:01.780" v="8993" actId="1038"/>
          <ac:picMkLst>
            <pc:docMk/>
            <pc:sldMk cId="315978187" sldId="290"/>
            <ac:picMk id="9" creationId="{EDDB2695-0179-BED0-ED03-96810E27400C}"/>
          </ac:picMkLst>
        </pc:picChg>
        <pc:picChg chg="mod">
          <ac:chgData name="Inyoung OH" userId="dd04d54c897460e9" providerId="LiveId" clId="{5CD25753-A126-4772-89A0-37C453BD2BFB}" dt="2026-09-02T02:28:01.780" v="8993" actId="1038"/>
          <ac:picMkLst>
            <pc:docMk/>
            <pc:sldMk cId="315978187" sldId="290"/>
            <ac:picMk id="27" creationId="{99A1522B-3EAA-8F14-B4A4-4EF4A5DC8E10}"/>
          </ac:picMkLst>
        </pc:picChg>
      </pc:sldChg>
      <pc:sldChg chg="modSp del mod">
        <pc:chgData name="Inyoung OH" userId="dd04d54c897460e9" providerId="LiveId" clId="{5CD25753-A126-4772-89A0-37C453BD2BFB}" dt="2026-09-03T06:20:40.902" v="9363" actId="2696"/>
        <pc:sldMkLst>
          <pc:docMk/>
          <pc:sldMk cId="1621109409" sldId="291"/>
        </pc:sldMkLst>
        <pc:picChg chg="mod">
          <ac:chgData name="Inyoung OH" userId="dd04d54c897460e9" providerId="LiveId" clId="{5CD25753-A126-4772-89A0-37C453BD2BFB}" dt="2026-09-02T02:34:25.699" v="9361" actId="1076"/>
          <ac:picMkLst>
            <pc:docMk/>
            <pc:sldMk cId="1621109409" sldId="291"/>
            <ac:picMk id="3" creationId="{F9924E85-7E08-AC34-4F51-D45AB5A1DFD9}"/>
          </ac:picMkLst>
        </pc:picChg>
        <pc:picChg chg="mod">
          <ac:chgData name="Inyoung OH" userId="dd04d54c897460e9" providerId="LiveId" clId="{5CD25753-A126-4772-89A0-37C453BD2BFB}" dt="2026-09-02T02:33:17.549" v="9358" actId="1076"/>
          <ac:picMkLst>
            <pc:docMk/>
            <pc:sldMk cId="1621109409" sldId="291"/>
            <ac:picMk id="4" creationId="{9B72F6FE-220F-B2E8-3658-9E5AE20C6F8D}"/>
          </ac:picMkLst>
        </pc:picChg>
      </pc:sldChg>
      <pc:sldChg chg="del">
        <pc:chgData name="Inyoung OH" userId="dd04d54c897460e9" providerId="LiveId" clId="{5CD25753-A126-4772-89A0-37C453BD2BFB}" dt="2026-09-02T02:33:38.172" v="9359" actId="2696"/>
        <pc:sldMkLst>
          <pc:docMk/>
          <pc:sldMk cId="2665612517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43426-4E15-7007-E628-C0704FA8C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BE176E5-0DE5-B02B-0BD2-3A27E11ECF97}"/>
              </a:ext>
            </a:extLst>
          </p:cNvPr>
          <p:cNvSpPr txBox="1"/>
          <p:nvPr/>
        </p:nvSpPr>
        <p:spPr>
          <a:xfrm>
            <a:off x="528072" y="379689"/>
            <a:ext cx="201407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/>
              <a:t>Fig S2.E</a:t>
            </a:r>
            <a:endParaRPr lang="en-HK" sz="4050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4714A5-0E20-9DB8-E189-EFD248BAD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1" y="7413184"/>
            <a:ext cx="10809098" cy="55817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DB2695-0179-BED0-ED03-96810E274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197" y="7326610"/>
            <a:ext cx="11402441" cy="584978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9181AAA-4199-D123-45E2-EF50650EDE25}"/>
              </a:ext>
            </a:extLst>
          </p:cNvPr>
          <p:cNvSpPr/>
          <p:nvPr/>
        </p:nvSpPr>
        <p:spPr>
          <a:xfrm>
            <a:off x="2967702" y="7687273"/>
            <a:ext cx="2742473" cy="4443054"/>
          </a:xfrm>
          <a:prstGeom prst="rect">
            <a:avLst/>
          </a:prstGeom>
          <a:noFill/>
          <a:ln w="635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97B4D6-1CE9-FF9F-3C4D-5C30FB2936EC}"/>
              </a:ext>
            </a:extLst>
          </p:cNvPr>
          <p:cNvSpPr txBox="1"/>
          <p:nvPr/>
        </p:nvSpPr>
        <p:spPr>
          <a:xfrm>
            <a:off x="3027969" y="6076420"/>
            <a:ext cx="2575446" cy="1200329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 HP CD11b+</a:t>
            </a:r>
            <a:endParaRPr lang="en-HK" sz="36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23252F-7B2C-8441-69C2-BF49EFD3AABA}"/>
              </a:ext>
            </a:extLst>
          </p:cNvPr>
          <p:cNvSpPr/>
          <p:nvPr/>
        </p:nvSpPr>
        <p:spPr>
          <a:xfrm>
            <a:off x="13011385" y="7484534"/>
            <a:ext cx="3028715" cy="3378775"/>
          </a:xfrm>
          <a:prstGeom prst="rect">
            <a:avLst/>
          </a:prstGeom>
          <a:noFill/>
          <a:ln w="635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471FDC-52F8-7CD9-4E10-D5A27F250565}"/>
              </a:ext>
            </a:extLst>
          </p:cNvPr>
          <p:cNvSpPr/>
          <p:nvPr/>
        </p:nvSpPr>
        <p:spPr>
          <a:xfrm>
            <a:off x="13015620" y="10857946"/>
            <a:ext cx="2986380" cy="1446349"/>
          </a:xfrm>
          <a:prstGeom prst="rect">
            <a:avLst/>
          </a:prstGeom>
          <a:noFill/>
          <a:ln w="63500">
            <a:solidFill>
              <a:srgbClr val="FF99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03D2EB-890E-08DC-17EA-2C699F2B42C1}"/>
              </a:ext>
            </a:extLst>
          </p:cNvPr>
          <p:cNvSpPr txBox="1"/>
          <p:nvPr/>
        </p:nvSpPr>
        <p:spPr>
          <a:xfrm>
            <a:off x="12948235" y="5515945"/>
            <a:ext cx="3019488" cy="1754326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 CD11b+ CD45 high</a:t>
            </a:r>
            <a:endParaRPr lang="en-HK" sz="3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8FD629-3087-6156-68B1-F7EC68A041A8}"/>
              </a:ext>
            </a:extLst>
          </p:cNvPr>
          <p:cNvSpPr txBox="1"/>
          <p:nvPr/>
        </p:nvSpPr>
        <p:spPr>
          <a:xfrm>
            <a:off x="16271967" y="10736728"/>
            <a:ext cx="3019488" cy="1754326"/>
          </a:xfrm>
          <a:prstGeom prst="rect">
            <a:avLst/>
          </a:prstGeom>
          <a:noFill/>
          <a:ln w="25400">
            <a:solidFill>
              <a:srgbClr val="FF99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1x LPS CD11b+ CD45 low</a:t>
            </a:r>
            <a:endParaRPr lang="en-HK" sz="360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9A1522B-3EAA-8F14-B4A4-4EF4A5DC8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5146" y="7484534"/>
            <a:ext cx="10807904" cy="555381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84DC093-9DA1-39EB-7B36-25ADF62A0ACE}"/>
              </a:ext>
            </a:extLst>
          </p:cNvPr>
          <p:cNvSpPr/>
          <p:nvPr/>
        </p:nvSpPr>
        <p:spPr>
          <a:xfrm>
            <a:off x="23878389" y="10848798"/>
            <a:ext cx="2798662" cy="1353361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93E0AD-7A74-7704-9F47-C14281572317}"/>
              </a:ext>
            </a:extLst>
          </p:cNvPr>
          <p:cNvSpPr txBox="1"/>
          <p:nvPr/>
        </p:nvSpPr>
        <p:spPr>
          <a:xfrm>
            <a:off x="27025727" y="10675269"/>
            <a:ext cx="3019488" cy="1754326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 CD11b+ CD45 low</a:t>
            </a:r>
            <a:endParaRPr lang="en-HK" sz="36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6097922-1576-5C38-A10A-CD42C3E389DE}"/>
              </a:ext>
            </a:extLst>
          </p:cNvPr>
          <p:cNvSpPr/>
          <p:nvPr/>
        </p:nvSpPr>
        <p:spPr>
          <a:xfrm>
            <a:off x="23882224" y="7687273"/>
            <a:ext cx="2798662" cy="3121715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BC26C1-E65C-0C2D-42E4-B7A7F0C22710}"/>
              </a:ext>
            </a:extLst>
          </p:cNvPr>
          <p:cNvSpPr txBox="1"/>
          <p:nvPr/>
        </p:nvSpPr>
        <p:spPr>
          <a:xfrm>
            <a:off x="23779916" y="5724090"/>
            <a:ext cx="3019488" cy="1754326"/>
          </a:xfrm>
          <a:prstGeom prst="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 CD11b+ CD45 high</a:t>
            </a:r>
            <a:endParaRPr lang="en-HK" sz="3600" dirty="0"/>
          </a:p>
        </p:txBody>
      </p:sp>
    </p:spTree>
    <p:extLst>
      <p:ext uri="{BB962C8B-B14F-4D97-AF65-F5344CB8AC3E}">
        <p14:creationId xmlns:p14="http://schemas.microsoft.com/office/powerpoint/2010/main" val="315978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61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2026-09-03T06:20:41Z</dcterms:modified>
</cp:coreProperties>
</file>