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8" r:id="rId2"/>
    <p:sldId id="266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92989C-E63A-4DCC-A3BE-0EAF276E26DD}" v="2" dt="2026-09-04T03:05:10.9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20" d="100"/>
          <a:sy n="20" d="100"/>
        </p:scale>
        <p:origin x="1244" y="56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4T03:18:49.073" v="25003" actId="1035"/>
      <pc:docMkLst>
        <pc:docMk/>
      </pc:docMkLst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delSp modSp mod ord">
        <pc:chgData name="Inyoung OH" userId="dd04d54c897460e9" providerId="LiveId" clId="{5CD25753-A126-4772-89A0-37C453BD2BFB}" dt="2026-09-03T05:42:49.118" v="24616"/>
        <pc:sldMkLst>
          <pc:docMk/>
          <pc:sldMk cId="2533756598" sldId="261"/>
        </pc:sldMkLst>
      </pc:sldChg>
      <pc:sldChg chg="addSp delSp modSp mod ord">
        <pc:chgData name="Inyoung OH" userId="dd04d54c897460e9" providerId="LiveId" clId="{5CD25753-A126-4772-89A0-37C453BD2BFB}" dt="2026-09-03T02:23:03.312" v="24614"/>
        <pc:sldMkLst>
          <pc:docMk/>
          <pc:sldMk cId="3053201856" sldId="262"/>
        </pc:sldMkLst>
      </pc:sldChg>
      <pc:sldChg chg="addSp delSp modSp mod">
        <pc:chgData name="Inyoung OH" userId="dd04d54c897460e9" providerId="LiveId" clId="{5CD25753-A126-4772-89A0-37C453BD2BFB}" dt="2026-09-02T08:10:05.960" v="15211" actId="14100"/>
        <pc:sldMkLst>
          <pc:docMk/>
          <pc:sldMk cId="1936881445" sldId="266"/>
        </pc:sldMkLst>
        <pc:spChg chg="mod">
          <ac:chgData name="Inyoung OH" userId="dd04d54c897460e9" providerId="LiveId" clId="{5CD25753-A126-4772-89A0-37C453BD2BFB}" dt="2026-09-02T08:10:05.960" v="15211" actId="14100"/>
          <ac:spMkLst>
            <pc:docMk/>
            <pc:sldMk cId="1936881445" sldId="266"/>
            <ac:spMk id="2" creationId="{8C8CD265-E609-9357-0E57-7F210179B8BD}"/>
          </ac:spMkLst>
        </pc:spChg>
        <pc:spChg chg="add mod">
          <ac:chgData name="Inyoung OH" userId="dd04d54c897460e9" providerId="LiveId" clId="{5CD25753-A126-4772-89A0-37C453BD2BFB}" dt="2026-09-02T06:44:06.797" v="12306" actId="1037"/>
          <ac:spMkLst>
            <pc:docMk/>
            <pc:sldMk cId="1936881445" sldId="266"/>
            <ac:spMk id="3" creationId="{BFBE5B84-BD99-8943-36E6-F2910ACA533E}"/>
          </ac:spMkLst>
        </pc:spChg>
        <pc:spChg chg="mod">
          <ac:chgData name="Inyoung OH" userId="dd04d54c897460e9" providerId="LiveId" clId="{5CD25753-A126-4772-89A0-37C453BD2BFB}" dt="2026-08-31T01:57:42.759" v="720" actId="1037"/>
          <ac:spMkLst>
            <pc:docMk/>
            <pc:sldMk cId="1936881445" sldId="266"/>
            <ac:spMk id="5" creationId="{08DE41E1-5495-17A1-0B6C-7859FCD94B8D}"/>
          </ac:spMkLst>
        </pc:spChg>
        <pc:spChg chg="add mod">
          <ac:chgData name="Inyoung OH" userId="dd04d54c897460e9" providerId="LiveId" clId="{5CD25753-A126-4772-89A0-37C453BD2BFB}" dt="2026-09-02T06:43:11.923" v="12248" actId="1035"/>
          <ac:spMkLst>
            <pc:docMk/>
            <pc:sldMk cId="1936881445" sldId="266"/>
            <ac:spMk id="6" creationId="{A5104B77-9B8D-FEC6-027B-725ED9BA5F32}"/>
          </ac:spMkLst>
        </pc:spChg>
        <pc:spChg chg="add mod">
          <ac:chgData name="Inyoung OH" userId="dd04d54c897460e9" providerId="LiveId" clId="{5CD25753-A126-4772-89A0-37C453BD2BFB}" dt="2026-09-02T06:57:43.783" v="13369" actId="1037"/>
          <ac:spMkLst>
            <pc:docMk/>
            <pc:sldMk cId="1936881445" sldId="266"/>
            <ac:spMk id="8" creationId="{2B0D78C8-F39E-805F-029A-FE3C69C7942E}"/>
          </ac:spMkLst>
        </pc:spChg>
        <pc:spChg chg="add mod">
          <ac:chgData name="Inyoung OH" userId="dd04d54c897460e9" providerId="LiveId" clId="{5CD25753-A126-4772-89A0-37C453BD2BFB}" dt="2026-09-02T06:55:31.693" v="12965" actId="1037"/>
          <ac:spMkLst>
            <pc:docMk/>
            <pc:sldMk cId="1936881445" sldId="266"/>
            <ac:spMk id="9" creationId="{A0786342-4D67-3AB6-08F9-4C1933EDFBF8}"/>
          </ac:spMkLst>
        </pc:spChg>
        <pc:spChg chg="mod">
          <ac:chgData name="Inyoung OH" userId="dd04d54c897460e9" providerId="LiveId" clId="{5CD25753-A126-4772-89A0-37C453BD2BFB}" dt="2026-09-02T06:54:06.593" v="12702" actId="1036"/>
          <ac:spMkLst>
            <pc:docMk/>
            <pc:sldMk cId="1936881445" sldId="266"/>
            <ac:spMk id="10" creationId="{26297B54-BFBB-66EA-65AD-15AB9CCA3792}"/>
          </ac:spMkLst>
        </pc:spChg>
        <pc:spChg chg="add mod">
          <ac:chgData name="Inyoung OH" userId="dd04d54c897460e9" providerId="LiveId" clId="{5CD25753-A126-4772-89A0-37C453BD2BFB}" dt="2026-09-02T06:48:04.609" v="12487" actId="1035"/>
          <ac:spMkLst>
            <pc:docMk/>
            <pc:sldMk cId="1936881445" sldId="266"/>
            <ac:spMk id="11" creationId="{06331BC7-8885-EA9F-E36D-2BF32F226176}"/>
          </ac:spMkLst>
        </pc:spChg>
        <pc:spChg chg="mod">
          <ac:chgData name="Inyoung OH" userId="dd04d54c897460e9" providerId="LiveId" clId="{5CD25753-A126-4772-89A0-37C453BD2BFB}" dt="2026-09-02T06:48:57.932" v="12613" actId="1037"/>
          <ac:spMkLst>
            <pc:docMk/>
            <pc:sldMk cId="1936881445" sldId="266"/>
            <ac:spMk id="12" creationId="{C36086C3-CCB4-30D8-9E5B-51AB702ACC63}"/>
          </ac:spMkLst>
        </pc:spChg>
        <pc:spChg chg="add mod">
          <ac:chgData name="Inyoung OH" userId="dd04d54c897460e9" providerId="LiveId" clId="{5CD25753-A126-4772-89A0-37C453BD2BFB}" dt="2026-09-02T06:55:26.689" v="12955" actId="1035"/>
          <ac:spMkLst>
            <pc:docMk/>
            <pc:sldMk cId="1936881445" sldId="266"/>
            <ac:spMk id="13" creationId="{BBE6D7FE-D080-FC33-A3BC-FC6003F4CBE9}"/>
          </ac:spMkLst>
        </pc:spChg>
        <pc:spChg chg="add mod">
          <ac:chgData name="Inyoung OH" userId="dd04d54c897460e9" providerId="LiveId" clId="{5CD25753-A126-4772-89A0-37C453BD2BFB}" dt="2026-09-02T06:56:19.107" v="13108" actId="1037"/>
          <ac:spMkLst>
            <pc:docMk/>
            <pc:sldMk cId="1936881445" sldId="266"/>
            <ac:spMk id="14" creationId="{5F88510B-1DCB-5B02-341E-A823016E786E}"/>
          </ac:spMkLst>
        </pc:spChg>
        <pc:spChg chg="add mod">
          <ac:chgData name="Inyoung OH" userId="dd04d54c897460e9" providerId="LiveId" clId="{5CD25753-A126-4772-89A0-37C453BD2BFB}" dt="2026-09-02T06:59:03.963" v="13567" actId="1036"/>
          <ac:spMkLst>
            <pc:docMk/>
            <pc:sldMk cId="1936881445" sldId="266"/>
            <ac:spMk id="19" creationId="{311CB37B-6215-5039-E015-DE924B9FB28E}"/>
          </ac:spMkLst>
        </pc:spChg>
        <pc:spChg chg="mod">
          <ac:chgData name="Inyoung OH" userId="dd04d54c897460e9" providerId="LiveId" clId="{5CD25753-A126-4772-89A0-37C453BD2BFB}" dt="2026-09-02T06:44:58.017" v="12331" actId="1037"/>
          <ac:spMkLst>
            <pc:docMk/>
            <pc:sldMk cId="1936881445" sldId="266"/>
            <ac:spMk id="20" creationId="{6D08CD17-3DE4-268C-D3E3-E39A6619E946}"/>
          </ac:spMkLst>
        </pc:spChg>
        <pc:spChg chg="add mod">
          <ac:chgData name="Inyoung OH" userId="dd04d54c897460e9" providerId="LiveId" clId="{5CD25753-A126-4772-89A0-37C453BD2BFB}" dt="2026-09-02T06:57:22.497" v="13310" actId="1035"/>
          <ac:spMkLst>
            <pc:docMk/>
            <pc:sldMk cId="1936881445" sldId="266"/>
            <ac:spMk id="21" creationId="{7EBD8780-0715-6809-94CF-0BEE3E1E5746}"/>
          </ac:spMkLst>
        </pc:spChg>
        <pc:spChg chg="mod">
          <ac:chgData name="Inyoung OH" userId="dd04d54c897460e9" providerId="LiveId" clId="{5CD25753-A126-4772-89A0-37C453BD2BFB}" dt="2026-09-02T06:59:54.561" v="13664" actId="1037"/>
          <ac:spMkLst>
            <pc:docMk/>
            <pc:sldMk cId="1936881445" sldId="266"/>
            <ac:spMk id="22" creationId="{78796187-1BE0-3E1A-A0BB-97FD49145289}"/>
          </ac:spMkLst>
        </pc:spChg>
        <pc:spChg chg="add mod">
          <ac:chgData name="Inyoung OH" userId="dd04d54c897460e9" providerId="LiveId" clId="{5CD25753-A126-4772-89A0-37C453BD2BFB}" dt="2026-09-02T06:57:28.982" v="13334" actId="1038"/>
          <ac:spMkLst>
            <pc:docMk/>
            <pc:sldMk cId="1936881445" sldId="266"/>
            <ac:spMk id="23" creationId="{33DBD93C-887D-B343-C799-CF1D3EF48865}"/>
          </ac:spMkLst>
        </pc:spChg>
        <pc:spChg chg="mod">
          <ac:chgData name="Inyoung OH" userId="dd04d54c897460e9" providerId="LiveId" clId="{5CD25753-A126-4772-89A0-37C453BD2BFB}" dt="2026-09-02T07:01:01.399" v="13786" actId="1036"/>
          <ac:spMkLst>
            <pc:docMk/>
            <pc:sldMk cId="1936881445" sldId="266"/>
            <ac:spMk id="24" creationId="{EA080485-366F-A8EF-F91C-D8CFE5EA2CB1}"/>
          </ac:spMkLst>
        </pc:spChg>
        <pc:picChg chg="mod">
          <ac:chgData name="Inyoung OH" userId="dd04d54c897460e9" providerId="LiveId" clId="{5CD25753-A126-4772-89A0-37C453BD2BFB}" dt="2026-09-02T06:57:16.198" v="13300" actId="1035"/>
          <ac:picMkLst>
            <pc:docMk/>
            <pc:sldMk cId="1936881445" sldId="266"/>
            <ac:picMk id="16" creationId="{004C939B-091F-E3D9-7B76-FBB52B29654C}"/>
          </ac:picMkLst>
        </pc:picChg>
        <pc:picChg chg="mod">
          <ac:chgData name="Inyoung OH" userId="dd04d54c897460e9" providerId="LiveId" clId="{5CD25753-A126-4772-89A0-37C453BD2BFB}" dt="2026-09-02T06:56:56.303" v="13217" actId="1037"/>
          <ac:picMkLst>
            <pc:docMk/>
            <pc:sldMk cId="1936881445" sldId="266"/>
            <ac:picMk id="17" creationId="{3B45F441-C3DA-88BB-E0AF-34D312306832}"/>
          </ac:picMkLst>
        </pc:picChg>
        <pc:picChg chg="mod">
          <ac:chgData name="Inyoung OH" userId="dd04d54c897460e9" providerId="LiveId" clId="{5CD25753-A126-4772-89A0-37C453BD2BFB}" dt="2026-09-02T06:57:06.739" v="13254" actId="1037"/>
          <ac:picMkLst>
            <pc:docMk/>
            <pc:sldMk cId="1936881445" sldId="266"/>
            <ac:picMk id="18" creationId="{55EB1538-1B6E-0620-C77A-4E9AC3056F5F}"/>
          </ac:picMkLst>
        </pc:picChg>
        <pc:picChg chg="mod">
          <ac:chgData name="Inyoung OH" userId="dd04d54c897460e9" providerId="LiveId" clId="{5CD25753-A126-4772-89A0-37C453BD2BFB}" dt="2026-09-02T06:56:12.210" v="13085" actId="1036"/>
          <ac:picMkLst>
            <pc:docMk/>
            <pc:sldMk cId="1936881445" sldId="266"/>
            <ac:picMk id="25" creationId="{AEF25987-6CDC-3C6C-4F0B-B726577FC9A8}"/>
          </ac:picMkLst>
        </pc:picChg>
        <pc:picChg chg="mod">
          <ac:chgData name="Inyoung OH" userId="dd04d54c897460e9" providerId="LiveId" clId="{5CD25753-A126-4772-89A0-37C453BD2BFB}" dt="2026-09-02T06:56:26.615" v="13138" actId="1038"/>
          <ac:picMkLst>
            <pc:docMk/>
            <pc:sldMk cId="1936881445" sldId="266"/>
            <ac:picMk id="26" creationId="{D4F17131-B94E-2E85-7D80-CD4E27952A4C}"/>
          </ac:picMkLst>
        </pc:picChg>
        <pc:picChg chg="mod">
          <ac:chgData name="Inyoung OH" userId="dd04d54c897460e9" providerId="LiveId" clId="{5CD25753-A126-4772-89A0-37C453BD2BFB}" dt="2026-09-02T06:56:41.396" v="13187" actId="1037"/>
          <ac:picMkLst>
            <pc:docMk/>
            <pc:sldMk cId="1936881445" sldId="266"/>
            <ac:picMk id="27" creationId="{6D6018ED-4899-EBE1-2D5D-29118BE677CD}"/>
          </ac:picMkLst>
        </pc:picChg>
        <pc:picChg chg="mod">
          <ac:chgData name="Inyoung OH" userId="dd04d54c897460e9" providerId="LiveId" clId="{5CD25753-A126-4772-89A0-37C453BD2BFB}" dt="2026-09-02T06:54:52.855" v="12832" actId="1035"/>
          <ac:picMkLst>
            <pc:docMk/>
            <pc:sldMk cId="1936881445" sldId="266"/>
            <ac:picMk id="28" creationId="{ED4E8CFF-3BAD-5352-1905-F55AE2671443}"/>
          </ac:picMkLst>
        </pc:picChg>
        <pc:picChg chg="mod">
          <ac:chgData name="Inyoung OH" userId="dd04d54c897460e9" providerId="LiveId" clId="{5CD25753-A126-4772-89A0-37C453BD2BFB}" dt="2026-09-02T06:53:59.797" v="12695" actId="1036"/>
          <ac:picMkLst>
            <pc:docMk/>
            <pc:sldMk cId="1936881445" sldId="266"/>
            <ac:picMk id="29" creationId="{BD6FD321-C6FD-0F09-5F9C-A871AD9A1BF0}"/>
          </ac:picMkLst>
        </pc:picChg>
        <pc:picChg chg="mod">
          <ac:chgData name="Inyoung OH" userId="dd04d54c897460e9" providerId="LiveId" clId="{5CD25753-A126-4772-89A0-37C453BD2BFB}" dt="2026-09-02T06:49:00.167" v="12616" actId="1035"/>
          <ac:picMkLst>
            <pc:docMk/>
            <pc:sldMk cId="1936881445" sldId="266"/>
            <ac:picMk id="30" creationId="{6E177820-DC1E-BE0C-CEBF-C2868B56885F}"/>
          </ac:picMkLst>
        </pc:picChg>
        <pc:picChg chg="mod">
          <ac:chgData name="Inyoung OH" userId="dd04d54c897460e9" providerId="LiveId" clId="{5CD25753-A126-4772-89A0-37C453BD2BFB}" dt="2026-09-02T06:48:10.376" v="12498" actId="1035"/>
          <ac:picMkLst>
            <pc:docMk/>
            <pc:sldMk cId="1936881445" sldId="266"/>
            <ac:picMk id="31" creationId="{C7B8A3E8-0B50-74F5-59D2-EB305B2FE234}"/>
          </ac:picMkLst>
        </pc:picChg>
        <pc:picChg chg="mod">
          <ac:chgData name="Inyoung OH" userId="dd04d54c897460e9" providerId="LiveId" clId="{5CD25753-A126-4772-89A0-37C453BD2BFB}" dt="2026-09-02T06:55:42.606" v="12988" actId="1035"/>
          <ac:picMkLst>
            <pc:docMk/>
            <pc:sldMk cId="1936881445" sldId="266"/>
            <ac:picMk id="32" creationId="{2A0074A6-E198-6807-CCD4-845E5FC49819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3" creationId="{E79DEC18-DDC5-6AD8-B1B5-25045BFB68EB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4" creationId="{2738C1B4-907E-A77E-1820-C0C9EC9CC481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5" creationId="{7023DF51-95D5-B68A-DA65-04FAF5F94FF3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6" creationId="{0E92D9C4-90BB-EEBD-5FFB-97652D3BDCB4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7" creationId="{4B85C312-AF29-5891-624D-9F5C1A53BE49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8" creationId="{466E54C4-6BAA-7B4F-F6B2-4041FF2786AA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9" creationId="{40BCF321-C849-3EA3-7540-FF0001518127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0" creationId="{0B8B0BEC-E790-C909-BA9A-C13187A5F228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1" creationId="{5CDCA3D6-FED3-861A-616C-A07DE2A26074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2" creationId="{24BD585E-864A-89F3-D795-E98EC345BF1E}"/>
          </ac:picMkLst>
        </pc:picChg>
        <pc:picChg chg="add mod modCrop">
          <ac:chgData name="Inyoung OH" userId="dd04d54c897460e9" providerId="LiveId" clId="{5CD25753-A126-4772-89A0-37C453BD2BFB}" dt="2026-09-02T08:09:57.702" v="15210" actId="1076"/>
          <ac:picMkLst>
            <pc:docMk/>
            <pc:sldMk cId="1936881445" sldId="266"/>
            <ac:picMk id="43" creationId="{DDC48E9A-0B27-D947-13AF-6746281B680F}"/>
          </ac:picMkLst>
        </pc:picChg>
      </pc:sldChg>
      <pc:sldChg chg="addSp delSp modSp mod">
        <pc:chgData name="Inyoung OH" userId="dd04d54c897460e9" providerId="LiveId" clId="{5CD25753-A126-4772-89A0-37C453BD2BFB}" dt="2026-09-03T02:22:38.264" v="24613" actId="1038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add mod">
        <pc:chgData name="Inyoung OH" userId="dd04d54c897460e9" providerId="LiveId" clId="{5CD25753-A126-4772-89A0-37C453BD2BFB}" dt="2026-09-04T03:08:23.804" v="24688" actId="1036"/>
        <pc:sldMkLst>
          <pc:docMk/>
          <pc:sldMk cId="647583714" sldId="274"/>
        </pc:sldMkLst>
        <pc:spChg chg="add">
          <ac:chgData name="Inyoung OH" userId="dd04d54c897460e9" providerId="LiveId" clId="{5CD25753-A126-4772-89A0-37C453BD2BFB}" dt="2026-09-03T08:52:22.918" v="24619" actId="22"/>
          <ac:spMkLst>
            <pc:docMk/>
            <pc:sldMk cId="647583714" sldId="274"/>
            <ac:spMk id="3" creationId="{8FA4D6A4-9206-EE3E-BCB8-F824E290D010}"/>
          </ac:spMkLst>
        </pc:spChg>
        <pc:spChg chg="del">
          <ac:chgData name="Inyoung OH" userId="dd04d54c897460e9" providerId="LiveId" clId="{5CD25753-A126-4772-89A0-37C453BD2BFB}" dt="2026-09-03T08:52:22.571" v="24618" actId="478"/>
          <ac:spMkLst>
            <pc:docMk/>
            <pc:sldMk cId="647583714" sldId="274"/>
            <ac:spMk id="5" creationId="{4EFD34BC-FEA4-AD8B-86C1-253DC691C829}"/>
          </ac:spMkLst>
        </pc:spChg>
        <pc:picChg chg="add mod modCrop">
          <ac:chgData name="Inyoung OH" userId="dd04d54c897460e9" providerId="LiveId" clId="{5CD25753-A126-4772-89A0-37C453BD2BFB}" dt="2026-09-04T03:08:23.804" v="24688" actId="1036"/>
          <ac:picMkLst>
            <pc:docMk/>
            <pc:sldMk cId="647583714" sldId="274"/>
            <ac:picMk id="4" creationId="{BE71A4C4-E29E-F9A3-DFE6-F3253C554FE6}"/>
          </ac:picMkLst>
        </pc:picChg>
      </pc:sldChg>
      <pc:sldChg chg="addSp delSp modSp add mod">
        <pc:chgData name="Inyoung OH" userId="dd04d54c897460e9" providerId="LiveId" clId="{5CD25753-A126-4772-89A0-37C453BD2BFB}" dt="2026-09-04T03:08:50.369" v="24705" actId="1035"/>
        <pc:sldMkLst>
          <pc:docMk/>
          <pc:sldMk cId="1184743771" sldId="275"/>
        </pc:sldMkLst>
        <pc:spChg chg="add">
          <ac:chgData name="Inyoung OH" userId="dd04d54c897460e9" providerId="LiveId" clId="{5CD25753-A126-4772-89A0-37C453BD2BFB}" dt="2026-09-03T08:52:26.557" v="24621" actId="22"/>
          <ac:spMkLst>
            <pc:docMk/>
            <pc:sldMk cId="1184743771" sldId="275"/>
            <ac:spMk id="4" creationId="{0C3CD0DA-31EA-8D39-10CA-FE902E233486}"/>
          </ac:spMkLst>
        </pc:spChg>
        <pc:spChg chg="del">
          <ac:chgData name="Inyoung OH" userId="dd04d54c897460e9" providerId="LiveId" clId="{5CD25753-A126-4772-89A0-37C453BD2BFB}" dt="2026-09-03T08:52:26.177" v="24620" actId="478"/>
          <ac:spMkLst>
            <pc:docMk/>
            <pc:sldMk cId="1184743771" sldId="275"/>
            <ac:spMk id="5" creationId="{74E95D11-94F9-0B4C-3279-9C96ADF5495F}"/>
          </ac:spMkLst>
        </pc:spChg>
        <pc:picChg chg="add mod modCrop">
          <ac:chgData name="Inyoung OH" userId="dd04d54c897460e9" providerId="LiveId" clId="{5CD25753-A126-4772-89A0-37C453BD2BFB}" dt="2026-09-04T03:08:50.369" v="24705" actId="1035"/>
          <ac:picMkLst>
            <pc:docMk/>
            <pc:sldMk cId="1184743771" sldId="275"/>
            <ac:picMk id="5" creationId="{62062F39-24C3-31F8-74BF-3252C2738F3E}"/>
          </ac:picMkLst>
        </pc:picChg>
      </pc:sldChg>
      <pc:sldChg chg="addSp delSp modSp add mod">
        <pc:chgData name="Inyoung OH" userId="dd04d54c897460e9" providerId="LiveId" clId="{5CD25753-A126-4772-89A0-37C453BD2BFB}" dt="2026-09-04T03:09:22.995" v="24734" actId="1036"/>
        <pc:sldMkLst>
          <pc:docMk/>
          <pc:sldMk cId="426451758" sldId="276"/>
        </pc:sldMkLst>
        <pc:spChg chg="add">
          <ac:chgData name="Inyoung OH" userId="dd04d54c897460e9" providerId="LiveId" clId="{5CD25753-A126-4772-89A0-37C453BD2BFB}" dt="2026-09-03T08:52:29.932" v="24623" actId="22"/>
          <ac:spMkLst>
            <pc:docMk/>
            <pc:sldMk cId="426451758" sldId="276"/>
            <ac:spMk id="3" creationId="{0DDF6B24-EF8A-B5E3-A0CD-21FA8D16AC18}"/>
          </ac:spMkLst>
        </pc:spChg>
        <pc:spChg chg="del">
          <ac:chgData name="Inyoung OH" userId="dd04d54c897460e9" providerId="LiveId" clId="{5CD25753-A126-4772-89A0-37C453BD2BFB}" dt="2026-09-03T08:52:29.585" v="24622" actId="478"/>
          <ac:spMkLst>
            <pc:docMk/>
            <pc:sldMk cId="426451758" sldId="276"/>
            <ac:spMk id="5" creationId="{4E2C4B19-B81D-9897-D3F9-8886256AA53F}"/>
          </ac:spMkLst>
        </pc:spChg>
        <pc:picChg chg="add mod modCrop">
          <ac:chgData name="Inyoung OH" userId="dd04d54c897460e9" providerId="LiveId" clId="{5CD25753-A126-4772-89A0-37C453BD2BFB}" dt="2026-09-04T03:09:22.995" v="24734" actId="1036"/>
          <ac:picMkLst>
            <pc:docMk/>
            <pc:sldMk cId="426451758" sldId="276"/>
            <ac:picMk id="5" creationId="{879F390C-271C-D63C-56EA-68575721052D}"/>
          </ac:picMkLst>
        </pc:picChg>
      </pc:sldChg>
      <pc:sldChg chg="addSp delSp modSp mod">
        <pc:chgData name="Inyoung OH" userId="dd04d54c897460e9" providerId="LiveId" clId="{5CD25753-A126-4772-89A0-37C453BD2BFB}" dt="2026-09-03T01:01:28.822" v="20105" actId="1035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mod">
        <pc:chgData name="Inyoung OH" userId="dd04d54c897460e9" providerId="LiveId" clId="{5CD25753-A126-4772-89A0-37C453BD2BFB}" dt="2026-09-03T01:07:07.653" v="20667" actId="1035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add mod">
        <pc:chgData name="Inyoung OH" userId="dd04d54c897460e9" providerId="LiveId" clId="{5CD25753-A126-4772-89A0-37C453BD2BFB}" dt="2026-09-04T03:09:50.366" v="24749" actId="1036"/>
        <pc:sldMkLst>
          <pc:docMk/>
          <pc:sldMk cId="2853777485" sldId="277"/>
        </pc:sldMkLst>
        <pc:spChg chg="add">
          <ac:chgData name="Inyoung OH" userId="dd04d54c897460e9" providerId="LiveId" clId="{5CD25753-A126-4772-89A0-37C453BD2BFB}" dt="2026-09-03T08:52:34.464" v="24625" actId="22"/>
          <ac:spMkLst>
            <pc:docMk/>
            <pc:sldMk cId="2853777485" sldId="277"/>
            <ac:spMk id="4" creationId="{DA7AE653-E898-1B28-B3D0-3BF7A1502DC1}"/>
          </ac:spMkLst>
        </pc:spChg>
        <pc:spChg chg="del">
          <ac:chgData name="Inyoung OH" userId="dd04d54c897460e9" providerId="LiveId" clId="{5CD25753-A126-4772-89A0-37C453BD2BFB}" dt="2026-09-03T08:52:34.144" v="24624" actId="478"/>
          <ac:spMkLst>
            <pc:docMk/>
            <pc:sldMk cId="2853777485" sldId="277"/>
            <ac:spMk id="5" creationId="{43B2C3CC-0F98-F7A1-6D8A-5E60B8EEAEA3}"/>
          </ac:spMkLst>
        </pc:spChg>
        <pc:picChg chg="add mod modCrop">
          <ac:chgData name="Inyoung OH" userId="dd04d54c897460e9" providerId="LiveId" clId="{5CD25753-A126-4772-89A0-37C453BD2BFB}" dt="2026-09-04T03:09:50.366" v="24749" actId="1036"/>
          <ac:picMkLst>
            <pc:docMk/>
            <pc:sldMk cId="2853777485" sldId="277"/>
            <ac:picMk id="5" creationId="{227DEEA0-C160-564F-E500-74A480D019C2}"/>
          </ac:picMkLst>
        </pc:picChg>
      </pc:sldChg>
      <pc:sldChg chg="addSp delSp modSp mod">
        <pc:chgData name="Inyoung OH" userId="dd04d54c897460e9" providerId="LiveId" clId="{5CD25753-A126-4772-89A0-37C453BD2BFB}" dt="2026-09-03T01:22:25.311" v="21362" actId="1035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add mod">
        <pc:chgData name="Inyoung OH" userId="dd04d54c897460e9" providerId="LiveId" clId="{5CD25753-A126-4772-89A0-37C453BD2BFB}" dt="2026-09-04T03:10:16.487" v="24764" actId="1036"/>
        <pc:sldMkLst>
          <pc:docMk/>
          <pc:sldMk cId="1264981157" sldId="278"/>
        </pc:sldMkLst>
        <pc:spChg chg="add">
          <ac:chgData name="Inyoung OH" userId="dd04d54c897460e9" providerId="LiveId" clId="{5CD25753-A126-4772-89A0-37C453BD2BFB}" dt="2026-09-03T08:52:38.826" v="24627" actId="22"/>
          <ac:spMkLst>
            <pc:docMk/>
            <pc:sldMk cId="1264981157" sldId="278"/>
            <ac:spMk id="3" creationId="{EF865974-174C-1831-656A-005983FB9003}"/>
          </ac:spMkLst>
        </pc:spChg>
        <pc:spChg chg="del">
          <ac:chgData name="Inyoung OH" userId="dd04d54c897460e9" providerId="LiveId" clId="{5CD25753-A126-4772-89A0-37C453BD2BFB}" dt="2026-09-03T08:52:38.533" v="24626" actId="478"/>
          <ac:spMkLst>
            <pc:docMk/>
            <pc:sldMk cId="1264981157" sldId="278"/>
            <ac:spMk id="5" creationId="{6C961924-AE08-7F5D-F89E-CF310AF67306}"/>
          </ac:spMkLst>
        </pc:spChg>
        <pc:picChg chg="add mod modCrop">
          <ac:chgData name="Inyoung OH" userId="dd04d54c897460e9" providerId="LiveId" clId="{5CD25753-A126-4772-89A0-37C453BD2BFB}" dt="2026-09-04T03:10:16.487" v="24764" actId="1036"/>
          <ac:picMkLst>
            <pc:docMk/>
            <pc:sldMk cId="1264981157" sldId="278"/>
            <ac:picMk id="5" creationId="{28A9C507-7DCC-AB4A-A4A6-934F93A0EFD3}"/>
          </ac:picMkLst>
        </pc:picChg>
      </pc:sldChg>
      <pc:sldChg chg="addSp delSp modSp mod">
        <pc:chgData name="Inyoung OH" userId="dd04d54c897460e9" providerId="LiveId" clId="{5CD25753-A126-4772-89A0-37C453BD2BFB}" dt="2026-09-03T01:57:19.563" v="22126" actId="1035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modSp add mod">
        <pc:chgData name="Inyoung OH" userId="dd04d54c897460e9" providerId="LiveId" clId="{5CD25753-A126-4772-89A0-37C453BD2BFB}" dt="2026-09-04T03:10:55.293" v="24789" actId="1036"/>
        <pc:sldMkLst>
          <pc:docMk/>
          <pc:sldMk cId="4227763558" sldId="279"/>
        </pc:sldMkLst>
        <pc:picChg chg="add mod modCrop">
          <ac:chgData name="Inyoung OH" userId="dd04d54c897460e9" providerId="LiveId" clId="{5CD25753-A126-4772-89A0-37C453BD2BFB}" dt="2026-09-04T03:10:55.293" v="24789" actId="1036"/>
          <ac:picMkLst>
            <pc:docMk/>
            <pc:sldMk cId="4227763558" sldId="279"/>
            <ac:picMk id="4" creationId="{5E37223C-102C-AED5-F809-CA4EA8A353BB}"/>
          </ac:picMkLst>
        </pc:picChg>
      </pc:sldChg>
      <pc:sldChg chg="addSp delSp modSp add mod">
        <pc:chgData name="Inyoung OH" userId="dd04d54c897460e9" providerId="LiveId" clId="{5CD25753-A126-4772-89A0-37C453BD2BFB}" dt="2026-09-04T03:11:18.217" v="24800" actId="1036"/>
        <pc:sldMkLst>
          <pc:docMk/>
          <pc:sldMk cId="286808867" sldId="280"/>
        </pc:sldMkLst>
        <pc:spChg chg="add">
          <ac:chgData name="Inyoung OH" userId="dd04d54c897460e9" providerId="LiveId" clId="{5CD25753-A126-4772-89A0-37C453BD2BFB}" dt="2026-09-03T08:52:44.288" v="24629" actId="22"/>
          <ac:spMkLst>
            <pc:docMk/>
            <pc:sldMk cId="286808867" sldId="280"/>
            <ac:spMk id="4" creationId="{E86A7E00-3259-C44F-3B93-FDF38C8BA71A}"/>
          </ac:spMkLst>
        </pc:spChg>
        <pc:spChg chg="del">
          <ac:chgData name="Inyoung OH" userId="dd04d54c897460e9" providerId="LiveId" clId="{5CD25753-A126-4772-89A0-37C453BD2BFB}" dt="2026-09-03T08:52:43.964" v="24628" actId="478"/>
          <ac:spMkLst>
            <pc:docMk/>
            <pc:sldMk cId="286808867" sldId="280"/>
            <ac:spMk id="5" creationId="{6FE0AE46-4B1E-A63B-8871-7A87B61406D5}"/>
          </ac:spMkLst>
        </pc:spChg>
        <pc:picChg chg="add mod modCrop">
          <ac:chgData name="Inyoung OH" userId="dd04d54c897460e9" providerId="LiveId" clId="{5CD25753-A126-4772-89A0-37C453BD2BFB}" dt="2026-09-04T03:11:18.217" v="24800" actId="1036"/>
          <ac:picMkLst>
            <pc:docMk/>
            <pc:sldMk cId="286808867" sldId="280"/>
            <ac:picMk id="5" creationId="{541C3F36-0BD4-1132-1751-F8578B2B2EEE}"/>
          </ac:picMkLst>
        </pc:picChg>
      </pc:sldChg>
      <pc:sldChg chg="addSp delSp modSp mod">
        <pc:chgData name="Inyoung OH" userId="dd04d54c897460e9" providerId="LiveId" clId="{5CD25753-A126-4772-89A0-37C453BD2BFB}" dt="2026-09-03T02:01:47.984" v="22744" actId="1035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mod">
        <pc:chgData name="Inyoung OH" userId="dd04d54c897460e9" providerId="LiveId" clId="{5CD25753-A126-4772-89A0-37C453BD2BFB}" dt="2026-09-03T02:05:56.433" v="23408" actId="103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  <pc:sldChg chg="addSp delSp modSp add mod">
        <pc:chgData name="Inyoung OH" userId="dd04d54c897460e9" providerId="LiveId" clId="{5CD25753-A126-4772-89A0-37C453BD2BFB}" dt="2026-09-04T03:11:44.746" v="24814" actId="1035"/>
        <pc:sldMkLst>
          <pc:docMk/>
          <pc:sldMk cId="2865187347" sldId="281"/>
        </pc:sldMkLst>
        <pc:spChg chg="del">
          <ac:chgData name="Inyoung OH" userId="dd04d54c897460e9" providerId="LiveId" clId="{5CD25753-A126-4772-89A0-37C453BD2BFB}" dt="2026-09-03T08:52:47.001" v="24630" actId="478"/>
          <ac:spMkLst>
            <pc:docMk/>
            <pc:sldMk cId="2865187347" sldId="281"/>
            <ac:spMk id="5" creationId="{A139E3D5-648C-8D02-3E6D-EB29EC43550E}"/>
          </ac:spMkLst>
        </pc:spChg>
        <pc:spChg chg="add">
          <ac:chgData name="Inyoung OH" userId="dd04d54c897460e9" providerId="LiveId" clId="{5CD25753-A126-4772-89A0-37C453BD2BFB}" dt="2026-09-03T08:52:47.324" v="24631" actId="22"/>
          <ac:spMkLst>
            <pc:docMk/>
            <pc:sldMk cId="2865187347" sldId="281"/>
            <ac:spMk id="6" creationId="{79411B18-2FA9-50D1-4E06-2DBBB735B793}"/>
          </ac:spMkLst>
        </pc:spChg>
        <pc:picChg chg="add mod modCrop">
          <ac:chgData name="Inyoung OH" userId="dd04d54c897460e9" providerId="LiveId" clId="{5CD25753-A126-4772-89A0-37C453BD2BFB}" dt="2026-09-04T03:11:44.746" v="24814" actId="1035"/>
          <ac:picMkLst>
            <pc:docMk/>
            <pc:sldMk cId="2865187347" sldId="281"/>
            <ac:picMk id="5" creationId="{0FC593C9-5841-8E3E-73F0-F42502C8FF0F}"/>
          </ac:picMkLst>
        </pc:picChg>
      </pc:sldChg>
      <pc:sldChg chg="addSp delSp modSp add mod">
        <pc:chgData name="Inyoung OH" userId="dd04d54c897460e9" providerId="LiveId" clId="{5CD25753-A126-4772-89A0-37C453BD2BFB}" dt="2026-09-04T03:12:14.957" v="24830" actId="1035"/>
        <pc:sldMkLst>
          <pc:docMk/>
          <pc:sldMk cId="3753242382" sldId="282"/>
        </pc:sldMkLst>
        <pc:spChg chg="del">
          <ac:chgData name="Inyoung OH" userId="dd04d54c897460e9" providerId="LiveId" clId="{5CD25753-A126-4772-89A0-37C453BD2BFB}" dt="2026-09-03T08:52:50.182" v="24632" actId="478"/>
          <ac:spMkLst>
            <pc:docMk/>
            <pc:sldMk cId="3753242382" sldId="282"/>
            <ac:spMk id="5" creationId="{470A59E0-85F1-B7CB-E8FC-3A904F59616A}"/>
          </ac:spMkLst>
        </pc:spChg>
        <pc:spChg chg="add">
          <ac:chgData name="Inyoung OH" userId="dd04d54c897460e9" providerId="LiveId" clId="{5CD25753-A126-4772-89A0-37C453BD2BFB}" dt="2026-09-03T08:52:50.495" v="24633" actId="22"/>
          <ac:spMkLst>
            <pc:docMk/>
            <pc:sldMk cId="3753242382" sldId="282"/>
            <ac:spMk id="6" creationId="{1EC713CC-4A6E-49E5-8466-492A885C75BB}"/>
          </ac:spMkLst>
        </pc:spChg>
        <pc:picChg chg="add mod modCrop">
          <ac:chgData name="Inyoung OH" userId="dd04d54c897460e9" providerId="LiveId" clId="{5CD25753-A126-4772-89A0-37C453BD2BFB}" dt="2026-09-04T03:12:14.957" v="24830" actId="1035"/>
          <ac:picMkLst>
            <pc:docMk/>
            <pc:sldMk cId="3753242382" sldId="282"/>
            <ac:picMk id="5" creationId="{02554FB5-713B-331B-F4CF-E246CB31D243}"/>
          </ac:picMkLst>
        </pc:picChg>
      </pc:sldChg>
      <pc:sldChg chg="addSp delSp modSp add mod">
        <pc:chgData name="Inyoung OH" userId="dd04d54c897460e9" providerId="LiveId" clId="{5CD25753-A126-4772-89A0-37C453BD2BFB}" dt="2026-09-04T03:12:41.470" v="24838" actId="1076"/>
        <pc:sldMkLst>
          <pc:docMk/>
          <pc:sldMk cId="1942522133" sldId="283"/>
        </pc:sldMkLst>
        <pc:spChg chg="del">
          <ac:chgData name="Inyoung OH" userId="dd04d54c897460e9" providerId="LiveId" clId="{5CD25753-A126-4772-89A0-37C453BD2BFB}" dt="2026-09-03T08:52:53.260" v="24634" actId="478"/>
          <ac:spMkLst>
            <pc:docMk/>
            <pc:sldMk cId="1942522133" sldId="283"/>
            <ac:spMk id="5" creationId="{322695A7-46D3-0B94-5889-D0552DE82CFA}"/>
          </ac:spMkLst>
        </pc:spChg>
        <pc:spChg chg="add">
          <ac:chgData name="Inyoung OH" userId="dd04d54c897460e9" providerId="LiveId" clId="{5CD25753-A126-4772-89A0-37C453BD2BFB}" dt="2026-09-03T08:52:53.552" v="24635" actId="22"/>
          <ac:spMkLst>
            <pc:docMk/>
            <pc:sldMk cId="1942522133" sldId="283"/>
            <ac:spMk id="6" creationId="{947142FF-0C0A-EBCC-D3D7-A154CF448F84}"/>
          </ac:spMkLst>
        </pc:spChg>
        <pc:picChg chg="add mod modCrop">
          <ac:chgData name="Inyoung OH" userId="dd04d54c897460e9" providerId="LiveId" clId="{5CD25753-A126-4772-89A0-37C453BD2BFB}" dt="2026-09-04T03:12:41.470" v="24838" actId="1076"/>
          <ac:picMkLst>
            <pc:docMk/>
            <pc:sldMk cId="1942522133" sldId="283"/>
            <ac:picMk id="5" creationId="{3DBF04BB-7DA8-40C1-22EF-E67B0B9888A9}"/>
          </ac:picMkLst>
        </pc:picChg>
      </pc:sldChg>
      <pc:sldChg chg="addSp delSp modSp add mod">
        <pc:chgData name="Inyoung OH" userId="dd04d54c897460e9" providerId="LiveId" clId="{5CD25753-A126-4772-89A0-37C453BD2BFB}" dt="2026-09-04T03:13:24.169" v="24861" actId="1038"/>
        <pc:sldMkLst>
          <pc:docMk/>
          <pc:sldMk cId="2340588311" sldId="284"/>
        </pc:sldMkLst>
        <pc:spChg chg="del">
          <ac:chgData name="Inyoung OH" userId="dd04d54c897460e9" providerId="LiveId" clId="{5CD25753-A126-4772-89A0-37C453BD2BFB}" dt="2026-09-03T08:52:56.497" v="24636" actId="478"/>
          <ac:spMkLst>
            <pc:docMk/>
            <pc:sldMk cId="2340588311" sldId="284"/>
            <ac:spMk id="5" creationId="{97AA6FFD-9CAB-2382-F49C-F76F2AFAE97B}"/>
          </ac:spMkLst>
        </pc:spChg>
        <pc:spChg chg="add">
          <ac:chgData name="Inyoung OH" userId="dd04d54c897460e9" providerId="LiveId" clId="{5CD25753-A126-4772-89A0-37C453BD2BFB}" dt="2026-09-03T08:52:56.754" v="24637" actId="22"/>
          <ac:spMkLst>
            <pc:docMk/>
            <pc:sldMk cId="2340588311" sldId="284"/>
            <ac:spMk id="6" creationId="{9F76C510-75A9-7C79-9BEE-7C0C5050D172}"/>
          </ac:spMkLst>
        </pc:spChg>
        <pc:picChg chg="add mod modCrop">
          <ac:chgData name="Inyoung OH" userId="dd04d54c897460e9" providerId="LiveId" clId="{5CD25753-A126-4772-89A0-37C453BD2BFB}" dt="2026-09-04T03:13:24.169" v="24861" actId="1038"/>
          <ac:picMkLst>
            <pc:docMk/>
            <pc:sldMk cId="2340588311" sldId="284"/>
            <ac:picMk id="5" creationId="{04CEEE53-8356-667C-8051-8F8C86B7A1B7}"/>
          </ac:picMkLst>
        </pc:picChg>
      </pc:sldChg>
      <pc:sldChg chg="addSp delSp modSp add mod">
        <pc:chgData name="Inyoung OH" userId="dd04d54c897460e9" providerId="LiveId" clId="{5CD25753-A126-4772-89A0-37C453BD2BFB}" dt="2026-09-04T03:15:38.269" v="24885" actId="1035"/>
        <pc:sldMkLst>
          <pc:docMk/>
          <pc:sldMk cId="2462966346" sldId="285"/>
        </pc:sldMkLst>
        <pc:spChg chg="del">
          <ac:chgData name="Inyoung OH" userId="dd04d54c897460e9" providerId="LiveId" clId="{5CD25753-A126-4772-89A0-37C453BD2BFB}" dt="2026-09-03T08:52:59.607" v="24638" actId="478"/>
          <ac:spMkLst>
            <pc:docMk/>
            <pc:sldMk cId="2462966346" sldId="285"/>
            <ac:spMk id="5" creationId="{D59406B2-CBDC-88E1-D96C-13C6BC048286}"/>
          </ac:spMkLst>
        </pc:spChg>
        <pc:spChg chg="add">
          <ac:chgData name="Inyoung OH" userId="dd04d54c897460e9" providerId="LiveId" clId="{5CD25753-A126-4772-89A0-37C453BD2BFB}" dt="2026-09-03T08:52:59.935" v="24639" actId="22"/>
          <ac:spMkLst>
            <pc:docMk/>
            <pc:sldMk cId="2462966346" sldId="285"/>
            <ac:spMk id="6" creationId="{5CDA2A35-33DE-BBA0-E108-7C6B3FCBFE52}"/>
          </ac:spMkLst>
        </pc:spChg>
        <pc:picChg chg="add mod modCrop">
          <ac:chgData name="Inyoung OH" userId="dd04d54c897460e9" providerId="LiveId" clId="{5CD25753-A126-4772-89A0-37C453BD2BFB}" dt="2026-09-04T03:15:38.269" v="24885" actId="1035"/>
          <ac:picMkLst>
            <pc:docMk/>
            <pc:sldMk cId="2462966346" sldId="285"/>
            <ac:picMk id="5" creationId="{C2C2B651-AF33-EE4E-3B4A-D8084797437E}"/>
          </ac:picMkLst>
        </pc:picChg>
      </pc:sldChg>
      <pc:sldChg chg="addSp delSp modSp add mod">
        <pc:chgData name="Inyoung OH" userId="dd04d54c897460e9" providerId="LiveId" clId="{5CD25753-A126-4772-89A0-37C453BD2BFB}" dt="2026-09-04T03:15:59.385" v="24895" actId="1038"/>
        <pc:sldMkLst>
          <pc:docMk/>
          <pc:sldMk cId="3758549968" sldId="286"/>
        </pc:sldMkLst>
        <pc:spChg chg="add">
          <ac:chgData name="Inyoung OH" userId="dd04d54c897460e9" providerId="LiveId" clId="{5CD25753-A126-4772-89A0-37C453BD2BFB}" dt="2026-09-03T08:53:03.048" v="24641" actId="22"/>
          <ac:spMkLst>
            <pc:docMk/>
            <pc:sldMk cId="3758549968" sldId="286"/>
            <ac:spMk id="4" creationId="{265F67A9-9D4A-E04B-6802-85E8C436019B}"/>
          </ac:spMkLst>
        </pc:spChg>
        <pc:spChg chg="del">
          <ac:chgData name="Inyoung OH" userId="dd04d54c897460e9" providerId="LiveId" clId="{5CD25753-A126-4772-89A0-37C453BD2BFB}" dt="2026-09-03T08:53:02.773" v="24640" actId="478"/>
          <ac:spMkLst>
            <pc:docMk/>
            <pc:sldMk cId="3758549968" sldId="286"/>
            <ac:spMk id="5" creationId="{141576EB-3919-3537-7B60-4D45DA85EB14}"/>
          </ac:spMkLst>
        </pc:spChg>
        <pc:picChg chg="add mod modCrop">
          <ac:chgData name="Inyoung OH" userId="dd04d54c897460e9" providerId="LiveId" clId="{5CD25753-A126-4772-89A0-37C453BD2BFB}" dt="2026-09-04T03:15:59.385" v="24895" actId="1038"/>
          <ac:picMkLst>
            <pc:docMk/>
            <pc:sldMk cId="3758549968" sldId="286"/>
            <ac:picMk id="2" creationId="{E62FD0AF-844A-9711-CCF0-CF7133ECE380}"/>
          </ac:picMkLst>
        </pc:picChg>
      </pc:sldChg>
      <pc:sldChg chg="addSp modSp add mod">
        <pc:chgData name="Inyoung OH" userId="dd04d54c897460e9" providerId="LiveId" clId="{5CD25753-A126-4772-89A0-37C453BD2BFB}" dt="2026-09-04T03:16:31.492" v="24927" actId="1036"/>
        <pc:sldMkLst>
          <pc:docMk/>
          <pc:sldMk cId="4078804342" sldId="287"/>
        </pc:sldMkLst>
        <pc:picChg chg="add mod modCrop">
          <ac:chgData name="Inyoung OH" userId="dd04d54c897460e9" providerId="LiveId" clId="{5CD25753-A126-4772-89A0-37C453BD2BFB}" dt="2026-09-04T03:16:31.492" v="24927" actId="1036"/>
          <ac:picMkLst>
            <pc:docMk/>
            <pc:sldMk cId="4078804342" sldId="287"/>
            <ac:picMk id="6" creationId="{5D649582-AE2F-FA45-341D-8976F7CD62C8}"/>
          </ac:picMkLst>
        </pc:picChg>
      </pc:sldChg>
      <pc:sldChg chg="addSp delSp modSp add mod">
        <pc:chgData name="Inyoung OH" userId="dd04d54c897460e9" providerId="LiveId" clId="{5CD25753-A126-4772-89A0-37C453BD2BFB}" dt="2026-09-04T03:17:05.651" v="24941" actId="1038"/>
        <pc:sldMkLst>
          <pc:docMk/>
          <pc:sldMk cId="70206490" sldId="288"/>
        </pc:sldMkLst>
        <pc:spChg chg="del">
          <ac:chgData name="Inyoung OH" userId="dd04d54c897460e9" providerId="LiveId" clId="{5CD25753-A126-4772-89A0-37C453BD2BFB}" dt="2026-09-03T08:53:08.591" v="24642" actId="478"/>
          <ac:spMkLst>
            <pc:docMk/>
            <pc:sldMk cId="70206490" sldId="288"/>
            <ac:spMk id="5" creationId="{F7DC742C-81FD-B71F-94A9-C0BCC616C11F}"/>
          </ac:spMkLst>
        </pc:spChg>
        <pc:spChg chg="add">
          <ac:chgData name="Inyoung OH" userId="dd04d54c897460e9" providerId="LiveId" clId="{5CD25753-A126-4772-89A0-37C453BD2BFB}" dt="2026-09-03T08:53:09.052" v="24643" actId="22"/>
          <ac:spMkLst>
            <pc:docMk/>
            <pc:sldMk cId="70206490" sldId="288"/>
            <ac:spMk id="6" creationId="{2BB7E877-9D03-CBC5-6566-F4387137692D}"/>
          </ac:spMkLst>
        </pc:spChg>
        <pc:picChg chg="add mod modCrop">
          <ac:chgData name="Inyoung OH" userId="dd04d54c897460e9" providerId="LiveId" clId="{5CD25753-A126-4772-89A0-37C453BD2BFB}" dt="2026-09-04T03:17:05.651" v="24941" actId="1038"/>
          <ac:picMkLst>
            <pc:docMk/>
            <pc:sldMk cId="70206490" sldId="288"/>
            <ac:picMk id="5" creationId="{393CE48B-0E30-D726-2E21-052CBC58AF0B}"/>
          </ac:picMkLst>
        </pc:picChg>
      </pc:sldChg>
      <pc:sldChg chg="addSp delSp modSp add mod">
        <pc:chgData name="Inyoung OH" userId="dd04d54c897460e9" providerId="LiveId" clId="{5CD25753-A126-4772-89A0-37C453BD2BFB}" dt="2026-09-04T03:17:40.390" v="24965" actId="1035"/>
        <pc:sldMkLst>
          <pc:docMk/>
          <pc:sldMk cId="3513246052" sldId="289"/>
        </pc:sldMkLst>
        <pc:spChg chg="del">
          <ac:chgData name="Inyoung OH" userId="dd04d54c897460e9" providerId="LiveId" clId="{5CD25753-A126-4772-89A0-37C453BD2BFB}" dt="2026-09-03T08:53:12.174" v="24644" actId="478"/>
          <ac:spMkLst>
            <pc:docMk/>
            <pc:sldMk cId="3513246052" sldId="289"/>
            <ac:spMk id="5" creationId="{C253553B-548E-B592-3482-F0B744847F50}"/>
          </ac:spMkLst>
        </pc:spChg>
        <pc:spChg chg="add">
          <ac:chgData name="Inyoung OH" userId="dd04d54c897460e9" providerId="LiveId" clId="{5CD25753-A126-4772-89A0-37C453BD2BFB}" dt="2026-09-03T08:53:13.368" v="24645" actId="22"/>
          <ac:spMkLst>
            <pc:docMk/>
            <pc:sldMk cId="3513246052" sldId="289"/>
            <ac:spMk id="6" creationId="{5640C6DA-A46F-18BF-67CA-15E1ECC5B95F}"/>
          </ac:spMkLst>
        </pc:spChg>
        <pc:picChg chg="add mod modCrop">
          <ac:chgData name="Inyoung OH" userId="dd04d54c897460e9" providerId="LiveId" clId="{5CD25753-A126-4772-89A0-37C453BD2BFB}" dt="2026-09-04T03:17:40.390" v="24965" actId="1035"/>
          <ac:picMkLst>
            <pc:docMk/>
            <pc:sldMk cId="3513246052" sldId="289"/>
            <ac:picMk id="5" creationId="{A24219E3-7040-1EFE-EFAC-EACFC0500B29}"/>
          </ac:picMkLst>
        </pc:picChg>
      </pc:sldChg>
      <pc:sldChg chg="addSp delSp modSp add mod">
        <pc:chgData name="Inyoung OH" userId="dd04d54c897460e9" providerId="LiveId" clId="{5CD25753-A126-4772-89A0-37C453BD2BFB}" dt="2026-09-04T03:18:17.311" v="24986" actId="1038"/>
        <pc:sldMkLst>
          <pc:docMk/>
          <pc:sldMk cId="2920360513" sldId="290"/>
        </pc:sldMkLst>
        <pc:spChg chg="del">
          <ac:chgData name="Inyoung OH" userId="dd04d54c897460e9" providerId="LiveId" clId="{5CD25753-A126-4772-89A0-37C453BD2BFB}" dt="2026-09-03T08:53:17.027" v="24646" actId="478"/>
          <ac:spMkLst>
            <pc:docMk/>
            <pc:sldMk cId="2920360513" sldId="290"/>
            <ac:spMk id="5" creationId="{979E56D7-1075-F2F2-B1AA-6F1810076537}"/>
          </ac:spMkLst>
        </pc:spChg>
        <pc:spChg chg="add">
          <ac:chgData name="Inyoung OH" userId="dd04d54c897460e9" providerId="LiveId" clId="{5CD25753-A126-4772-89A0-37C453BD2BFB}" dt="2026-09-03T08:53:18.960" v="24647" actId="22"/>
          <ac:spMkLst>
            <pc:docMk/>
            <pc:sldMk cId="2920360513" sldId="290"/>
            <ac:spMk id="6" creationId="{484A38D0-0EF8-6C3A-7862-B77937A0631D}"/>
          </ac:spMkLst>
        </pc:spChg>
        <pc:picChg chg="add mod modCrop">
          <ac:chgData name="Inyoung OH" userId="dd04d54c897460e9" providerId="LiveId" clId="{5CD25753-A126-4772-89A0-37C453BD2BFB}" dt="2026-09-04T03:18:17.311" v="24986" actId="1038"/>
          <ac:picMkLst>
            <pc:docMk/>
            <pc:sldMk cId="2920360513" sldId="290"/>
            <ac:picMk id="5" creationId="{9A6CE4C7-DB68-C6A8-8782-D8FF22E53B44}"/>
          </ac:picMkLst>
        </pc:picChg>
      </pc:sldChg>
      <pc:sldChg chg="addSp delSp modSp add mod">
        <pc:chgData name="Inyoung OH" userId="dd04d54c897460e9" providerId="LiveId" clId="{5CD25753-A126-4772-89A0-37C453BD2BFB}" dt="2026-09-04T03:18:49.073" v="25003" actId="1035"/>
        <pc:sldMkLst>
          <pc:docMk/>
          <pc:sldMk cId="3132494464" sldId="291"/>
        </pc:sldMkLst>
        <pc:spChg chg="del">
          <ac:chgData name="Inyoung OH" userId="dd04d54c897460e9" providerId="LiveId" clId="{5CD25753-A126-4772-89A0-37C453BD2BFB}" dt="2026-09-03T08:53:21.686" v="24648" actId="478"/>
          <ac:spMkLst>
            <pc:docMk/>
            <pc:sldMk cId="3132494464" sldId="291"/>
            <ac:spMk id="5" creationId="{9E9D4EB4-337C-0643-C039-72E68AC880AD}"/>
          </ac:spMkLst>
        </pc:spChg>
        <pc:spChg chg="add">
          <ac:chgData name="Inyoung OH" userId="dd04d54c897460e9" providerId="LiveId" clId="{5CD25753-A126-4772-89A0-37C453BD2BFB}" dt="2026-09-03T08:53:22.910" v="24649" actId="22"/>
          <ac:spMkLst>
            <pc:docMk/>
            <pc:sldMk cId="3132494464" sldId="291"/>
            <ac:spMk id="6" creationId="{06854012-CD72-F0F5-D95B-CB633827A0F3}"/>
          </ac:spMkLst>
        </pc:spChg>
        <pc:picChg chg="add mod modCrop">
          <ac:chgData name="Inyoung OH" userId="dd04d54c897460e9" providerId="LiveId" clId="{5CD25753-A126-4772-89A0-37C453BD2BFB}" dt="2026-09-04T03:18:49.073" v="25003" actId="1035"/>
          <ac:picMkLst>
            <pc:docMk/>
            <pc:sldMk cId="3132494464" sldId="291"/>
            <ac:picMk id="5" creationId="{4AFF30A5-E5D1-F553-D973-66643AB905A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4BE22-2B22-466E-8B55-A2B0AB57E50F}" type="slidenum">
              <a:rPr lang="en-HK" smtClean="0"/>
              <a:t>2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843410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6DF5-AAED-398F-9CBF-B29AEFC45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8DE41E1-5495-17A1-0B6C-7859FCD94B8D}"/>
              </a:ext>
            </a:extLst>
          </p:cNvPr>
          <p:cNvSpPr txBox="1"/>
          <p:nvPr/>
        </p:nvSpPr>
        <p:spPr>
          <a:xfrm>
            <a:off x="289524" y="220668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5.B</a:t>
            </a:r>
            <a:endParaRPr lang="en-HK" sz="405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8CD265-E609-9357-0E57-7F210179B8BD}"/>
              </a:ext>
            </a:extLst>
          </p:cNvPr>
          <p:cNvSpPr/>
          <p:nvPr/>
        </p:nvSpPr>
        <p:spPr>
          <a:xfrm>
            <a:off x="121920" y="1981200"/>
            <a:ext cx="31760160" cy="164647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BE5B84-BD99-8943-36E6-F2910ACA533E}"/>
              </a:ext>
            </a:extLst>
          </p:cNvPr>
          <p:cNvSpPr txBox="1"/>
          <p:nvPr/>
        </p:nvSpPr>
        <p:spPr>
          <a:xfrm>
            <a:off x="213730" y="2082993"/>
            <a:ext cx="11566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[Iba1-shPfk + mt-</a:t>
            </a:r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] + 2xLAP [POD (28 + 14)], DG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104B77-9B8D-FEC6-027B-725ED9BA5F32}"/>
              </a:ext>
            </a:extLst>
          </p:cNvPr>
          <p:cNvSpPr txBox="1">
            <a:spLocks/>
          </p:cNvSpPr>
          <p:nvPr/>
        </p:nvSpPr>
        <p:spPr>
          <a:xfrm>
            <a:off x="26395904" y="2011680"/>
            <a:ext cx="5486176" cy="116311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900, 40x, z stacks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B0D78C8-F39E-805F-029A-FE3C69C7942E}"/>
              </a:ext>
            </a:extLst>
          </p:cNvPr>
          <p:cNvSpPr txBox="1">
            <a:spLocks/>
          </p:cNvSpPr>
          <p:nvPr/>
        </p:nvSpPr>
        <p:spPr>
          <a:xfrm>
            <a:off x="3936864" y="3467050"/>
            <a:ext cx="1986848" cy="82513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0786342-4D67-3AB6-08F9-4C1933EDFBF8}"/>
              </a:ext>
            </a:extLst>
          </p:cNvPr>
          <p:cNvSpPr txBox="1">
            <a:spLocks/>
          </p:cNvSpPr>
          <p:nvPr/>
        </p:nvSpPr>
        <p:spPr>
          <a:xfrm>
            <a:off x="16195983" y="3444834"/>
            <a:ext cx="2420936" cy="63154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6297B54-BFBB-66EA-65AD-15AB9CCA3792}"/>
              </a:ext>
            </a:extLst>
          </p:cNvPr>
          <p:cNvSpPr txBox="1">
            <a:spLocks/>
          </p:cNvSpPr>
          <p:nvPr/>
        </p:nvSpPr>
        <p:spPr>
          <a:xfrm>
            <a:off x="19809910" y="3332633"/>
            <a:ext cx="3386266" cy="63154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6331BC7-8885-EA9F-E36D-2BF32F226176}"/>
              </a:ext>
            </a:extLst>
          </p:cNvPr>
          <p:cNvSpPr txBox="1">
            <a:spLocks/>
          </p:cNvSpPr>
          <p:nvPr/>
        </p:nvSpPr>
        <p:spPr>
          <a:xfrm>
            <a:off x="28777391" y="3545993"/>
            <a:ext cx="1672773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36086C3-CCB4-30D8-9E5B-51AB702ACC63}"/>
              </a:ext>
            </a:extLst>
          </p:cNvPr>
          <p:cNvSpPr txBox="1">
            <a:spLocks/>
          </p:cNvSpPr>
          <p:nvPr/>
        </p:nvSpPr>
        <p:spPr>
          <a:xfrm>
            <a:off x="24201372" y="3435632"/>
            <a:ext cx="2712468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BE6D7FE-D080-FC33-A3BC-FC6003F4CBE9}"/>
              </a:ext>
            </a:extLst>
          </p:cNvPr>
          <p:cNvSpPr txBox="1">
            <a:spLocks/>
          </p:cNvSpPr>
          <p:nvPr/>
        </p:nvSpPr>
        <p:spPr>
          <a:xfrm>
            <a:off x="12190395" y="3283233"/>
            <a:ext cx="2805999" cy="84253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F88510B-1DCB-5B02-341E-A823016E786E}"/>
              </a:ext>
            </a:extLst>
          </p:cNvPr>
          <p:cNvSpPr txBox="1">
            <a:spLocks/>
          </p:cNvSpPr>
          <p:nvPr/>
        </p:nvSpPr>
        <p:spPr>
          <a:xfrm>
            <a:off x="8159343" y="3609663"/>
            <a:ext cx="2128862" cy="39906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enlarged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004C939B-091F-E3D9-7B76-FBB52B2965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15485"/>
          <a:stretch>
            <a:fillRect/>
          </a:stretch>
        </p:blipFill>
        <p:spPr>
          <a:xfrm>
            <a:off x="2112754" y="13149510"/>
            <a:ext cx="4655546" cy="3657600"/>
          </a:xfrm>
          <a:prstGeom prst="rect">
            <a:avLst/>
          </a:prstGeom>
        </p:spPr>
      </p:pic>
      <p:pic>
        <p:nvPicPr>
          <p:cNvPr id="17" name="Content Placeholder 3">
            <a:extLst>
              <a:ext uri="{FF2B5EF4-FFF2-40B4-BE49-F238E27FC236}">
                <a16:creationId xmlns:a16="http://schemas.microsoft.com/office/drawing/2014/main" id="{3B45F441-C3DA-88BB-E0AF-34D3123068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4454"/>
          <a:stretch>
            <a:fillRect/>
          </a:stretch>
        </p:blipFill>
        <p:spPr>
          <a:xfrm>
            <a:off x="2131636" y="4567414"/>
            <a:ext cx="4712413" cy="3657600"/>
          </a:xfrm>
          <a:prstGeom prst="rect">
            <a:avLst/>
          </a:prstGeom>
        </p:spPr>
      </p:pic>
      <p:pic>
        <p:nvPicPr>
          <p:cNvPr id="18" name="Content Placeholder 3">
            <a:extLst>
              <a:ext uri="{FF2B5EF4-FFF2-40B4-BE49-F238E27FC236}">
                <a16:creationId xmlns:a16="http://schemas.microsoft.com/office/drawing/2014/main" id="{55EB1538-1B6E-0620-C77A-4E9AC3056F5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485"/>
          <a:stretch>
            <a:fillRect/>
          </a:stretch>
        </p:blipFill>
        <p:spPr>
          <a:xfrm>
            <a:off x="2153793" y="8947543"/>
            <a:ext cx="4655546" cy="36576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11CB37B-6215-5039-E015-DE924B9FB28E}"/>
              </a:ext>
            </a:extLst>
          </p:cNvPr>
          <p:cNvSpPr/>
          <p:nvPr/>
        </p:nvSpPr>
        <p:spPr>
          <a:xfrm>
            <a:off x="3063233" y="6119509"/>
            <a:ext cx="1043294" cy="98014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08CD17-3DE4-268C-D3E3-E39A6619E946}"/>
              </a:ext>
            </a:extLst>
          </p:cNvPr>
          <p:cNvSpPr txBox="1"/>
          <p:nvPr/>
        </p:nvSpPr>
        <p:spPr>
          <a:xfrm>
            <a:off x="333226" y="5120488"/>
            <a:ext cx="187743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US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2xLAP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BD8780-0715-6809-94CF-0BEE3E1E5746}"/>
              </a:ext>
            </a:extLst>
          </p:cNvPr>
          <p:cNvSpPr txBox="1"/>
          <p:nvPr/>
        </p:nvSpPr>
        <p:spPr>
          <a:xfrm>
            <a:off x="307312" y="9132611"/>
            <a:ext cx="187743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shPfk1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US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2xLAP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8796187-1BE0-3E1A-A0BB-97FD49145289}"/>
              </a:ext>
            </a:extLst>
          </p:cNvPr>
          <p:cNvSpPr/>
          <p:nvPr/>
        </p:nvSpPr>
        <p:spPr>
          <a:xfrm>
            <a:off x="3579005" y="9933203"/>
            <a:ext cx="1036551" cy="98673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3DBD93C-887D-B343-C799-CF1D3EF48865}"/>
              </a:ext>
            </a:extLst>
          </p:cNvPr>
          <p:cNvSpPr txBox="1"/>
          <p:nvPr/>
        </p:nvSpPr>
        <p:spPr>
          <a:xfrm>
            <a:off x="305460" y="13251060"/>
            <a:ext cx="187743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shPfk2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US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2xLAP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080485-366F-A8EF-F91C-D8CFE5EA2CB1}"/>
              </a:ext>
            </a:extLst>
          </p:cNvPr>
          <p:cNvSpPr/>
          <p:nvPr/>
        </p:nvSpPr>
        <p:spPr>
          <a:xfrm>
            <a:off x="3929400" y="15503068"/>
            <a:ext cx="1030594" cy="98099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pic>
        <p:nvPicPr>
          <p:cNvPr id="25" name="Content Placeholder 3">
            <a:extLst>
              <a:ext uri="{FF2B5EF4-FFF2-40B4-BE49-F238E27FC236}">
                <a16:creationId xmlns:a16="http://schemas.microsoft.com/office/drawing/2014/main" id="{AEF25987-6CDC-3C6C-4F0B-B726577FC9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394" t="42009" r="63516" b="30714"/>
          <a:stretch>
            <a:fillRect/>
          </a:stretch>
        </p:blipFill>
        <p:spPr>
          <a:xfrm>
            <a:off x="7135378" y="4430572"/>
            <a:ext cx="4172310" cy="3958438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pic>
        <p:nvPicPr>
          <p:cNvPr id="26" name="Content Placeholder 3">
            <a:extLst>
              <a:ext uri="{FF2B5EF4-FFF2-40B4-BE49-F238E27FC236}">
                <a16:creationId xmlns:a16="http://schemas.microsoft.com/office/drawing/2014/main" id="{D4F17131-B94E-2E85-7D80-CD4E27952A4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433" t="28139" r="55612" b="44585"/>
          <a:stretch>
            <a:fillRect/>
          </a:stretch>
        </p:blipFill>
        <p:spPr>
          <a:xfrm>
            <a:off x="7149985" y="8691543"/>
            <a:ext cx="4142804" cy="3958293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pic>
        <p:nvPicPr>
          <p:cNvPr id="27" name="Content Placeholder 3">
            <a:extLst>
              <a:ext uri="{FF2B5EF4-FFF2-40B4-BE49-F238E27FC236}">
                <a16:creationId xmlns:a16="http://schemas.microsoft.com/office/drawing/2014/main" id="{6D6018ED-4899-EBE1-2D5D-29118BE677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016" t="64191" r="48070" b="8533"/>
          <a:stretch>
            <a:fillRect/>
          </a:stretch>
        </p:blipFill>
        <p:spPr>
          <a:xfrm>
            <a:off x="7139427" y="12928427"/>
            <a:ext cx="4133843" cy="3958293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pic>
        <p:nvPicPr>
          <p:cNvPr id="28" name="Content Placeholder 3">
            <a:extLst>
              <a:ext uri="{FF2B5EF4-FFF2-40B4-BE49-F238E27FC236}">
                <a16:creationId xmlns:a16="http://schemas.microsoft.com/office/drawing/2014/main" id="{ED4E8CFF-3BAD-5352-1905-F55AE267144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552" r="14805"/>
          <a:stretch>
            <a:fillRect/>
          </a:stretch>
        </p:blipFill>
        <p:spPr>
          <a:xfrm>
            <a:off x="15608769" y="4414076"/>
            <a:ext cx="3781219" cy="3657600"/>
          </a:xfrm>
          <a:prstGeom prst="rect">
            <a:avLst/>
          </a:prstGeom>
        </p:spPr>
      </p:pic>
      <p:pic>
        <p:nvPicPr>
          <p:cNvPr id="29" name="Content Placeholder 3">
            <a:extLst>
              <a:ext uri="{FF2B5EF4-FFF2-40B4-BE49-F238E27FC236}">
                <a16:creationId xmlns:a16="http://schemas.microsoft.com/office/drawing/2014/main" id="{BD6FD321-C6FD-0F09-5F9C-A871AD9A1BF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5842" r="14755"/>
          <a:stretch>
            <a:fillRect/>
          </a:stretch>
        </p:blipFill>
        <p:spPr>
          <a:xfrm>
            <a:off x="19595053" y="4412123"/>
            <a:ext cx="3823118" cy="3657600"/>
          </a:xfrm>
          <a:prstGeom prst="rect">
            <a:avLst/>
          </a:prstGeom>
        </p:spPr>
      </p:pic>
      <p:pic>
        <p:nvPicPr>
          <p:cNvPr id="30" name="Content Placeholder 3">
            <a:extLst>
              <a:ext uri="{FF2B5EF4-FFF2-40B4-BE49-F238E27FC236}">
                <a16:creationId xmlns:a16="http://schemas.microsoft.com/office/drawing/2014/main" id="{6E177820-DC1E-BE0C-CEBF-C2868B56885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501" r="14856"/>
          <a:stretch>
            <a:fillRect/>
          </a:stretch>
        </p:blipFill>
        <p:spPr>
          <a:xfrm>
            <a:off x="23661197" y="4412849"/>
            <a:ext cx="3781219" cy="3657600"/>
          </a:xfrm>
          <a:prstGeom prst="rect">
            <a:avLst/>
          </a:prstGeom>
        </p:spPr>
      </p:pic>
      <p:pic>
        <p:nvPicPr>
          <p:cNvPr id="31" name="Content Placeholder 3">
            <a:extLst>
              <a:ext uri="{FF2B5EF4-FFF2-40B4-BE49-F238E27FC236}">
                <a16:creationId xmlns:a16="http://schemas.microsoft.com/office/drawing/2014/main" id="{C7B8A3E8-0B50-74F5-59D2-EB305B2FE23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7451" r="14527"/>
          <a:stretch>
            <a:fillRect/>
          </a:stretch>
        </p:blipFill>
        <p:spPr>
          <a:xfrm>
            <a:off x="27677816" y="4410402"/>
            <a:ext cx="3747064" cy="3657600"/>
          </a:xfrm>
          <a:prstGeom prst="rect">
            <a:avLst/>
          </a:prstGeom>
        </p:spPr>
      </p:pic>
      <p:pic>
        <p:nvPicPr>
          <p:cNvPr id="32" name="Content Placeholder 3">
            <a:extLst>
              <a:ext uri="{FF2B5EF4-FFF2-40B4-BE49-F238E27FC236}">
                <a16:creationId xmlns:a16="http://schemas.microsoft.com/office/drawing/2014/main" id="{2A0074A6-E198-6807-CCD4-845E5FC4981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7158" r="14200"/>
          <a:stretch>
            <a:fillRect/>
          </a:stretch>
        </p:blipFill>
        <p:spPr>
          <a:xfrm>
            <a:off x="11627489" y="4430573"/>
            <a:ext cx="3781219" cy="3657600"/>
          </a:xfrm>
          <a:prstGeom prst="rect">
            <a:avLst/>
          </a:prstGeom>
        </p:spPr>
      </p:pic>
      <p:pic>
        <p:nvPicPr>
          <p:cNvPr id="33" name="Content Placeholder 3">
            <a:extLst>
              <a:ext uri="{FF2B5EF4-FFF2-40B4-BE49-F238E27FC236}">
                <a16:creationId xmlns:a16="http://schemas.microsoft.com/office/drawing/2014/main" id="{E79DEC18-DDC5-6AD8-B1B5-25045BFB68E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3357" r="12885"/>
          <a:stretch>
            <a:fillRect/>
          </a:stretch>
        </p:blipFill>
        <p:spPr>
          <a:xfrm>
            <a:off x="15417537" y="8854392"/>
            <a:ext cx="4063025" cy="3657600"/>
          </a:xfrm>
          <a:prstGeom prst="rect">
            <a:avLst/>
          </a:prstGeom>
        </p:spPr>
      </p:pic>
      <p:pic>
        <p:nvPicPr>
          <p:cNvPr id="34" name="Content Placeholder 3">
            <a:extLst>
              <a:ext uri="{FF2B5EF4-FFF2-40B4-BE49-F238E27FC236}">
                <a16:creationId xmlns:a16="http://schemas.microsoft.com/office/drawing/2014/main" id="{2738C1B4-907E-A77E-1820-C0C9EC9CC48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4209" r="11633"/>
          <a:stretch>
            <a:fillRect/>
          </a:stretch>
        </p:blipFill>
        <p:spPr>
          <a:xfrm>
            <a:off x="19494577" y="8837700"/>
            <a:ext cx="4085107" cy="3657600"/>
          </a:xfrm>
          <a:prstGeom prst="rect">
            <a:avLst/>
          </a:prstGeom>
        </p:spPr>
      </p:pic>
      <p:pic>
        <p:nvPicPr>
          <p:cNvPr id="35" name="Content Placeholder 3">
            <a:extLst>
              <a:ext uri="{FF2B5EF4-FFF2-40B4-BE49-F238E27FC236}">
                <a16:creationId xmlns:a16="http://schemas.microsoft.com/office/drawing/2014/main" id="{7023DF51-95D5-B68A-DA65-04FAF5F94FF3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5778" r="15579"/>
          <a:stretch>
            <a:fillRect/>
          </a:stretch>
        </p:blipFill>
        <p:spPr>
          <a:xfrm>
            <a:off x="23565611" y="8822348"/>
            <a:ext cx="3781222" cy="3657600"/>
          </a:xfrm>
          <a:prstGeom prst="rect">
            <a:avLst/>
          </a:prstGeom>
        </p:spPr>
      </p:pic>
      <p:pic>
        <p:nvPicPr>
          <p:cNvPr id="36" name="Content Placeholder 3">
            <a:extLst>
              <a:ext uri="{FF2B5EF4-FFF2-40B4-BE49-F238E27FC236}">
                <a16:creationId xmlns:a16="http://schemas.microsoft.com/office/drawing/2014/main" id="{0E92D9C4-90BB-EEBD-5FFB-97652D3BDCB4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3760" r="14526"/>
          <a:stretch>
            <a:fillRect/>
          </a:stretch>
        </p:blipFill>
        <p:spPr>
          <a:xfrm>
            <a:off x="27476553" y="8813947"/>
            <a:ext cx="3950381" cy="3657600"/>
          </a:xfrm>
          <a:prstGeom prst="rect">
            <a:avLst/>
          </a:prstGeom>
        </p:spPr>
      </p:pic>
      <p:pic>
        <p:nvPicPr>
          <p:cNvPr id="37" name="Content Placeholder 3">
            <a:extLst>
              <a:ext uri="{FF2B5EF4-FFF2-40B4-BE49-F238E27FC236}">
                <a16:creationId xmlns:a16="http://schemas.microsoft.com/office/drawing/2014/main" id="{4B85C312-AF29-5891-624D-9F5C1A53BE49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16861" r="13736"/>
          <a:stretch>
            <a:fillRect/>
          </a:stretch>
        </p:blipFill>
        <p:spPr>
          <a:xfrm>
            <a:off x="11623345" y="8839845"/>
            <a:ext cx="3823118" cy="3657600"/>
          </a:xfrm>
          <a:prstGeom prst="rect">
            <a:avLst/>
          </a:prstGeom>
        </p:spPr>
      </p:pic>
      <p:pic>
        <p:nvPicPr>
          <p:cNvPr id="38" name="Content Placeholder 3">
            <a:extLst>
              <a:ext uri="{FF2B5EF4-FFF2-40B4-BE49-F238E27FC236}">
                <a16:creationId xmlns:a16="http://schemas.microsoft.com/office/drawing/2014/main" id="{466E54C4-6BAA-7B4F-F6B2-4041FF2786AA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6259" r="13127"/>
          <a:stretch>
            <a:fillRect/>
          </a:stretch>
        </p:blipFill>
        <p:spPr>
          <a:xfrm>
            <a:off x="15553745" y="13057132"/>
            <a:ext cx="3889818" cy="3657600"/>
          </a:xfrm>
          <a:prstGeom prst="rect">
            <a:avLst/>
          </a:prstGeom>
        </p:spPr>
      </p:pic>
      <p:pic>
        <p:nvPicPr>
          <p:cNvPr id="39" name="Content Placeholder 3">
            <a:extLst>
              <a:ext uri="{FF2B5EF4-FFF2-40B4-BE49-F238E27FC236}">
                <a16:creationId xmlns:a16="http://schemas.microsoft.com/office/drawing/2014/main" id="{40BCF321-C849-3EA3-7540-FF0001518127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18669" r="15148"/>
          <a:stretch>
            <a:fillRect/>
          </a:stretch>
        </p:blipFill>
        <p:spPr>
          <a:xfrm>
            <a:off x="19690828" y="12982751"/>
            <a:ext cx="3645754" cy="3657600"/>
          </a:xfrm>
          <a:prstGeom prst="rect">
            <a:avLst/>
          </a:prstGeom>
        </p:spPr>
      </p:pic>
      <p:pic>
        <p:nvPicPr>
          <p:cNvPr id="40" name="Content Placeholder 3">
            <a:extLst>
              <a:ext uri="{FF2B5EF4-FFF2-40B4-BE49-F238E27FC236}">
                <a16:creationId xmlns:a16="http://schemas.microsoft.com/office/drawing/2014/main" id="{0B8B0BEC-E790-C909-BA9A-C13187A5F228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5629" r="15200"/>
          <a:stretch>
            <a:fillRect/>
          </a:stretch>
        </p:blipFill>
        <p:spPr>
          <a:xfrm>
            <a:off x="23584571" y="12971970"/>
            <a:ext cx="3810385" cy="3657600"/>
          </a:xfrm>
          <a:prstGeom prst="rect">
            <a:avLst/>
          </a:prstGeom>
        </p:spPr>
      </p:pic>
      <p:pic>
        <p:nvPicPr>
          <p:cNvPr id="41" name="Content Placeholder 3">
            <a:extLst>
              <a:ext uri="{FF2B5EF4-FFF2-40B4-BE49-F238E27FC236}">
                <a16:creationId xmlns:a16="http://schemas.microsoft.com/office/drawing/2014/main" id="{5CDCA3D6-FED3-861A-616C-A07DE2A26074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16819" r="12567"/>
          <a:stretch>
            <a:fillRect/>
          </a:stretch>
        </p:blipFill>
        <p:spPr>
          <a:xfrm>
            <a:off x="27656962" y="12971459"/>
            <a:ext cx="3889818" cy="3657600"/>
          </a:xfrm>
          <a:prstGeom prst="rect">
            <a:avLst/>
          </a:prstGeom>
        </p:spPr>
      </p:pic>
      <p:pic>
        <p:nvPicPr>
          <p:cNvPr id="42" name="Content Placeholder 3">
            <a:extLst>
              <a:ext uri="{FF2B5EF4-FFF2-40B4-BE49-F238E27FC236}">
                <a16:creationId xmlns:a16="http://schemas.microsoft.com/office/drawing/2014/main" id="{24BD585E-864A-89F3-D795-E98EC345BF1E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15629" r="15200"/>
          <a:stretch>
            <a:fillRect/>
          </a:stretch>
        </p:blipFill>
        <p:spPr>
          <a:xfrm>
            <a:off x="11507531" y="13041068"/>
            <a:ext cx="3810385" cy="3657600"/>
          </a:xfrm>
          <a:prstGeom prst="rect">
            <a:avLst/>
          </a:prstGeom>
        </p:spPr>
      </p:pic>
      <p:pic>
        <p:nvPicPr>
          <p:cNvPr id="43" name="Content Placeholder 3">
            <a:extLst>
              <a:ext uri="{FF2B5EF4-FFF2-40B4-BE49-F238E27FC236}">
                <a16:creationId xmlns:a16="http://schemas.microsoft.com/office/drawing/2014/main" id="{DDC48E9A-0B27-D947-13AF-6746281B68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12" t="92725" r="83646" b="-493"/>
          <a:stretch>
            <a:fillRect/>
          </a:stretch>
        </p:blipFill>
        <p:spPr>
          <a:xfrm>
            <a:off x="6982979" y="17189253"/>
            <a:ext cx="2238408" cy="1127275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1936881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8914D4B-AA8E-FAF2-F892-8802F5D15FDA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35A9228-0525-B996-101B-A2D357F66B6B}"/>
              </a:ext>
            </a:extLst>
          </p:cNvPr>
          <p:cNvSpPr txBox="1">
            <a:spLocks/>
          </p:cNvSpPr>
          <p:nvPr/>
        </p:nvSpPr>
        <p:spPr>
          <a:xfrm>
            <a:off x="15050179" y="1487636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A4D6A4-9206-EE3E-BCB8-F824E290D010}"/>
              </a:ext>
            </a:extLst>
          </p:cNvPr>
          <p:cNvSpPr txBox="1"/>
          <p:nvPr/>
        </p:nvSpPr>
        <p:spPr>
          <a:xfrm>
            <a:off x="289524" y="220668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5.B</a:t>
            </a:r>
            <a:endParaRPr lang="en-HK" sz="4050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E71A4C4-E29E-F9A3-DFE6-F3253C554F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003" r="-293" b="1"/>
          <a:stretch>
            <a:fillRect/>
          </a:stretch>
        </p:blipFill>
        <p:spPr>
          <a:xfrm>
            <a:off x="973547" y="2374686"/>
            <a:ext cx="30246680" cy="2022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58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4453B-2DFD-66C9-0176-AE9D00023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C686E83-E446-1487-5BFE-13472788908D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2541EAA-EF0B-DAD6-E8FE-379371FAA27D}"/>
              </a:ext>
            </a:extLst>
          </p:cNvPr>
          <p:cNvSpPr txBox="1">
            <a:spLocks/>
          </p:cNvSpPr>
          <p:nvPr/>
        </p:nvSpPr>
        <p:spPr>
          <a:xfrm>
            <a:off x="14767390" y="1077245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3CD0DA-31EA-8D39-10CA-FE902E233486}"/>
              </a:ext>
            </a:extLst>
          </p:cNvPr>
          <p:cNvSpPr txBox="1"/>
          <p:nvPr/>
        </p:nvSpPr>
        <p:spPr>
          <a:xfrm>
            <a:off x="289524" y="220668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5.B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62062F39-24C3-31F8-74BF-3252C2738F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70" t="-1122" r="-169" b="-1067"/>
          <a:stretch>
            <a:fillRect/>
          </a:stretch>
        </p:blipFill>
        <p:spPr>
          <a:xfrm>
            <a:off x="1214922" y="2663084"/>
            <a:ext cx="29744049" cy="2003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743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10B7A-158E-5AB5-81B3-6DCA90610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3DFDE7D-0B1E-41B9-0EF1-E1411E54C2B4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D58B22E-CB46-48B7-FDC5-0132594DAEC0}"/>
              </a:ext>
            </a:extLst>
          </p:cNvPr>
          <p:cNvSpPr txBox="1">
            <a:spLocks/>
          </p:cNvSpPr>
          <p:nvPr/>
        </p:nvSpPr>
        <p:spPr>
          <a:xfrm>
            <a:off x="15137153" y="1587127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DF6B24-EF8A-B5E3-A0CD-21FA8D16AC18}"/>
              </a:ext>
            </a:extLst>
          </p:cNvPr>
          <p:cNvSpPr txBox="1"/>
          <p:nvPr/>
        </p:nvSpPr>
        <p:spPr>
          <a:xfrm>
            <a:off x="289524" y="220668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5.B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879F390C-271C-D63C-56EA-6857572105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69" t="-680" r="-350" b="-863"/>
          <a:stretch>
            <a:fillRect/>
          </a:stretch>
        </p:blipFill>
        <p:spPr>
          <a:xfrm>
            <a:off x="1016031" y="2357438"/>
            <a:ext cx="30106223" cy="2013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1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AF4C1-52E3-7D0F-1DA2-421A1403B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D08CF5C-49C8-DE9D-198A-67B5FAD38DF7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EBCA2DF-525C-E4DC-1054-E2C5B2E5663C}"/>
              </a:ext>
            </a:extLst>
          </p:cNvPr>
          <p:cNvSpPr txBox="1">
            <a:spLocks/>
          </p:cNvSpPr>
          <p:nvPr/>
        </p:nvSpPr>
        <p:spPr>
          <a:xfrm>
            <a:off x="14720354" y="1398092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7AE653-E898-1B28-B3D0-3BF7A1502DC1}"/>
              </a:ext>
            </a:extLst>
          </p:cNvPr>
          <p:cNvSpPr txBox="1"/>
          <p:nvPr/>
        </p:nvSpPr>
        <p:spPr>
          <a:xfrm>
            <a:off x="289524" y="220668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5.B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227DEEA0-C160-564F-E500-74A480D019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08" t="-908" r="-423" b="-727"/>
          <a:stretch>
            <a:fillRect/>
          </a:stretch>
        </p:blipFill>
        <p:spPr>
          <a:xfrm>
            <a:off x="1225304" y="2635251"/>
            <a:ext cx="29705792" cy="1986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77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FF218-4948-861A-0CFF-D6582209A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D65985A-3353-2B3F-3C3F-C8D3AA94102E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58D2E66-B313-783A-7B34-33BCAFA34C22}"/>
              </a:ext>
            </a:extLst>
          </p:cNvPr>
          <p:cNvSpPr txBox="1">
            <a:spLocks/>
          </p:cNvSpPr>
          <p:nvPr/>
        </p:nvSpPr>
        <p:spPr>
          <a:xfrm>
            <a:off x="14673132" y="1566637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865974-174C-1831-656A-005983FB9003}"/>
              </a:ext>
            </a:extLst>
          </p:cNvPr>
          <p:cNvSpPr txBox="1"/>
          <p:nvPr/>
        </p:nvSpPr>
        <p:spPr>
          <a:xfrm>
            <a:off x="289524" y="220668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5.B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28A9C507-7DCC-AB4A-A4A6-934F93A0EF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87" t="-1317" r="-538" b="-416"/>
          <a:stretch>
            <a:fillRect/>
          </a:stretch>
        </p:blipFill>
        <p:spPr>
          <a:xfrm>
            <a:off x="986939" y="2251935"/>
            <a:ext cx="30226063" cy="2021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981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84A66-6255-2D1C-4472-701D233B2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EC899DD-3FA2-780D-9B99-630AE353DC15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C00B82-B217-1409-0931-CF29B8637D08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0156177-D8C8-8CAD-C841-413C6FEEA8DD}"/>
              </a:ext>
            </a:extLst>
          </p:cNvPr>
          <p:cNvSpPr txBox="1">
            <a:spLocks/>
          </p:cNvSpPr>
          <p:nvPr/>
        </p:nvSpPr>
        <p:spPr>
          <a:xfrm>
            <a:off x="15257829" y="1262814"/>
            <a:ext cx="1672773" cy="104625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E37223C-102C-AED5-F809-CA4EA8A353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97" t="-678" r="-404" b="-808"/>
          <a:stretch>
            <a:fillRect/>
          </a:stretch>
        </p:blipFill>
        <p:spPr>
          <a:xfrm>
            <a:off x="1052126" y="2509301"/>
            <a:ext cx="30102789" cy="2002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63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65941-9C6F-CA20-425A-588452F64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8478BCD-CEC7-1A9F-659F-75FB7C8B478B}"/>
              </a:ext>
            </a:extLst>
          </p:cNvPr>
          <p:cNvSpPr txBox="1">
            <a:spLocks/>
          </p:cNvSpPr>
          <p:nvPr/>
        </p:nvSpPr>
        <p:spPr>
          <a:xfrm>
            <a:off x="15050179" y="1487636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FB131A-21DA-D582-5F1D-73CA4DB1805C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6A7E00-3259-C44F-3B93-FDF38C8BA71A}"/>
              </a:ext>
            </a:extLst>
          </p:cNvPr>
          <p:cNvSpPr txBox="1"/>
          <p:nvPr/>
        </p:nvSpPr>
        <p:spPr>
          <a:xfrm>
            <a:off x="289524" y="220668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5.B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541C3F36-0BD4-1132-1751-F8578B2B2E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t="-714" r="-500" b="-1"/>
          <a:stretch>
            <a:fillRect/>
          </a:stretch>
        </p:blipFill>
        <p:spPr>
          <a:xfrm>
            <a:off x="1315541" y="2756608"/>
            <a:ext cx="29525318" cy="1964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08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6A6A0-82FE-4F4F-BDFE-316725AAC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A850041-65BD-44CB-E039-455BB8E3C51F}"/>
              </a:ext>
            </a:extLst>
          </p:cNvPr>
          <p:cNvSpPr txBox="1">
            <a:spLocks/>
          </p:cNvSpPr>
          <p:nvPr/>
        </p:nvSpPr>
        <p:spPr>
          <a:xfrm>
            <a:off x="14767390" y="1077245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6FD4E4-DC9E-E4E7-7B5E-4564CE92FFEE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411B18-2FA9-50D1-4E06-2DBBB735B793}"/>
              </a:ext>
            </a:extLst>
          </p:cNvPr>
          <p:cNvSpPr txBox="1"/>
          <p:nvPr/>
        </p:nvSpPr>
        <p:spPr>
          <a:xfrm>
            <a:off x="289524" y="220668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5.B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0FC593C9-5841-8E3E-73F0-F42502C8FF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03" t="-998" r="-696" b="-1278"/>
          <a:stretch>
            <a:fillRect/>
          </a:stretch>
        </p:blipFill>
        <p:spPr>
          <a:xfrm>
            <a:off x="1398542" y="2884133"/>
            <a:ext cx="29468172" cy="1975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87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D03F0-DD71-4E72-23C8-1B99741CD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937EF12-EAE5-33C8-B767-0D1D708E7AB6}"/>
              </a:ext>
            </a:extLst>
          </p:cNvPr>
          <p:cNvSpPr txBox="1">
            <a:spLocks/>
          </p:cNvSpPr>
          <p:nvPr/>
        </p:nvSpPr>
        <p:spPr>
          <a:xfrm>
            <a:off x="15137153" y="1587127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8A7188-D711-D036-5A51-C580914B3D04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C713CC-4A6E-49E5-8466-492A885C75BB}"/>
              </a:ext>
            </a:extLst>
          </p:cNvPr>
          <p:cNvSpPr txBox="1"/>
          <p:nvPr/>
        </p:nvSpPr>
        <p:spPr>
          <a:xfrm>
            <a:off x="289524" y="220668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5.B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02554FB5-713B-331B-F4CF-E246CB31D2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731" t="-1269" r="-343" b="-51"/>
          <a:stretch>
            <a:fillRect/>
          </a:stretch>
        </p:blipFill>
        <p:spPr>
          <a:xfrm>
            <a:off x="1018582" y="2333337"/>
            <a:ext cx="30104081" cy="2003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242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532A-D646-B81F-E159-3ABD431BE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7A9DA23-F754-7555-6506-B5AA86EAD2E8}"/>
              </a:ext>
            </a:extLst>
          </p:cNvPr>
          <p:cNvSpPr txBox="1">
            <a:spLocks/>
          </p:cNvSpPr>
          <p:nvPr/>
        </p:nvSpPr>
        <p:spPr>
          <a:xfrm>
            <a:off x="14720354" y="1398092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2A9F1D-B31F-4ACF-2DCF-87CA5112F801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7142FF-0C0A-EBCC-D3D7-A154CF448F84}"/>
              </a:ext>
            </a:extLst>
          </p:cNvPr>
          <p:cNvSpPr txBox="1"/>
          <p:nvPr/>
        </p:nvSpPr>
        <p:spPr>
          <a:xfrm>
            <a:off x="289524" y="220668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5.B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3DBF04BB-7DA8-40C1-22EF-E67B0B9888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85" t="-1039" r="-476" b="-529"/>
          <a:stretch>
            <a:fillRect/>
          </a:stretch>
        </p:blipFill>
        <p:spPr>
          <a:xfrm>
            <a:off x="1453580" y="2806146"/>
            <a:ext cx="29249239" cy="1955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522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AF218-0A70-B91D-77DF-523F8FABA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34F6073-554C-7D4B-3976-B7F31350CA44}"/>
              </a:ext>
            </a:extLst>
          </p:cNvPr>
          <p:cNvSpPr txBox="1">
            <a:spLocks/>
          </p:cNvSpPr>
          <p:nvPr/>
        </p:nvSpPr>
        <p:spPr>
          <a:xfrm>
            <a:off x="14673132" y="1566637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ABA7D3-59A2-B7E7-A749-32075571A358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76C510-75A9-7C79-9BEE-7C0C5050D172}"/>
              </a:ext>
            </a:extLst>
          </p:cNvPr>
          <p:cNvSpPr txBox="1"/>
          <p:nvPr/>
        </p:nvSpPr>
        <p:spPr>
          <a:xfrm>
            <a:off x="289524" y="220668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5.B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04CEEE53-8356-667C-8051-8F8C86B7A1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703" t="-1271" r="-673" b="-582"/>
          <a:stretch>
            <a:fillRect/>
          </a:stretch>
        </p:blipFill>
        <p:spPr>
          <a:xfrm>
            <a:off x="779379" y="2458831"/>
            <a:ext cx="30581061" cy="2040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588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A80C4-4F7F-86C7-DDE4-ECCA3F75D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7CC3690-7D67-3C37-D35C-6AA4E2F68EE0}"/>
              </a:ext>
            </a:extLst>
          </p:cNvPr>
          <p:cNvSpPr txBox="1">
            <a:spLocks/>
          </p:cNvSpPr>
          <p:nvPr/>
        </p:nvSpPr>
        <p:spPr>
          <a:xfrm>
            <a:off x="15257829" y="1262814"/>
            <a:ext cx="1672773" cy="104625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9740BC-4D9F-3688-957D-413A1425EFC9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DA2A35-33DE-BBA0-E108-7C6B3FCBFE52}"/>
              </a:ext>
            </a:extLst>
          </p:cNvPr>
          <p:cNvSpPr txBox="1"/>
          <p:nvPr/>
        </p:nvSpPr>
        <p:spPr>
          <a:xfrm>
            <a:off x="289524" y="220668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5.B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C2C2B651-AF33-EE4E-3B4A-D808479743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67" t="-497" r="-640" b="-1276"/>
          <a:stretch>
            <a:fillRect/>
          </a:stretch>
        </p:blipFill>
        <p:spPr>
          <a:xfrm>
            <a:off x="1237144" y="2587217"/>
            <a:ext cx="29689171" cy="1982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966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3F3C9-D2A3-B15E-9984-B64C00393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05ECD72-240B-B7D6-C1C6-81E10F3520F5}"/>
              </a:ext>
            </a:extLst>
          </p:cNvPr>
          <p:cNvSpPr txBox="1">
            <a:spLocks/>
          </p:cNvSpPr>
          <p:nvPr/>
        </p:nvSpPr>
        <p:spPr>
          <a:xfrm>
            <a:off x="15050179" y="1487636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E13EA8-0A82-E3D5-5797-3E9505A2562B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5F67A9-9D4A-E04B-6802-85E8C436019B}"/>
              </a:ext>
            </a:extLst>
          </p:cNvPr>
          <p:cNvSpPr txBox="1"/>
          <p:nvPr/>
        </p:nvSpPr>
        <p:spPr>
          <a:xfrm>
            <a:off x="289524" y="220668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5.B</a:t>
            </a:r>
            <a:endParaRPr lang="en-HK" sz="4050" b="1" dirty="0"/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E62FD0AF-844A-9711-CCF0-CF7133ECE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" t="-1313" r="-721"/>
          <a:stretch>
            <a:fillRect/>
          </a:stretch>
        </p:blipFill>
        <p:spPr>
          <a:xfrm>
            <a:off x="1035291" y="2478931"/>
            <a:ext cx="30184938" cy="2016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49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77E70-AD11-19E5-1D4C-88717C496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EAF0F4-E41A-F4AE-9C46-F18B61BF97E5}"/>
              </a:ext>
            </a:extLst>
          </p:cNvPr>
          <p:cNvSpPr txBox="1"/>
          <p:nvPr/>
        </p:nvSpPr>
        <p:spPr>
          <a:xfrm>
            <a:off x="329281" y="220663"/>
            <a:ext cx="17253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5.A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9E08C46-337D-15A1-6E5C-25746F2E931B}"/>
              </a:ext>
            </a:extLst>
          </p:cNvPr>
          <p:cNvSpPr txBox="1">
            <a:spLocks/>
          </p:cNvSpPr>
          <p:nvPr/>
        </p:nvSpPr>
        <p:spPr>
          <a:xfrm>
            <a:off x="14767390" y="1077245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D9696-BA4D-9D09-55AA-69A015429B83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5D649582-AE2F-FA45-341D-8976F7CD62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02" t="-1916" r="-976" b="-870"/>
          <a:stretch>
            <a:fillRect/>
          </a:stretch>
        </p:blipFill>
        <p:spPr>
          <a:xfrm>
            <a:off x="1258648" y="2616014"/>
            <a:ext cx="29635005" cy="1995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04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D9C41-B8F0-8416-E14C-42AB23E2B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70DBB22-30FA-C3CD-A6DB-555053437119}"/>
              </a:ext>
            </a:extLst>
          </p:cNvPr>
          <p:cNvSpPr txBox="1">
            <a:spLocks/>
          </p:cNvSpPr>
          <p:nvPr/>
        </p:nvSpPr>
        <p:spPr>
          <a:xfrm>
            <a:off x="15137153" y="1587127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4715BE-4044-3706-0EFD-FEE84EADAD42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B7E877-9D03-CBC5-6566-F4387137692D}"/>
              </a:ext>
            </a:extLst>
          </p:cNvPr>
          <p:cNvSpPr txBox="1"/>
          <p:nvPr/>
        </p:nvSpPr>
        <p:spPr>
          <a:xfrm>
            <a:off x="289524" y="220668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5.B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393CE48B-0E30-D726-2E21-052CBC58AF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75" t="-619" r="-594" b="-876"/>
          <a:stretch>
            <a:fillRect/>
          </a:stretch>
        </p:blipFill>
        <p:spPr>
          <a:xfrm>
            <a:off x="1214686" y="2404445"/>
            <a:ext cx="29727027" cy="1986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6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5C3DA-453C-E362-B67D-A68D77BA1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986CA10-050C-9875-F362-11ECC15185D4}"/>
              </a:ext>
            </a:extLst>
          </p:cNvPr>
          <p:cNvSpPr txBox="1">
            <a:spLocks/>
          </p:cNvSpPr>
          <p:nvPr/>
        </p:nvSpPr>
        <p:spPr>
          <a:xfrm>
            <a:off x="14720354" y="1398092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7EF615-CFF0-4CF9-98FA-BD25248E2315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40C6DA-A46F-18BF-67CA-15E1ECC5B95F}"/>
              </a:ext>
            </a:extLst>
          </p:cNvPr>
          <p:cNvSpPr txBox="1"/>
          <p:nvPr/>
        </p:nvSpPr>
        <p:spPr>
          <a:xfrm>
            <a:off x="289524" y="220668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5.B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A24219E3-7040-1EFE-EFAC-EACFC0500B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91" t="-636" r="-419" b="-1721"/>
          <a:stretch>
            <a:fillRect/>
          </a:stretch>
        </p:blipFill>
        <p:spPr>
          <a:xfrm>
            <a:off x="979715" y="2512891"/>
            <a:ext cx="30240515" cy="2034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2460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01CB4-8298-5F28-D28F-C85B40135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6E35D66-BFC7-7516-9708-E7903A67C4D7}"/>
              </a:ext>
            </a:extLst>
          </p:cNvPr>
          <p:cNvSpPr txBox="1">
            <a:spLocks/>
          </p:cNvSpPr>
          <p:nvPr/>
        </p:nvSpPr>
        <p:spPr>
          <a:xfrm>
            <a:off x="14673132" y="1566637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E2BF95-E32C-7C3C-BE23-326A71C3A30D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4A38D0-0EF8-6C3A-7862-B77937A0631D}"/>
              </a:ext>
            </a:extLst>
          </p:cNvPr>
          <p:cNvSpPr txBox="1"/>
          <p:nvPr/>
        </p:nvSpPr>
        <p:spPr>
          <a:xfrm>
            <a:off x="289524" y="220668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5.B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9A6CE4C7-DB68-C6A8-8782-D8FF22E53B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" t="-637" r="-454" b="-602"/>
          <a:stretch>
            <a:fillRect/>
          </a:stretch>
        </p:blipFill>
        <p:spPr>
          <a:xfrm>
            <a:off x="1012373" y="2268024"/>
            <a:ext cx="30206718" cy="2021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360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B022E-4E80-288B-10CA-236398141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44CD54D-E4D3-4EBC-6311-9B52D737FE7A}"/>
              </a:ext>
            </a:extLst>
          </p:cNvPr>
          <p:cNvSpPr txBox="1">
            <a:spLocks/>
          </p:cNvSpPr>
          <p:nvPr/>
        </p:nvSpPr>
        <p:spPr>
          <a:xfrm>
            <a:off x="15257829" y="1262814"/>
            <a:ext cx="1672773" cy="104625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072553-DBD5-714F-5E44-2B62AECBF7A7}"/>
              </a:ext>
            </a:extLst>
          </p:cNvPr>
          <p:cNvSpPr txBox="1"/>
          <p:nvPr/>
        </p:nvSpPr>
        <p:spPr>
          <a:xfrm>
            <a:off x="6844730" y="16216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854012-CD72-F0F5-D95B-CB633827A0F3}"/>
              </a:ext>
            </a:extLst>
          </p:cNvPr>
          <p:cNvSpPr txBox="1"/>
          <p:nvPr/>
        </p:nvSpPr>
        <p:spPr>
          <a:xfrm>
            <a:off x="289524" y="220668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5.B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4AFF30A5-E5D1-F553-D973-66643AB905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08" t="-721" r="-314" b="-1188"/>
          <a:stretch>
            <a:fillRect/>
          </a:stretch>
        </p:blipFill>
        <p:spPr>
          <a:xfrm>
            <a:off x="1408526" y="2703883"/>
            <a:ext cx="29382890" cy="1973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494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444</TotalTime>
  <Words>254</Words>
  <Application>Microsoft Office PowerPoint</Application>
  <PresentationFormat>Custom</PresentationFormat>
  <Paragraphs>84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2</cp:revision>
  <dcterms:created xsi:type="dcterms:W3CDTF">2026-08-31T01:36:53Z</dcterms:created>
  <dcterms:modified xsi:type="dcterms:W3CDTF">2026-09-04T03:18:50Z</dcterms:modified>
</cp:coreProperties>
</file>