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8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  <p1510:client id="{70CF2D4B-7CC3-4332-9E5B-1E8579CAB1E7}" v="9" dt="2026-09-03T08:05:12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8:14:43.723" v="25435" actId="14100"/>
      <pc:docMkLst>
        <pc:docMk/>
      </pc:docMkLst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1884589455" sldId="257"/>
        </pc:sldMkLst>
      </pc:sldChg>
      <pc:sldChg chg="modSp add del mod">
        <pc:chgData name="Inyoung OH" userId="dd04d54c897460e9" providerId="LiveId" clId="{5CD25753-A126-4772-89A0-37C453BD2BFB}" dt="2026-09-03T07:56:50.372" v="24619" actId="4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39:30.236" v="24615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5:39:30.236" v="24615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533756598" sldId="261"/>
        </pc:sldMkLst>
      </pc:sldChg>
      <pc:sldChg chg="addSp delSp modSp add del mod ord">
        <pc:chgData name="Inyoung OH" userId="dd04d54c897460e9" providerId="LiveId" clId="{5CD25753-A126-4772-89A0-37C453BD2BFB}" dt="2026-09-03T08:07:27.980" v="25194" actId="166"/>
        <pc:sldMkLst>
          <pc:docMk/>
          <pc:sldMk cId="3053201856" sldId="262"/>
        </pc:sldMkLst>
        <pc:spChg chg="add mod">
          <ac:chgData name="Inyoung OH" userId="dd04d54c897460e9" providerId="LiveId" clId="{5CD25753-A126-4772-89A0-37C453BD2BFB}" dt="2026-09-03T08:01:32.533" v="24828" actId="14100"/>
          <ac:spMkLst>
            <pc:docMk/>
            <pc:sldMk cId="3053201856" sldId="262"/>
            <ac:spMk id="2" creationId="{2870B4FD-41D4-61BC-C562-DD7E3C9FD1A1}"/>
          </ac:spMkLst>
        </pc:spChg>
        <pc:spChg chg="mod">
          <ac:chgData name="Inyoung OH" userId="dd04d54c897460e9" providerId="LiveId" clId="{5CD25753-A126-4772-89A0-37C453BD2BFB}" dt="2026-09-03T07:58:56.940" v="24643" actId="1035"/>
          <ac:spMkLst>
            <pc:docMk/>
            <pc:sldMk cId="3053201856" sldId="262"/>
            <ac:spMk id="3" creationId="{F4FC682C-3503-45EC-AB62-7A7388C5B7D5}"/>
          </ac:spMkLst>
        </pc:spChg>
        <pc:spChg chg="add mod">
          <ac:chgData name="Inyoung OH" userId="dd04d54c897460e9" providerId="LiveId" clId="{5CD25753-A126-4772-89A0-37C453BD2BFB}" dt="2026-09-03T08:01:15.359" v="24813" actId="1036"/>
          <ac:spMkLst>
            <pc:docMk/>
            <pc:sldMk cId="3053201856" sldId="262"/>
            <ac:spMk id="4" creationId="{EE539592-0AAA-041A-0DD9-48A6F2055534}"/>
          </ac:spMkLst>
        </pc:spChg>
        <pc:spChg chg="mod">
          <ac:chgData name="Inyoung OH" userId="dd04d54c897460e9" providerId="LiveId" clId="{5CD25753-A126-4772-89A0-37C453BD2BFB}" dt="2026-08-31T01:42:12.461" v="67" actId="1037"/>
          <ac:spMkLst>
            <pc:docMk/>
            <pc:sldMk cId="3053201856" sldId="262"/>
            <ac:spMk id="5" creationId="{201CA810-925C-C6F3-09F7-CAE25A8DC4B8}"/>
          </ac:spMkLst>
        </pc:spChg>
        <pc:spChg chg="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6" creationId="{5EA776F9-960D-A5C1-CAD1-162FA3A1D31D}"/>
          </ac:spMkLst>
        </pc:spChg>
        <pc:spChg chg="add mod ord">
          <ac:chgData name="Inyoung OH" userId="dd04d54c897460e9" providerId="LiveId" clId="{5CD25753-A126-4772-89A0-37C453BD2BFB}" dt="2026-09-03T08:07:27.980" v="25194" actId="166"/>
          <ac:spMkLst>
            <pc:docMk/>
            <pc:sldMk cId="3053201856" sldId="262"/>
            <ac:spMk id="8" creationId="{4832B101-7935-BC88-01FB-C2EC9E8C5B23}"/>
          </ac:spMkLst>
        </pc:spChg>
        <pc:spChg chg="add 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9" creationId="{BCE8C496-19B5-4DE3-1496-7433E20D9D7E}"/>
          </ac:spMkLst>
        </pc:spChg>
        <pc:spChg chg="mod">
          <ac:chgData name="Inyoung OH" userId="dd04d54c897460e9" providerId="LiveId" clId="{5CD25753-A126-4772-89A0-37C453BD2BFB}" dt="2026-09-03T07:58:47.755" v="24637" actId="255"/>
          <ac:spMkLst>
            <pc:docMk/>
            <pc:sldMk cId="3053201856" sldId="262"/>
            <ac:spMk id="10" creationId="{A21AFE7F-3EF3-6D96-7846-E91EF197C686}"/>
          </ac:spMkLst>
        </pc:spChg>
        <pc:spChg chg="add 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17" creationId="{53813F80-6C7E-1E6C-A6D8-3EE44D76B3BF}"/>
          </ac:spMkLst>
        </pc:spChg>
        <pc:spChg chg="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19" creationId="{CD81D525-B12A-38EC-3F46-4FA62286B52C}"/>
          </ac:spMkLst>
        </pc:spChg>
        <pc:spChg chg="add 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21" creationId="{6B1C2CD9-22A6-0CEE-2E2D-575FDFB4CC75}"/>
          </ac:spMkLst>
        </pc:spChg>
        <pc:spChg chg="add 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22" creationId="{21AC1D2C-8BA3-9FB1-9E7F-79B0E1B3C0A9}"/>
          </ac:spMkLst>
        </pc:spChg>
        <pc:spChg chg="add 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23" creationId="{266EBD15-C1BB-C4FB-C049-6A073753B154}"/>
          </ac:spMkLst>
        </pc:spChg>
        <pc:spChg chg="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24" creationId="{BBA83496-A931-DEB6-3B61-9CD4FF37792D}"/>
          </ac:spMkLst>
        </pc:spChg>
        <pc:spChg chg="add mod">
          <ac:chgData name="Inyoung OH" userId="dd04d54c897460e9" providerId="LiveId" clId="{5CD25753-A126-4772-89A0-37C453BD2BFB}" dt="2026-09-03T08:01:25.672" v="24827" actId="1036"/>
          <ac:spMkLst>
            <pc:docMk/>
            <pc:sldMk cId="3053201856" sldId="262"/>
            <ac:spMk id="31" creationId="{BB0EB3D9-27C4-F203-8B90-6A5760A1047D}"/>
          </ac:spMkLst>
        </pc:spChg>
        <pc:picChg chg="del">
          <ac:chgData name="Inyoung OH" userId="dd04d54c897460e9" providerId="LiveId" clId="{5CD25753-A126-4772-89A0-37C453BD2BFB}" dt="2026-09-03T08:07:05.733" v="25192" actId="478"/>
          <ac:picMkLst>
            <pc:docMk/>
            <pc:sldMk cId="3053201856" sldId="262"/>
            <ac:picMk id="7" creationId="{7E64D9FB-EF95-C0EA-2692-36E79F5C9E54}"/>
          </ac:picMkLst>
        </pc:picChg>
        <pc:picChg chg="mod modCrop">
          <ac:chgData name="Inyoung OH" userId="dd04d54c897460e9" providerId="LiveId" clId="{5CD25753-A126-4772-89A0-37C453BD2BFB}" dt="2026-09-03T08:07:12.625" v="25193" actId="732"/>
          <ac:picMkLst>
            <pc:docMk/>
            <pc:sldMk cId="3053201856" sldId="262"/>
            <ac:picMk id="12" creationId="{31366A8C-E936-9CB5-D067-4E62B860BA37}"/>
          </ac:picMkLst>
        </pc:picChg>
        <pc:picChg chg="mod">
          <ac:chgData name="Inyoung OH" userId="dd04d54c897460e9" providerId="LiveId" clId="{5CD25753-A126-4772-89A0-37C453BD2BFB}" dt="2026-09-03T07:59:10.002" v="24658" actId="1035"/>
          <ac:picMkLst>
            <pc:docMk/>
            <pc:sldMk cId="3053201856" sldId="262"/>
            <ac:picMk id="16" creationId="{1C54E891-2047-E12B-3293-7051E01E7041}"/>
          </ac:picMkLst>
        </pc:picChg>
        <pc:picChg chg="mod">
          <ac:chgData name="Inyoung OH" userId="dd04d54c897460e9" providerId="LiveId" clId="{5CD25753-A126-4772-89A0-37C453BD2BFB}" dt="2026-09-03T07:59:51.851" v="24720" actId="1038"/>
          <ac:picMkLst>
            <pc:docMk/>
            <pc:sldMk cId="3053201856" sldId="262"/>
            <ac:picMk id="18" creationId="{3663EFA0-E582-85F9-32AD-AAF1A484934A}"/>
          </ac:picMkLst>
        </pc:picChg>
        <pc:picChg chg="mod">
          <ac:chgData name="Inyoung OH" userId="dd04d54c897460e9" providerId="LiveId" clId="{5CD25753-A126-4772-89A0-37C453BD2BFB}" dt="2026-09-03T08:01:35.278" v="24835" actId="1036"/>
          <ac:picMkLst>
            <pc:docMk/>
            <pc:sldMk cId="3053201856" sldId="262"/>
            <ac:picMk id="20" creationId="{4945D22D-B106-3183-4162-844BABD9D577}"/>
          </ac:picMkLst>
        </pc:picChg>
        <pc:picChg chg="mod">
          <ac:chgData name="Inyoung OH" userId="dd04d54c897460e9" providerId="LiveId" clId="{5CD25753-A126-4772-89A0-37C453BD2BFB}" dt="2026-09-03T07:59:10.002" v="24658" actId="1035"/>
          <ac:picMkLst>
            <pc:docMk/>
            <pc:sldMk cId="3053201856" sldId="262"/>
            <ac:picMk id="29" creationId="{7260EC54-CCAC-4C1E-95F4-114A34B14C07}"/>
          </ac:picMkLst>
        </pc:picChg>
        <pc:picChg chg="mod">
          <ac:chgData name="Inyoung OH" userId="dd04d54c897460e9" providerId="LiveId" clId="{5CD25753-A126-4772-89A0-37C453BD2BFB}" dt="2026-09-03T07:59:10.002" v="24658" actId="1035"/>
          <ac:picMkLst>
            <pc:docMk/>
            <pc:sldMk cId="3053201856" sldId="262"/>
            <ac:picMk id="30" creationId="{FF2D82B5-DB9E-74B9-0F1A-4713950F5F37}"/>
          </ac:picMkLst>
        </pc:picChg>
        <pc:picChg chg="mod">
          <ac:chgData name="Inyoung OH" userId="dd04d54c897460e9" providerId="LiveId" clId="{5CD25753-A126-4772-89A0-37C453BD2BFB}" dt="2026-09-03T07:59:10.002" v="24658" actId="1035"/>
          <ac:picMkLst>
            <pc:docMk/>
            <pc:sldMk cId="3053201856" sldId="262"/>
            <ac:picMk id="32" creationId="{472081CC-9BC5-ACDB-62BD-43175AC4FB56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new add del mod">
        <pc:chgData name="Inyoung OH" userId="dd04d54c897460e9" providerId="LiveId" clId="{5CD25753-A126-4772-89A0-37C453BD2BFB}" dt="2026-09-03T08:08:18.137" v="25222" actId="1035"/>
        <pc:sldMkLst>
          <pc:docMk/>
          <pc:sldMk cId="3596920549" sldId="263"/>
        </pc:sldMkLst>
        <pc:spChg chg="del">
          <ac:chgData name="Inyoung OH" userId="dd04d54c897460e9" providerId="LiveId" clId="{5CD25753-A126-4772-89A0-37C453BD2BFB}" dt="2026-09-03T07:56:56.106" v="24620" actId="478"/>
          <ac:spMkLst>
            <pc:docMk/>
            <pc:sldMk cId="3596920549" sldId="263"/>
            <ac:spMk id="2" creationId="{6A83781D-1A77-15C9-A9FC-DA932787E87B}"/>
          </ac:spMkLst>
        </pc:spChg>
        <pc:spChg chg="del">
          <ac:chgData name="Inyoung OH" userId="dd04d54c897460e9" providerId="LiveId" clId="{5CD25753-A126-4772-89A0-37C453BD2BFB}" dt="2026-09-03T07:56:56.106" v="24620" actId="478"/>
          <ac:spMkLst>
            <pc:docMk/>
            <pc:sldMk cId="3596920549" sldId="263"/>
            <ac:spMk id="3" creationId="{72FFA0EB-1F89-FDFD-01F8-F0BE9A705A50}"/>
          </ac:spMkLst>
        </pc:spChg>
        <pc:spChg chg="add">
          <ac:chgData name="Inyoung OH" userId="dd04d54c897460e9" providerId="LiveId" clId="{5CD25753-A126-4772-89A0-37C453BD2BFB}" dt="2026-09-03T07:57:37.564" v="24623" actId="22"/>
          <ac:spMkLst>
            <pc:docMk/>
            <pc:sldMk cId="3596920549" sldId="263"/>
            <ac:spMk id="5" creationId="{0B187040-EEF8-C79E-4679-8FFD322DCAE1}"/>
          </ac:spMkLst>
        </pc:spChg>
        <pc:spChg chg="add mod">
          <ac:chgData name="Inyoung OH" userId="dd04d54c897460e9" providerId="LiveId" clId="{5CD25753-A126-4772-89A0-37C453BD2BFB}" dt="2026-09-03T07:58:12.207" v="24628" actId="1076"/>
          <ac:spMkLst>
            <pc:docMk/>
            <pc:sldMk cId="3596920549" sldId="263"/>
            <ac:spMk id="7" creationId="{1873B348-7B5C-630E-4876-D32344766914}"/>
          </ac:spMkLst>
        </pc:spChg>
        <pc:spChg chg="add mod">
          <ac:chgData name="Inyoung OH" userId="dd04d54c897460e9" providerId="LiveId" clId="{5CD25753-A126-4772-89A0-37C453BD2BFB}" dt="2026-09-03T07:58:38.370" v="24636" actId="1076"/>
          <ac:spMkLst>
            <pc:docMk/>
            <pc:sldMk cId="3596920549" sldId="263"/>
            <ac:spMk id="9" creationId="{F09D75E4-A578-0098-1974-559DA8A8A1B9}"/>
          </ac:spMkLst>
        </pc:spChg>
        <pc:spChg chg="add del mod">
          <ac:chgData name="Inyoung OH" userId="dd04d54c897460e9" providerId="LiveId" clId="{5CD25753-A126-4772-89A0-37C453BD2BFB}" dt="2026-09-03T07:58:34.310" v="24635"/>
          <ac:spMkLst>
            <pc:docMk/>
            <pc:sldMk cId="3596920549" sldId="263"/>
            <ac:spMk id="10" creationId="{E6BA417D-3423-7D0A-C4C1-478C5E7167BA}"/>
          </ac:spMkLst>
        </pc:spChg>
        <pc:picChg chg="add mod modCrop">
          <ac:chgData name="Inyoung OH" userId="dd04d54c897460e9" providerId="LiveId" clId="{5CD25753-A126-4772-89A0-37C453BD2BFB}" dt="2026-09-03T08:08:18.137" v="25222" actId="1035"/>
          <ac:picMkLst>
            <pc:docMk/>
            <pc:sldMk cId="3596920549" sldId="263"/>
            <ac:picMk id="12" creationId="{75DB1DCC-328F-AF25-7F4E-FFE1A4F606EF}"/>
          </ac:picMkLst>
        </pc:picChg>
      </pc:sldChg>
      <pc:sldChg chg="addSp delSp modSp add mod">
        <pc:chgData name="Inyoung OH" userId="dd04d54c897460e9" providerId="LiveId" clId="{5CD25753-A126-4772-89A0-37C453BD2BFB}" dt="2026-09-03T08:08:51.112" v="25255" actId="1035"/>
        <pc:sldMkLst>
          <pc:docMk/>
          <pc:sldMk cId="1188507081" sldId="264"/>
        </pc:sldMkLst>
        <pc:spChg chg="add mod">
          <ac:chgData name="Inyoung OH" userId="dd04d54c897460e9" providerId="LiveId" clId="{5CD25753-A126-4772-89A0-37C453BD2BFB}" dt="2026-09-03T08:02:14.108" v="24839" actId="1076"/>
          <ac:spMkLst>
            <pc:docMk/>
            <pc:sldMk cId="1188507081" sldId="264"/>
            <ac:spMk id="3" creationId="{1915CD97-1FDE-0B06-EA0F-6321E17D5686}"/>
          </ac:spMkLst>
        </pc:spChg>
        <pc:spChg chg="del">
          <ac:chgData name="Inyoung OH" userId="dd04d54c897460e9" providerId="LiveId" clId="{5CD25753-A126-4772-89A0-37C453BD2BFB}" dt="2026-09-03T08:01:58.654" v="24837" actId="478"/>
          <ac:spMkLst>
            <pc:docMk/>
            <pc:sldMk cId="1188507081" sldId="264"/>
            <ac:spMk id="9" creationId="{02694A97-E1C6-EC8D-6B66-CCDF06ED8D51}"/>
          </ac:spMkLst>
        </pc:spChg>
        <pc:picChg chg="add mod modCrop">
          <ac:chgData name="Inyoung OH" userId="dd04d54c897460e9" providerId="LiveId" clId="{5CD25753-A126-4772-89A0-37C453BD2BFB}" dt="2026-09-03T08:08:51.112" v="25255" actId="1035"/>
          <ac:picMkLst>
            <pc:docMk/>
            <pc:sldMk cId="1188507081" sldId="264"/>
            <ac:picMk id="6" creationId="{65A78B2F-1176-00EF-9C19-C3CADA2A966C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add mod">
        <pc:chgData name="Inyoung OH" userId="dd04d54c897460e9" providerId="LiveId" clId="{5CD25753-A126-4772-89A0-37C453BD2BFB}" dt="2026-09-03T08:09:33.528" v="25292" actId="1035"/>
        <pc:sldMkLst>
          <pc:docMk/>
          <pc:sldMk cId="3918339417" sldId="265"/>
        </pc:sldMkLst>
        <pc:spChg chg="del">
          <ac:chgData name="Inyoung OH" userId="dd04d54c897460e9" providerId="LiveId" clId="{5CD25753-A126-4772-89A0-37C453BD2BFB}" dt="2026-09-03T08:02:19.437" v="24841" actId="478"/>
          <ac:spMkLst>
            <pc:docMk/>
            <pc:sldMk cId="3918339417" sldId="265"/>
            <ac:spMk id="3" creationId="{F7B3133F-B4E9-9F94-9A79-2970CF2B1A53}"/>
          </ac:spMkLst>
        </pc:spChg>
        <pc:spChg chg="add mod">
          <ac:chgData name="Inyoung OH" userId="dd04d54c897460e9" providerId="LiveId" clId="{5CD25753-A126-4772-89A0-37C453BD2BFB}" dt="2026-09-03T08:02:35.121" v="24885" actId="1036"/>
          <ac:spMkLst>
            <pc:docMk/>
            <pc:sldMk cId="3918339417" sldId="265"/>
            <ac:spMk id="4" creationId="{277BB3B2-234C-D321-51B2-D666E49FB936}"/>
          </ac:spMkLst>
        </pc:spChg>
        <pc:picChg chg="add mod modCrop">
          <ac:chgData name="Inyoung OH" userId="dd04d54c897460e9" providerId="LiveId" clId="{5CD25753-A126-4772-89A0-37C453BD2BFB}" dt="2026-09-03T08:09:33.528" v="25292" actId="1035"/>
          <ac:picMkLst>
            <pc:docMk/>
            <pc:sldMk cId="3918339417" sldId="265"/>
            <ac:picMk id="6" creationId="{473746BF-2CB0-84F7-C515-BAC110A3B57B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add mod">
        <pc:chgData name="Inyoung OH" userId="dd04d54c897460e9" providerId="LiveId" clId="{5CD25753-A126-4772-89A0-37C453BD2BFB}" dt="2026-09-03T08:10:05.902" v="25315" actId="1035"/>
        <pc:sldMkLst>
          <pc:docMk/>
          <pc:sldMk cId="3711148426" sldId="266"/>
        </pc:sldMkLst>
        <pc:spChg chg="add mod">
          <ac:chgData name="Inyoung OH" userId="dd04d54c897460e9" providerId="LiveId" clId="{5CD25753-A126-4772-89A0-37C453BD2BFB}" dt="2026-09-03T08:03:13.150" v="24965" actId="1035"/>
          <ac:spMkLst>
            <pc:docMk/>
            <pc:sldMk cId="3711148426" sldId="266"/>
            <ac:spMk id="3" creationId="{12065A1B-14D7-0146-F05B-108DE7785F15}"/>
          </ac:spMkLst>
        </pc:spChg>
        <pc:spChg chg="del">
          <ac:chgData name="Inyoung OH" userId="dd04d54c897460e9" providerId="LiveId" clId="{5CD25753-A126-4772-89A0-37C453BD2BFB}" dt="2026-09-03T08:02:48.351" v="24887" actId="478"/>
          <ac:spMkLst>
            <pc:docMk/>
            <pc:sldMk cId="3711148426" sldId="266"/>
            <ac:spMk id="4" creationId="{AEF48853-29FC-9DEC-374A-218DA4A76491}"/>
          </ac:spMkLst>
        </pc:spChg>
        <pc:picChg chg="add mod modCrop">
          <ac:chgData name="Inyoung OH" userId="dd04d54c897460e9" providerId="LiveId" clId="{5CD25753-A126-4772-89A0-37C453BD2BFB}" dt="2026-09-03T08:10:05.902" v="25315" actId="1035"/>
          <ac:picMkLst>
            <pc:docMk/>
            <pc:sldMk cId="3711148426" sldId="266"/>
            <ac:picMk id="8" creationId="{A229D5B6-E26D-6615-8948-DC97B6A58310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add mod">
        <pc:chgData name="Inyoung OH" userId="dd04d54c897460e9" providerId="LiveId" clId="{5CD25753-A126-4772-89A0-37C453BD2BFB}" dt="2026-09-03T08:10:43.598" v="25336" actId="1036"/>
        <pc:sldMkLst>
          <pc:docMk/>
          <pc:sldMk cId="2343843478" sldId="267"/>
        </pc:sldMkLst>
        <pc:spChg chg="del">
          <ac:chgData name="Inyoung OH" userId="dd04d54c897460e9" providerId="LiveId" clId="{5CD25753-A126-4772-89A0-37C453BD2BFB}" dt="2026-09-03T08:03:17.880" v="24967" actId="478"/>
          <ac:spMkLst>
            <pc:docMk/>
            <pc:sldMk cId="2343843478" sldId="267"/>
            <ac:spMk id="3" creationId="{E5C1F16B-B80D-7978-16E6-10B2EE52503C}"/>
          </ac:spMkLst>
        </pc:spChg>
        <pc:spChg chg="add mod">
          <ac:chgData name="Inyoung OH" userId="dd04d54c897460e9" providerId="LiveId" clId="{5CD25753-A126-4772-89A0-37C453BD2BFB}" dt="2026-09-03T08:03:38.876" v="25055" actId="1036"/>
          <ac:spMkLst>
            <pc:docMk/>
            <pc:sldMk cId="2343843478" sldId="267"/>
            <ac:spMk id="4" creationId="{77E2D360-C590-DF61-9B45-FA15DB5486A4}"/>
          </ac:spMkLst>
        </pc:spChg>
        <pc:picChg chg="add mod modCrop">
          <ac:chgData name="Inyoung OH" userId="dd04d54c897460e9" providerId="LiveId" clId="{5CD25753-A126-4772-89A0-37C453BD2BFB}" dt="2026-09-03T08:10:43.598" v="25336" actId="1036"/>
          <ac:picMkLst>
            <pc:docMk/>
            <pc:sldMk cId="2343843478" sldId="267"/>
            <ac:picMk id="8" creationId="{DBCB75EB-D56E-4181-1AB7-D4D16FA4289A}"/>
          </ac:picMkLst>
        </pc:picChg>
      </pc:sldChg>
      <pc:sldChg chg="addSp delSp modSp add mod">
        <pc:chgData name="Inyoung OH" userId="dd04d54c897460e9" providerId="LiveId" clId="{5CD25753-A126-4772-89A0-37C453BD2BFB}" dt="2026-09-03T08:11:20.216" v="25355" actId="1035"/>
        <pc:sldMkLst>
          <pc:docMk/>
          <pc:sldMk cId="306338869" sldId="268"/>
        </pc:sldMkLst>
        <pc:spChg chg="add mod">
          <ac:chgData name="Inyoung OH" userId="dd04d54c897460e9" providerId="LiveId" clId="{5CD25753-A126-4772-89A0-37C453BD2BFB}" dt="2026-09-03T08:04:04.997" v="25160" actId="1036"/>
          <ac:spMkLst>
            <pc:docMk/>
            <pc:sldMk cId="306338869" sldId="268"/>
            <ac:spMk id="3" creationId="{F377EB0F-BE90-66DF-4299-FE681ADC8AF7}"/>
          </ac:spMkLst>
        </pc:spChg>
        <pc:spChg chg="del">
          <ac:chgData name="Inyoung OH" userId="dd04d54c897460e9" providerId="LiveId" clId="{5CD25753-A126-4772-89A0-37C453BD2BFB}" dt="2026-09-03T08:03:43.772" v="25057" actId="478"/>
          <ac:spMkLst>
            <pc:docMk/>
            <pc:sldMk cId="306338869" sldId="268"/>
            <ac:spMk id="4" creationId="{345EDF20-0584-AF80-878B-90117CC831F8}"/>
          </ac:spMkLst>
        </pc:spChg>
        <pc:picChg chg="add mod modCrop">
          <ac:chgData name="Inyoung OH" userId="dd04d54c897460e9" providerId="LiveId" clId="{5CD25753-A126-4772-89A0-37C453BD2BFB}" dt="2026-09-03T08:11:20.216" v="25355" actId="1035"/>
          <ac:picMkLst>
            <pc:docMk/>
            <pc:sldMk cId="306338869" sldId="268"/>
            <ac:picMk id="8" creationId="{ECB67FB8-AC61-7EBD-D48C-7A32FC27F4CB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modSp add mod">
        <pc:chgData name="Inyoung OH" userId="dd04d54c897460e9" providerId="LiveId" clId="{5CD25753-A126-4772-89A0-37C453BD2BFB}" dt="2026-09-03T08:11:54.433" v="25378" actId="1036"/>
        <pc:sldMkLst>
          <pc:docMk/>
          <pc:sldMk cId="675054525" sldId="269"/>
        </pc:sldMkLst>
        <pc:spChg chg="mod">
          <ac:chgData name="Inyoung OH" userId="dd04d54c897460e9" providerId="LiveId" clId="{5CD25753-A126-4772-89A0-37C453BD2BFB}" dt="2026-09-03T08:04:19.935" v="25168" actId="20577"/>
          <ac:spMkLst>
            <pc:docMk/>
            <pc:sldMk cId="675054525" sldId="269"/>
            <ac:spMk id="7" creationId="{84D603D4-C9AA-67FE-95F6-70EB4A2BA21D}"/>
          </ac:spMkLst>
        </pc:spChg>
        <pc:picChg chg="add mod modCrop">
          <ac:chgData name="Inyoung OH" userId="dd04d54c897460e9" providerId="LiveId" clId="{5CD25753-A126-4772-89A0-37C453BD2BFB}" dt="2026-09-03T08:11:54.433" v="25378" actId="1036"/>
          <ac:picMkLst>
            <pc:docMk/>
            <pc:sldMk cId="675054525" sldId="269"/>
            <ac:picMk id="3" creationId="{7294F46A-9703-46BE-028B-2C7060FD1544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add mod">
        <pc:chgData name="Inyoung OH" userId="dd04d54c897460e9" providerId="LiveId" clId="{5CD25753-A126-4772-89A0-37C453BD2BFB}" dt="2026-09-03T08:12:30.914" v="25388" actId="1038"/>
        <pc:sldMkLst>
          <pc:docMk/>
          <pc:sldMk cId="3384316061" sldId="270"/>
        </pc:sldMkLst>
        <pc:spChg chg="add">
          <ac:chgData name="Inyoung OH" userId="dd04d54c897460e9" providerId="LiveId" clId="{5CD25753-A126-4772-89A0-37C453BD2BFB}" dt="2026-09-03T08:04:32.276" v="25170" actId="22"/>
          <ac:spMkLst>
            <pc:docMk/>
            <pc:sldMk cId="3384316061" sldId="270"/>
            <ac:spMk id="4" creationId="{25F1A012-57CE-C730-5252-5D29AAF3C123}"/>
          </ac:spMkLst>
        </pc:spChg>
        <pc:spChg chg="del">
          <ac:chgData name="Inyoung OH" userId="dd04d54c897460e9" providerId="LiveId" clId="{5CD25753-A126-4772-89A0-37C453BD2BFB}" dt="2026-09-03T08:04:31.904" v="25169" actId="478"/>
          <ac:spMkLst>
            <pc:docMk/>
            <pc:sldMk cId="3384316061" sldId="270"/>
            <ac:spMk id="7" creationId="{74F61D03-F3B5-472C-1DD5-5655D9143633}"/>
          </ac:spMkLst>
        </pc:spChg>
        <pc:picChg chg="add mod modCrop">
          <ac:chgData name="Inyoung OH" userId="dd04d54c897460e9" providerId="LiveId" clId="{5CD25753-A126-4772-89A0-37C453BD2BFB}" dt="2026-09-03T08:12:30.914" v="25388" actId="1038"/>
          <ac:picMkLst>
            <pc:docMk/>
            <pc:sldMk cId="3384316061" sldId="270"/>
            <ac:picMk id="8" creationId="{6465887B-7856-3118-DD55-5D09BD9D7EAF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add mod">
        <pc:chgData name="Inyoung OH" userId="dd04d54c897460e9" providerId="LiveId" clId="{5CD25753-A126-4772-89A0-37C453BD2BFB}" dt="2026-09-03T08:13:04.154" v="25398" actId="1035"/>
        <pc:sldMkLst>
          <pc:docMk/>
          <pc:sldMk cId="2860890559" sldId="271"/>
        </pc:sldMkLst>
        <pc:spChg chg="add">
          <ac:chgData name="Inyoung OH" userId="dd04d54c897460e9" providerId="LiveId" clId="{5CD25753-A126-4772-89A0-37C453BD2BFB}" dt="2026-09-03T08:04:37.096" v="25172" actId="22"/>
          <ac:spMkLst>
            <pc:docMk/>
            <pc:sldMk cId="2860890559" sldId="271"/>
            <ac:spMk id="3" creationId="{04E0FA2B-10DD-645F-2E06-8E0FCDD0A611}"/>
          </ac:spMkLst>
        </pc:spChg>
        <pc:spChg chg="del">
          <ac:chgData name="Inyoung OH" userId="dd04d54c897460e9" providerId="LiveId" clId="{5CD25753-A126-4772-89A0-37C453BD2BFB}" dt="2026-09-03T08:04:36.715" v="25171" actId="478"/>
          <ac:spMkLst>
            <pc:docMk/>
            <pc:sldMk cId="2860890559" sldId="271"/>
            <ac:spMk id="7" creationId="{57CAE2DB-6489-BFC8-3230-083F5571F06D}"/>
          </ac:spMkLst>
        </pc:spChg>
        <pc:picChg chg="add mod modCrop">
          <ac:chgData name="Inyoung OH" userId="dd04d54c897460e9" providerId="LiveId" clId="{5CD25753-A126-4772-89A0-37C453BD2BFB}" dt="2026-09-03T08:13:04.154" v="25398" actId="1035"/>
          <ac:picMkLst>
            <pc:docMk/>
            <pc:sldMk cId="2860890559" sldId="271"/>
            <ac:picMk id="8" creationId="{B437792C-6A28-CEEE-314B-25023F6D78FB}"/>
          </ac:picMkLst>
        </pc:picChg>
      </pc:sldChg>
      <pc:sldChg chg="addSp delSp modSp add mod">
        <pc:chgData name="Inyoung OH" userId="dd04d54c897460e9" providerId="LiveId" clId="{5CD25753-A126-4772-89A0-37C453BD2BFB}" dt="2026-09-03T08:13:31.843" v="25405" actId="14100"/>
        <pc:sldMkLst>
          <pc:docMk/>
          <pc:sldMk cId="912919317" sldId="272"/>
        </pc:sldMkLst>
        <pc:spChg chg="add">
          <ac:chgData name="Inyoung OH" userId="dd04d54c897460e9" providerId="LiveId" clId="{5CD25753-A126-4772-89A0-37C453BD2BFB}" dt="2026-09-03T08:04:41.299" v="25174" actId="22"/>
          <ac:spMkLst>
            <pc:docMk/>
            <pc:sldMk cId="912919317" sldId="272"/>
            <ac:spMk id="4" creationId="{845728AF-41A3-672A-0DF2-2BA71F3F439C}"/>
          </ac:spMkLst>
        </pc:spChg>
        <pc:spChg chg="del">
          <ac:chgData name="Inyoung OH" userId="dd04d54c897460e9" providerId="LiveId" clId="{5CD25753-A126-4772-89A0-37C453BD2BFB}" dt="2026-09-03T08:04:40.301" v="25173" actId="478"/>
          <ac:spMkLst>
            <pc:docMk/>
            <pc:sldMk cId="912919317" sldId="272"/>
            <ac:spMk id="7" creationId="{402F9A68-D3FE-2907-CC9E-E2A573531CA0}"/>
          </ac:spMkLst>
        </pc:spChg>
        <pc:picChg chg="add mod modCrop">
          <ac:chgData name="Inyoung OH" userId="dd04d54c897460e9" providerId="LiveId" clId="{5CD25753-A126-4772-89A0-37C453BD2BFB}" dt="2026-09-03T08:13:31.843" v="25405" actId="14100"/>
          <ac:picMkLst>
            <pc:docMk/>
            <pc:sldMk cId="912919317" sldId="272"/>
            <ac:picMk id="8" creationId="{55215717-1A92-588C-3823-20F3622200AD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add mod">
        <pc:chgData name="Inyoung OH" userId="dd04d54c897460e9" providerId="LiveId" clId="{5CD25753-A126-4772-89A0-37C453BD2BFB}" dt="2026-09-03T08:14:12.776" v="25427" actId="1036"/>
        <pc:sldMkLst>
          <pc:docMk/>
          <pc:sldMk cId="2027442414" sldId="273"/>
        </pc:sldMkLst>
        <pc:spChg chg="add">
          <ac:chgData name="Inyoung OH" userId="dd04d54c897460e9" providerId="LiveId" clId="{5CD25753-A126-4772-89A0-37C453BD2BFB}" dt="2026-09-03T08:04:44.845" v="25176" actId="22"/>
          <ac:spMkLst>
            <pc:docMk/>
            <pc:sldMk cId="2027442414" sldId="273"/>
            <ac:spMk id="3" creationId="{B9C21533-F650-6C7D-1A25-1885DF47F1C5}"/>
          </ac:spMkLst>
        </pc:spChg>
        <pc:spChg chg="del">
          <ac:chgData name="Inyoung OH" userId="dd04d54c897460e9" providerId="LiveId" clId="{5CD25753-A126-4772-89A0-37C453BD2BFB}" dt="2026-09-03T08:04:44.457" v="25175" actId="478"/>
          <ac:spMkLst>
            <pc:docMk/>
            <pc:sldMk cId="2027442414" sldId="273"/>
            <ac:spMk id="7" creationId="{533C36A7-2528-47E4-D279-EF615C5C3B3B}"/>
          </ac:spMkLst>
        </pc:spChg>
        <pc:picChg chg="add mod modCrop">
          <ac:chgData name="Inyoung OH" userId="dd04d54c897460e9" providerId="LiveId" clId="{5CD25753-A126-4772-89A0-37C453BD2BFB}" dt="2026-09-03T08:14:12.776" v="25427" actId="1036"/>
          <ac:picMkLst>
            <pc:docMk/>
            <pc:sldMk cId="2027442414" sldId="273"/>
            <ac:picMk id="8" creationId="{D2407C73-C764-F48C-B84D-420C3D8FC853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add mod">
        <pc:chgData name="Inyoung OH" userId="dd04d54c897460e9" providerId="LiveId" clId="{5CD25753-A126-4772-89A0-37C453BD2BFB}" dt="2026-09-03T08:14:43.723" v="25435" actId="14100"/>
        <pc:sldMkLst>
          <pc:docMk/>
          <pc:sldMk cId="1548993073" sldId="274"/>
        </pc:sldMkLst>
        <pc:spChg chg="add">
          <ac:chgData name="Inyoung OH" userId="dd04d54c897460e9" providerId="LiveId" clId="{5CD25753-A126-4772-89A0-37C453BD2BFB}" dt="2026-09-03T08:04:48.689" v="25178" actId="22"/>
          <ac:spMkLst>
            <pc:docMk/>
            <pc:sldMk cId="1548993073" sldId="274"/>
            <ac:spMk id="4" creationId="{5882ED8D-E832-BFC8-6E35-E04A8DE0E02A}"/>
          </ac:spMkLst>
        </pc:spChg>
        <pc:spChg chg="del">
          <ac:chgData name="Inyoung OH" userId="dd04d54c897460e9" providerId="LiveId" clId="{5CD25753-A126-4772-89A0-37C453BD2BFB}" dt="2026-09-03T08:04:47.527" v="25177" actId="478"/>
          <ac:spMkLst>
            <pc:docMk/>
            <pc:sldMk cId="1548993073" sldId="274"/>
            <ac:spMk id="7" creationId="{00278CEB-D6A5-5FDD-6DB7-B590EFBB0C84}"/>
          </ac:spMkLst>
        </pc:spChg>
        <pc:picChg chg="add mod modCrop">
          <ac:chgData name="Inyoung OH" userId="dd04d54c897460e9" providerId="LiveId" clId="{5CD25753-A126-4772-89A0-37C453BD2BFB}" dt="2026-09-03T08:14:43.723" v="25435" actId="14100"/>
          <ac:picMkLst>
            <pc:docMk/>
            <pc:sldMk cId="1548993073" sldId="274"/>
            <ac:picMk id="8" creationId="{7310B29D-99CD-5414-AA6F-F4BA3BD92A2C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40:28.142" v="24616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t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12" Type="http://schemas.openxmlformats.org/officeDocument/2006/relationships/image" Target="../media/image11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5" Type="http://schemas.openxmlformats.org/officeDocument/2006/relationships/image" Target="../media/image4.tif"/><Relationship Id="rId10" Type="http://schemas.openxmlformats.org/officeDocument/2006/relationships/image" Target="../media/image9.tif"/><Relationship Id="rId4" Type="http://schemas.openxmlformats.org/officeDocument/2006/relationships/image" Target="../media/image3.tif"/><Relationship Id="rId9" Type="http://schemas.openxmlformats.org/officeDocument/2006/relationships/image" Target="../media/image8.tif"/><Relationship Id="rId14" Type="http://schemas.openxmlformats.org/officeDocument/2006/relationships/image" Target="../media/image13.t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709C4-E4C8-6CD2-C993-8240A7145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1CA810-925C-C6F3-09F7-CAE25A8DC4B8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70B4FD-41D4-61BC-C562-DD7E3C9FD1A1}"/>
              </a:ext>
            </a:extLst>
          </p:cNvPr>
          <p:cNvSpPr/>
          <p:nvPr/>
        </p:nvSpPr>
        <p:spPr>
          <a:xfrm>
            <a:off x="0" y="2873828"/>
            <a:ext cx="31971341" cy="121484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4FC682C-3503-45EC-AB62-7A7388C5B7D5}"/>
              </a:ext>
            </a:extLst>
          </p:cNvPr>
          <p:cNvSpPr txBox="1">
            <a:spLocks/>
          </p:cNvSpPr>
          <p:nvPr/>
        </p:nvSpPr>
        <p:spPr>
          <a:xfrm>
            <a:off x="26256343" y="2973756"/>
            <a:ext cx="5413343" cy="6463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539592-0AAA-041A-0DD9-48A6F2055534}"/>
              </a:ext>
            </a:extLst>
          </p:cNvPr>
          <p:cNvSpPr txBox="1">
            <a:spLocks/>
          </p:cNvSpPr>
          <p:nvPr/>
        </p:nvSpPr>
        <p:spPr>
          <a:xfrm>
            <a:off x="2677021" y="4624318"/>
            <a:ext cx="2403130" cy="64612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EA776F9-960D-A5C1-CAD1-162FA3A1D31D}"/>
              </a:ext>
            </a:extLst>
          </p:cNvPr>
          <p:cNvSpPr txBox="1">
            <a:spLocks/>
          </p:cNvSpPr>
          <p:nvPr/>
        </p:nvSpPr>
        <p:spPr>
          <a:xfrm>
            <a:off x="10463698" y="3942522"/>
            <a:ext cx="3763949" cy="11972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E8C496-19B5-4DE3-1496-7433E20D9D7E}"/>
              </a:ext>
            </a:extLst>
          </p:cNvPr>
          <p:cNvSpPr txBox="1"/>
          <p:nvPr/>
        </p:nvSpPr>
        <p:spPr>
          <a:xfrm>
            <a:off x="74948" y="1086460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1AFE7F-3EF3-6D96-7846-E91EF197C686}"/>
              </a:ext>
            </a:extLst>
          </p:cNvPr>
          <p:cNvSpPr txBox="1"/>
          <p:nvPr/>
        </p:nvSpPr>
        <p:spPr>
          <a:xfrm>
            <a:off x="769053" y="3093440"/>
            <a:ext cx="802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SEVO/LAP, POD 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366A8C-E936-9CB5-D067-4E62B860B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9" r="21774"/>
          <a:stretch>
            <a:fillRect/>
          </a:stretch>
        </p:blipFill>
        <p:spPr>
          <a:xfrm>
            <a:off x="0" y="5513805"/>
            <a:ext cx="5972146" cy="4114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6797DF-10F1-39B5-3BE3-33FE1933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8" r="21765"/>
          <a:stretch/>
        </p:blipFill>
        <p:spPr>
          <a:xfrm>
            <a:off x="10258179" y="5523965"/>
            <a:ext cx="4257369" cy="4114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6D6DDC-5CC8-D936-F8D4-828D2E157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4" r="21776"/>
          <a:stretch/>
        </p:blipFill>
        <p:spPr>
          <a:xfrm>
            <a:off x="1708386" y="9845167"/>
            <a:ext cx="4251665" cy="4114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82CF7B-735F-92DC-3104-BDF8AFF5D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3" r="22001"/>
          <a:stretch/>
        </p:blipFill>
        <p:spPr>
          <a:xfrm>
            <a:off x="10272621" y="9849890"/>
            <a:ext cx="4247538" cy="4114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54E891-2047-E12B-3293-7051E01E70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4" t="46942" r="55760" b="20492"/>
          <a:stretch/>
        </p:blipFill>
        <p:spPr>
          <a:xfrm>
            <a:off x="5956270" y="9881178"/>
            <a:ext cx="4257368" cy="402006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3813F80-6C7E-1E6C-A6D8-3EE44D76B3BF}"/>
              </a:ext>
            </a:extLst>
          </p:cNvPr>
          <p:cNvSpPr/>
          <p:nvPr/>
        </p:nvSpPr>
        <p:spPr>
          <a:xfrm>
            <a:off x="1924565" y="11714427"/>
            <a:ext cx="1565738" cy="14704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63EFA0-E582-85F9-32AD-AAF1A4849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1" t="38109" r="48113" b="28557"/>
          <a:stretch/>
        </p:blipFill>
        <p:spPr>
          <a:xfrm>
            <a:off x="5983314" y="5501684"/>
            <a:ext cx="4257368" cy="411480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D81D525-B12A-38EC-3F46-4FA62286B52C}"/>
              </a:ext>
            </a:extLst>
          </p:cNvPr>
          <p:cNvSpPr/>
          <p:nvPr/>
        </p:nvSpPr>
        <p:spPr>
          <a:xfrm>
            <a:off x="2549405" y="7020507"/>
            <a:ext cx="1565738" cy="14704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945D22D-B106-3183-4162-844BABD9D5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95444" r="92627"/>
          <a:stretch/>
        </p:blipFill>
        <p:spPr>
          <a:xfrm>
            <a:off x="5916107" y="14188013"/>
            <a:ext cx="1578232" cy="562412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6B1C2CD9-22A6-0CEE-2E2D-575FDFB4CC75}"/>
              </a:ext>
            </a:extLst>
          </p:cNvPr>
          <p:cNvSpPr txBox="1">
            <a:spLocks/>
          </p:cNvSpPr>
          <p:nvPr/>
        </p:nvSpPr>
        <p:spPr>
          <a:xfrm>
            <a:off x="7114926" y="4597358"/>
            <a:ext cx="2029075" cy="39141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1AC1D2C-8BA3-9FB1-9E7F-79B0E1B3C0A9}"/>
              </a:ext>
            </a:extLst>
          </p:cNvPr>
          <p:cNvSpPr txBox="1">
            <a:spLocks/>
          </p:cNvSpPr>
          <p:nvPr/>
        </p:nvSpPr>
        <p:spPr>
          <a:xfrm>
            <a:off x="15600347" y="4518924"/>
            <a:ext cx="2350897" cy="4045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66EBD15-C1BB-C4FB-C049-6A073753B154}"/>
              </a:ext>
            </a:extLst>
          </p:cNvPr>
          <p:cNvSpPr txBox="1">
            <a:spLocks/>
          </p:cNvSpPr>
          <p:nvPr/>
        </p:nvSpPr>
        <p:spPr>
          <a:xfrm>
            <a:off x="19805148" y="4515934"/>
            <a:ext cx="2582555" cy="4075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BA83496-A931-DEB6-3B61-9CD4FF37792D}"/>
              </a:ext>
            </a:extLst>
          </p:cNvPr>
          <p:cNvSpPr txBox="1">
            <a:spLocks/>
          </p:cNvSpPr>
          <p:nvPr/>
        </p:nvSpPr>
        <p:spPr>
          <a:xfrm>
            <a:off x="24130988" y="4511478"/>
            <a:ext cx="2582555" cy="450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Content Placeholder 4">
            <a:extLst>
              <a:ext uri="{FF2B5EF4-FFF2-40B4-BE49-F238E27FC236}">
                <a16:creationId xmlns:a16="http://schemas.microsoft.com/office/drawing/2014/main" id="{7A291D7A-E9B5-541F-4454-BFDA406123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4" r="21635"/>
          <a:stretch/>
        </p:blipFill>
        <p:spPr>
          <a:xfrm>
            <a:off x="14687027" y="5501684"/>
            <a:ext cx="4238111" cy="4114800"/>
          </a:xfr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2534CE-7EC9-BC18-EB06-55C9E1B55C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8" r="21600"/>
          <a:stretch/>
        </p:blipFill>
        <p:spPr>
          <a:xfrm>
            <a:off x="18988947" y="5501684"/>
            <a:ext cx="4238111" cy="41148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B995B3F-D114-609A-31E5-EC7B3CB20C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3" r="22034"/>
          <a:stretch/>
        </p:blipFill>
        <p:spPr>
          <a:xfrm>
            <a:off x="23227058" y="5500700"/>
            <a:ext cx="4238112" cy="4114800"/>
          </a:xfrm>
          <a:prstGeom prst="rect">
            <a:avLst/>
          </a:prstGeom>
        </p:spPr>
      </p:pic>
      <p:pic>
        <p:nvPicPr>
          <p:cNvPr id="28" name="Content Placeholder 4">
            <a:extLst>
              <a:ext uri="{FF2B5EF4-FFF2-40B4-BE49-F238E27FC236}">
                <a16:creationId xmlns:a16="http://schemas.microsoft.com/office/drawing/2014/main" id="{3B222D1E-4465-753E-FB76-E97F8BCE60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0" r="21904"/>
          <a:stretch/>
        </p:blipFill>
        <p:spPr>
          <a:xfrm>
            <a:off x="14682455" y="9914166"/>
            <a:ext cx="4218039" cy="41148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260EC54-CCAC-4C1E-95F4-114A34B14C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r="21616"/>
          <a:stretch/>
        </p:blipFill>
        <p:spPr>
          <a:xfrm>
            <a:off x="18892798" y="9914166"/>
            <a:ext cx="4311916" cy="41148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F2D82B5-DB9E-74B9-0F1A-4713950F5F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5" r="22067"/>
          <a:stretch/>
        </p:blipFill>
        <p:spPr>
          <a:xfrm>
            <a:off x="23187189" y="9914166"/>
            <a:ext cx="4247536" cy="41148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BB0EB3D9-27C4-F203-8B90-6A5760A1047D}"/>
              </a:ext>
            </a:extLst>
          </p:cNvPr>
          <p:cNvSpPr txBox="1">
            <a:spLocks/>
          </p:cNvSpPr>
          <p:nvPr/>
        </p:nvSpPr>
        <p:spPr>
          <a:xfrm>
            <a:off x="28578291" y="4510242"/>
            <a:ext cx="1946101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H4K12la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72081CC-9BC5-ACDB-62BD-43175AC4FB5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5" r="21549"/>
          <a:stretch/>
        </p:blipFill>
        <p:spPr>
          <a:xfrm>
            <a:off x="27523663" y="5515682"/>
            <a:ext cx="4257369" cy="41148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233B292-D3B8-9895-7D29-CB5F8D6DD9E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1" r="21933"/>
          <a:stretch/>
        </p:blipFill>
        <p:spPr>
          <a:xfrm>
            <a:off x="27529068" y="9861599"/>
            <a:ext cx="4247537" cy="4114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32B101-7935-BC88-01FB-C2EC9E8C5B23}"/>
              </a:ext>
            </a:extLst>
          </p:cNvPr>
          <p:cNvSpPr txBox="1"/>
          <p:nvPr/>
        </p:nvSpPr>
        <p:spPr>
          <a:xfrm>
            <a:off x="32658" y="6676748"/>
            <a:ext cx="143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20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187040-EEF8-C79E-4679-8FFD322DCAE1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73B348-7B5C-630E-4876-D32344766914}"/>
              </a:ext>
            </a:extLst>
          </p:cNvPr>
          <p:cNvSpPr txBox="1"/>
          <p:nvPr/>
        </p:nvSpPr>
        <p:spPr>
          <a:xfrm>
            <a:off x="8784771" y="1647554"/>
            <a:ext cx="143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09D75E4-A578-0098-1974-559DA8A8A1B9}"/>
              </a:ext>
            </a:extLst>
          </p:cNvPr>
          <p:cNvSpPr txBox="1">
            <a:spLocks/>
          </p:cNvSpPr>
          <p:nvPr/>
        </p:nvSpPr>
        <p:spPr>
          <a:xfrm>
            <a:off x="14755152" y="1647554"/>
            <a:ext cx="2646095" cy="7314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DB1DCC-328F-AF25-7F4E-FFE1A4F60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6" t="-1547" r="-392" b="-1092"/>
          <a:stretch>
            <a:fillRect/>
          </a:stretch>
        </p:blipFill>
        <p:spPr>
          <a:xfrm>
            <a:off x="141048" y="2906487"/>
            <a:ext cx="31862952" cy="176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20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DD949-1B34-807D-D220-FE366B3C3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06B148-6974-EEBF-D527-9D16A0341878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EB9BC4-3EEB-83BE-E1F3-59882F06D22A}"/>
              </a:ext>
            </a:extLst>
          </p:cNvPr>
          <p:cNvSpPr txBox="1"/>
          <p:nvPr/>
        </p:nvSpPr>
        <p:spPr>
          <a:xfrm>
            <a:off x="8784771" y="1647554"/>
            <a:ext cx="143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15CD97-1FDE-0B06-EA0F-6321E17D5686}"/>
              </a:ext>
            </a:extLst>
          </p:cNvPr>
          <p:cNvSpPr txBox="1">
            <a:spLocks/>
          </p:cNvSpPr>
          <p:nvPr/>
        </p:nvSpPr>
        <p:spPr>
          <a:xfrm>
            <a:off x="14120025" y="1096591"/>
            <a:ext cx="3763949" cy="11972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A78B2F-1176-00EF-9C19-C3CADA2A9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t="-1318" r="-349" b="-1340"/>
          <a:stretch>
            <a:fillRect/>
          </a:stretch>
        </p:blipFill>
        <p:spPr>
          <a:xfrm>
            <a:off x="200177" y="3200403"/>
            <a:ext cx="31588253" cy="1747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0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5F26A-6A78-0418-B850-AE9A11B0D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93F76A-8CF3-0258-33A9-B88D4B7F8C27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F758BC-CF18-88C2-6C4B-16E096581AFC}"/>
              </a:ext>
            </a:extLst>
          </p:cNvPr>
          <p:cNvSpPr txBox="1"/>
          <p:nvPr/>
        </p:nvSpPr>
        <p:spPr>
          <a:xfrm>
            <a:off x="8784771" y="1647554"/>
            <a:ext cx="143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77BB3B2-234C-D321-51B2-D666E49FB936}"/>
              </a:ext>
            </a:extLst>
          </p:cNvPr>
          <p:cNvSpPr txBox="1">
            <a:spLocks/>
          </p:cNvSpPr>
          <p:nvPr/>
        </p:nvSpPr>
        <p:spPr>
          <a:xfrm>
            <a:off x="14914549" y="1579781"/>
            <a:ext cx="2350897" cy="4045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73746BF-2CB0-84F7-C515-BAC110A3B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0" t="-1866" r="-510" b="-825"/>
          <a:stretch>
            <a:fillRect/>
          </a:stretch>
        </p:blipFill>
        <p:spPr>
          <a:xfrm>
            <a:off x="80140" y="3004460"/>
            <a:ext cx="31858452" cy="17471571"/>
          </a:xfrm>
        </p:spPr>
      </p:pic>
    </p:spTree>
    <p:extLst>
      <p:ext uri="{BB962C8B-B14F-4D97-AF65-F5344CB8AC3E}">
        <p14:creationId xmlns:p14="http://schemas.microsoft.com/office/powerpoint/2010/main" val="3918339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5D1D4-4970-B7A6-01CC-CDDE4F78F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F70B2D-DA16-56F1-0FC7-E9C9FC2455A1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A1DF82-CF99-D14C-1AD2-FF05985CA9E4}"/>
              </a:ext>
            </a:extLst>
          </p:cNvPr>
          <p:cNvSpPr txBox="1"/>
          <p:nvPr/>
        </p:nvSpPr>
        <p:spPr>
          <a:xfrm>
            <a:off x="8784771" y="1647554"/>
            <a:ext cx="143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065A1B-14D7-0146-F05B-108DE7785F15}"/>
              </a:ext>
            </a:extLst>
          </p:cNvPr>
          <p:cNvSpPr txBox="1">
            <a:spLocks/>
          </p:cNvSpPr>
          <p:nvPr/>
        </p:nvSpPr>
        <p:spPr>
          <a:xfrm>
            <a:off x="14808608" y="1642104"/>
            <a:ext cx="2582555" cy="4075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29D5B6-E26D-6615-8948-DC97B6A58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7" t="-1351" r="-360" b="-1587"/>
          <a:stretch>
            <a:fillRect/>
          </a:stretch>
        </p:blipFill>
        <p:spPr>
          <a:xfrm>
            <a:off x="78694" y="2971803"/>
            <a:ext cx="31817699" cy="1762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48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3CDA8-110A-8F37-2CE7-BB77D62AD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28E086-2134-2F3F-D7C3-B088E287E481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51941-4C81-F237-7B34-5FCA8B586C1D}"/>
              </a:ext>
            </a:extLst>
          </p:cNvPr>
          <p:cNvSpPr txBox="1"/>
          <p:nvPr/>
        </p:nvSpPr>
        <p:spPr>
          <a:xfrm>
            <a:off x="8784771" y="1647554"/>
            <a:ext cx="143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7E2D360-C590-DF61-9B45-FA15DB5486A4}"/>
              </a:ext>
            </a:extLst>
          </p:cNvPr>
          <p:cNvSpPr txBox="1">
            <a:spLocks/>
          </p:cNvSpPr>
          <p:nvPr/>
        </p:nvSpPr>
        <p:spPr>
          <a:xfrm>
            <a:off x="14791054" y="1670305"/>
            <a:ext cx="2582555" cy="450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CB75EB-D56E-4181-1AB7-D4D16FA42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8" t="-1543" r="-613" b="-807"/>
          <a:stretch>
            <a:fillRect/>
          </a:stretch>
        </p:blipFill>
        <p:spPr>
          <a:xfrm>
            <a:off x="65314" y="2809534"/>
            <a:ext cx="31804076" cy="174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4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73D4F-72C8-ED75-5ADE-FF741EC67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ABA530-697C-CD9F-41B0-4112549A6AFC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EC1325-4BD4-53F5-B0FD-22E76B65003F}"/>
              </a:ext>
            </a:extLst>
          </p:cNvPr>
          <p:cNvSpPr txBox="1"/>
          <p:nvPr/>
        </p:nvSpPr>
        <p:spPr>
          <a:xfrm>
            <a:off x="8784771" y="1647554"/>
            <a:ext cx="143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77EB0F-BE90-66DF-4299-FE681ADC8AF7}"/>
              </a:ext>
            </a:extLst>
          </p:cNvPr>
          <p:cNvSpPr txBox="1">
            <a:spLocks/>
          </p:cNvSpPr>
          <p:nvPr/>
        </p:nvSpPr>
        <p:spPr>
          <a:xfrm>
            <a:off x="15123561" y="1571101"/>
            <a:ext cx="1946101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H4K12la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B67FB8-AC61-7EBD-D48C-7A32FC27F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" t="-994" r="-370" b="-501"/>
          <a:stretch>
            <a:fillRect/>
          </a:stretch>
        </p:blipFill>
        <p:spPr>
          <a:xfrm>
            <a:off x="106678" y="3135087"/>
            <a:ext cx="31832008" cy="173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1DAF3-B9EB-36F6-07A1-F96E4F6E6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7DB69E-FE5E-DB2E-E89D-75966F8B9A05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603D4-C9AA-67FE-95F6-70EB4A2BA21D}"/>
              </a:ext>
            </a:extLst>
          </p:cNvPr>
          <p:cNvSpPr txBox="1"/>
          <p:nvPr/>
        </p:nvSpPr>
        <p:spPr>
          <a:xfrm>
            <a:off x="8784771" y="164755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41CB0A8-4E46-119F-6CDF-FE22D8990E55}"/>
              </a:ext>
            </a:extLst>
          </p:cNvPr>
          <p:cNvSpPr txBox="1">
            <a:spLocks/>
          </p:cNvSpPr>
          <p:nvPr/>
        </p:nvSpPr>
        <p:spPr>
          <a:xfrm>
            <a:off x="14755152" y="1647554"/>
            <a:ext cx="2646095" cy="7314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94F46A-9703-46BE-028B-2C7060FD1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" t="-1517" r="-391" b="-899"/>
          <a:stretch>
            <a:fillRect/>
          </a:stretch>
        </p:blipFill>
        <p:spPr>
          <a:xfrm>
            <a:off x="186212" y="3135085"/>
            <a:ext cx="31646717" cy="1750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54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A0FF-92A8-7DD9-4DBC-8B59A862F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9049C5-4FBC-0789-2418-A07FF3597727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2DF6A06-CFCB-9F29-06F1-1ACE793FF0C1}"/>
              </a:ext>
            </a:extLst>
          </p:cNvPr>
          <p:cNvSpPr txBox="1">
            <a:spLocks/>
          </p:cNvSpPr>
          <p:nvPr/>
        </p:nvSpPr>
        <p:spPr>
          <a:xfrm>
            <a:off x="14120025" y="1096591"/>
            <a:ext cx="3763949" cy="11972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1A012-57CE-C730-5252-5D29AAF3C123}"/>
              </a:ext>
            </a:extLst>
          </p:cNvPr>
          <p:cNvSpPr txBox="1"/>
          <p:nvPr/>
        </p:nvSpPr>
        <p:spPr>
          <a:xfrm>
            <a:off x="8784771" y="164755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65887B-7856-3118-DD55-5D09BD9D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" t="-798" r="-465" b="-546"/>
          <a:stretch>
            <a:fillRect/>
          </a:stretch>
        </p:blipFill>
        <p:spPr>
          <a:xfrm>
            <a:off x="142520" y="3102429"/>
            <a:ext cx="31664803" cy="1727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16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3CDC-D8D6-2259-F652-3821860F6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D30951-D447-6143-E2C3-D2E6EF22B339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6A6815-308C-5126-5D4E-7EC69C0065A4}"/>
              </a:ext>
            </a:extLst>
          </p:cNvPr>
          <p:cNvSpPr txBox="1">
            <a:spLocks/>
          </p:cNvSpPr>
          <p:nvPr/>
        </p:nvSpPr>
        <p:spPr>
          <a:xfrm>
            <a:off x="14914549" y="1579781"/>
            <a:ext cx="2350897" cy="4045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E0FA2B-10DD-645F-2E06-8E0FCDD0A611}"/>
              </a:ext>
            </a:extLst>
          </p:cNvPr>
          <p:cNvSpPr txBox="1"/>
          <p:nvPr/>
        </p:nvSpPr>
        <p:spPr>
          <a:xfrm>
            <a:off x="8784771" y="164755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437792C-6A28-CEEE-314B-25023F6D7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9" t="-1153" r="-462" b="-770"/>
          <a:stretch>
            <a:fillRect/>
          </a:stretch>
        </p:blipFill>
        <p:spPr>
          <a:xfrm>
            <a:off x="204439" y="3363687"/>
            <a:ext cx="31641964" cy="173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890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28721-E842-D24A-A6D9-A8B376CDD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FDEE90-FFB8-364B-818D-F4D3C9EB1991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51A068-28C9-09DD-0D6A-A8F8788EFAA0}"/>
              </a:ext>
            </a:extLst>
          </p:cNvPr>
          <p:cNvSpPr txBox="1">
            <a:spLocks/>
          </p:cNvSpPr>
          <p:nvPr/>
        </p:nvSpPr>
        <p:spPr>
          <a:xfrm>
            <a:off x="14808608" y="1642104"/>
            <a:ext cx="2582555" cy="4075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728AF-41A3-672A-0DF2-2BA71F3F439C}"/>
              </a:ext>
            </a:extLst>
          </p:cNvPr>
          <p:cNvSpPr txBox="1"/>
          <p:nvPr/>
        </p:nvSpPr>
        <p:spPr>
          <a:xfrm>
            <a:off x="8784771" y="164755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215717-1A92-588C-3823-20F362220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6" t="-1745" r="-523" b="-1028"/>
          <a:stretch>
            <a:fillRect/>
          </a:stretch>
        </p:blipFill>
        <p:spPr>
          <a:xfrm>
            <a:off x="175413" y="2743201"/>
            <a:ext cx="31588447" cy="1743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19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AB8EB-9580-9AA7-D209-C1EA5F722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6F9263-3616-61AA-C84C-510CE6876392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8DA8906-1BE2-26E3-3754-7E1CCDDEA658}"/>
              </a:ext>
            </a:extLst>
          </p:cNvPr>
          <p:cNvSpPr txBox="1">
            <a:spLocks/>
          </p:cNvSpPr>
          <p:nvPr/>
        </p:nvSpPr>
        <p:spPr>
          <a:xfrm>
            <a:off x="14791054" y="1670305"/>
            <a:ext cx="2582555" cy="45033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21533-F650-6C7D-1A25-1885DF47F1C5}"/>
              </a:ext>
            </a:extLst>
          </p:cNvPr>
          <p:cNvSpPr txBox="1"/>
          <p:nvPr/>
        </p:nvSpPr>
        <p:spPr>
          <a:xfrm>
            <a:off x="8784771" y="164755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407C73-C764-F48C-B84D-420C3D8FC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6" t="-662" r="-625" b="-1124"/>
          <a:stretch>
            <a:fillRect/>
          </a:stretch>
        </p:blipFill>
        <p:spPr>
          <a:xfrm>
            <a:off x="113102" y="3386668"/>
            <a:ext cx="31890897" cy="1742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42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F2398-0DA9-F0FD-A75D-0B996FF51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7FB685-E490-4757-23A6-40AC2DE43D56}"/>
              </a:ext>
            </a:extLst>
          </p:cNvPr>
          <p:cNvSpPr txBox="1"/>
          <p:nvPr/>
        </p:nvSpPr>
        <p:spPr>
          <a:xfrm>
            <a:off x="241258" y="199374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B0BD8B4-BA8C-49EB-82C5-513766FF5B18}"/>
              </a:ext>
            </a:extLst>
          </p:cNvPr>
          <p:cNvSpPr txBox="1">
            <a:spLocks/>
          </p:cNvSpPr>
          <p:nvPr/>
        </p:nvSpPr>
        <p:spPr>
          <a:xfrm>
            <a:off x="15123561" y="1571101"/>
            <a:ext cx="1946101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H4K12la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82ED8D-E832-BFC8-6E35-E04A8DE0E02A}"/>
              </a:ext>
            </a:extLst>
          </p:cNvPr>
          <p:cNvSpPr txBox="1"/>
          <p:nvPr/>
        </p:nvSpPr>
        <p:spPr>
          <a:xfrm>
            <a:off x="8784771" y="1647554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10B29D-99CD-5414-AA6F-F4BA3BD92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4" t="-1097" r="-464" b="-738"/>
          <a:stretch>
            <a:fillRect/>
          </a:stretch>
        </p:blipFill>
        <p:spPr>
          <a:xfrm>
            <a:off x="84170" y="3081867"/>
            <a:ext cx="31919830" cy="17472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93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</TotalTime>
  <Words>138</Words>
  <Application>Microsoft Office PowerPoint</Application>
  <PresentationFormat>Custom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2026-09-03T08:14:46Z</dcterms:modified>
</cp:coreProperties>
</file>