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8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  <p1510:client id="{A2FF6B1D-B56D-4CF4-8A4F-5369A70905E1}" v="8" dt="2026-09-03T07:50:16.6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7:56:26.365" v="25640" actId="1038"/>
      <pc:docMkLst>
        <pc:docMk/>
      </pc:docMkLst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41:26.200" v="24615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5:41:26.200" v="24615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mod">
        <pc:chgData name="Inyoung OH" userId="dd04d54c897460e9" providerId="LiveId" clId="{5CD25753-A126-4772-89A0-37C453BD2BFB}" dt="2026-09-03T07:46:26.257" v="25145" actId="1037"/>
        <pc:sldMkLst>
          <pc:docMk/>
          <pc:sldMk cId="2533756598" sldId="261"/>
        </pc:sldMkLst>
        <pc:spChg chg="mod">
          <ac:chgData name="Inyoung OH" userId="dd04d54c897460e9" providerId="LiveId" clId="{5CD25753-A126-4772-89A0-37C453BD2BFB}" dt="2026-09-01T01:48:56.133" v="4012" actId="14100"/>
          <ac:spMkLst>
            <pc:docMk/>
            <pc:sldMk cId="2533756598" sldId="261"/>
            <ac:spMk id="2" creationId="{656CB5D0-D1D2-3BE2-7EF5-0AC75261069B}"/>
          </ac:spMkLst>
        </pc:spChg>
        <pc:spChg chg="add mod">
          <ac:chgData name="Inyoung OH" userId="dd04d54c897460e9" providerId="LiveId" clId="{5CD25753-A126-4772-89A0-37C453BD2BFB}" dt="2026-09-01T01:49:00.728" v="4015" actId="1035"/>
          <ac:spMkLst>
            <pc:docMk/>
            <pc:sldMk cId="2533756598" sldId="261"/>
            <ac:spMk id="3" creationId="{2BF5B259-3295-605C-80AF-D3F332D90B01}"/>
          </ac:spMkLst>
        </pc:spChg>
        <pc:spChg chg="add mod">
          <ac:chgData name="Inyoung OH" userId="dd04d54c897460e9" providerId="LiveId" clId="{5CD25753-A126-4772-89A0-37C453BD2BFB}" dt="2026-09-01T01:48:48.358" v="4011" actId="1037"/>
          <ac:spMkLst>
            <pc:docMk/>
            <pc:sldMk cId="2533756598" sldId="261"/>
            <ac:spMk id="4" creationId="{3AF2F218-6567-3D00-9790-85C6DE5C74C0}"/>
          </ac:spMkLst>
        </pc:spChg>
        <pc:spChg chg="mod">
          <ac:chgData name="Inyoung OH" userId="dd04d54c897460e9" providerId="LiveId" clId="{5CD25753-A126-4772-89A0-37C453BD2BFB}" dt="2026-08-31T01:44:24.450" v="216" actId="1037"/>
          <ac:spMkLst>
            <pc:docMk/>
            <pc:sldMk cId="2533756598" sldId="261"/>
            <ac:spMk id="5" creationId="{9563DD65-AEB0-F5E3-2129-77B810D53CEF}"/>
          </ac:spMkLst>
        </pc:spChg>
        <pc:spChg chg="mod">
          <ac:chgData name="Inyoung OH" userId="dd04d54c897460e9" providerId="LiveId" clId="{5CD25753-A126-4772-89A0-37C453BD2BFB}" dt="2026-09-01T01:37:23.092" v="3592" actId="1037"/>
          <ac:spMkLst>
            <pc:docMk/>
            <pc:sldMk cId="2533756598" sldId="261"/>
            <ac:spMk id="8" creationId="{AE0DBD43-5D74-5C2A-BCB1-293421050DBA}"/>
          </ac:spMkLst>
        </pc:spChg>
        <pc:spChg chg="add mod">
          <ac:chgData name="Inyoung OH" userId="dd04d54c897460e9" providerId="LiveId" clId="{5CD25753-A126-4772-89A0-37C453BD2BFB}" dt="2026-09-01T01:37:40.501" v="3655" actId="1037"/>
          <ac:spMkLst>
            <pc:docMk/>
            <pc:sldMk cId="2533756598" sldId="261"/>
            <ac:spMk id="15" creationId="{907B43B2-EEE3-EC89-840F-AEA225D1C225}"/>
          </ac:spMkLst>
        </pc:spChg>
        <pc:spChg chg="add mod">
          <ac:chgData name="Inyoung OH" userId="dd04d54c897460e9" providerId="LiveId" clId="{5CD25753-A126-4772-89A0-37C453BD2BFB}" dt="2026-09-03T07:39:48.602" v="24666" actId="1036"/>
          <ac:spMkLst>
            <pc:docMk/>
            <pc:sldMk cId="2533756598" sldId="261"/>
            <ac:spMk id="21" creationId="{D75BC2A6-AF7D-8119-63BD-EB7EEC723DA8}"/>
          </ac:spMkLst>
        </pc:spChg>
        <pc:spChg chg="add mod">
          <ac:chgData name="Inyoung OH" userId="dd04d54c897460e9" providerId="LiveId" clId="{5CD25753-A126-4772-89A0-37C453BD2BFB}" dt="2026-09-03T07:43:18.998" v="24868" actId="1037"/>
          <ac:spMkLst>
            <pc:docMk/>
            <pc:sldMk cId="2533756598" sldId="261"/>
            <ac:spMk id="22" creationId="{DA32477E-C5AC-F789-F6C9-BB0E40A3E112}"/>
          </ac:spMkLst>
        </pc:spChg>
        <pc:spChg chg="mod">
          <ac:chgData name="Inyoung OH" userId="dd04d54c897460e9" providerId="LiveId" clId="{5CD25753-A126-4772-89A0-37C453BD2BFB}" dt="2026-09-03T07:46:26.257" v="25145" actId="1037"/>
          <ac:spMkLst>
            <pc:docMk/>
            <pc:sldMk cId="2533756598" sldId="261"/>
            <ac:spMk id="23" creationId="{F4576671-721B-283F-8242-63F4E6DB9970}"/>
          </ac:spMkLst>
        </pc:spChg>
        <pc:spChg chg="add mod">
          <ac:chgData name="Inyoung OH" userId="dd04d54c897460e9" providerId="LiveId" clId="{5CD25753-A126-4772-89A0-37C453BD2BFB}" dt="2026-09-03T07:46:20.274" v="25139" actId="1037"/>
          <ac:spMkLst>
            <pc:docMk/>
            <pc:sldMk cId="2533756598" sldId="261"/>
            <ac:spMk id="24" creationId="{A106E480-8B28-1349-43E2-B56EFAEFD85E}"/>
          </ac:spMkLst>
        </pc:spChg>
        <pc:spChg chg="add mod">
          <ac:chgData name="Inyoung OH" userId="dd04d54c897460e9" providerId="LiveId" clId="{5CD25753-A126-4772-89A0-37C453BD2BFB}" dt="2026-09-01T01:47:58.126" v="4003" actId="1038"/>
          <ac:spMkLst>
            <pc:docMk/>
            <pc:sldMk cId="2533756598" sldId="261"/>
            <ac:spMk id="25" creationId="{01EFD722-E876-AC1D-7EEB-FFEAAF827300}"/>
          </ac:spMkLst>
        </pc:spChg>
        <pc:spChg chg="mod">
          <ac:chgData name="Inyoung OH" userId="dd04d54c897460e9" providerId="LiveId" clId="{5CD25753-A126-4772-89A0-37C453BD2BFB}" dt="2026-09-01T01:47:23.188" v="3991" actId="1037"/>
          <ac:spMkLst>
            <pc:docMk/>
            <pc:sldMk cId="2533756598" sldId="261"/>
            <ac:spMk id="26" creationId="{4A509500-FF4E-2AB1-EB32-C965DC968043}"/>
          </ac:spMkLst>
        </pc:spChg>
        <pc:spChg chg="add mod">
          <ac:chgData name="Inyoung OH" userId="dd04d54c897460e9" providerId="LiveId" clId="{5CD25753-A126-4772-89A0-37C453BD2BFB}" dt="2026-09-01T03:58:28.281" v="4149" actId="1038"/>
          <ac:spMkLst>
            <pc:docMk/>
            <pc:sldMk cId="2533756598" sldId="261"/>
            <ac:spMk id="27" creationId="{2A4BFD45-7C80-68D4-24C2-6ED346AA23AA}"/>
          </ac:spMkLst>
        </pc:spChg>
        <pc:spChg chg="add mod">
          <ac:chgData name="Inyoung OH" userId="dd04d54c897460e9" providerId="LiveId" clId="{5CD25753-A126-4772-89A0-37C453BD2BFB}" dt="2026-09-03T07:39:40.469" v="24635" actId="1037"/>
          <ac:spMkLst>
            <pc:docMk/>
            <pc:sldMk cId="2533756598" sldId="261"/>
            <ac:spMk id="28" creationId="{A8662F51-B045-3055-B2C4-9F7CA7BEB99F}"/>
          </ac:spMkLst>
        </pc:spChg>
        <pc:spChg chg="mod">
          <ac:chgData name="Inyoung OH" userId="dd04d54c897460e9" providerId="LiveId" clId="{5CD25753-A126-4772-89A0-37C453BD2BFB}" dt="2026-09-01T03:59:22.990" v="4152" actId="1036"/>
          <ac:spMkLst>
            <pc:docMk/>
            <pc:sldMk cId="2533756598" sldId="261"/>
            <ac:spMk id="30" creationId="{0F899EC7-F898-2723-8D1E-23F5A1D06004}"/>
          </ac:spMkLst>
        </pc:spChg>
        <pc:picChg chg="mod">
          <ac:chgData name="Inyoung OH" userId="dd04d54c897460e9" providerId="LiveId" clId="{5CD25753-A126-4772-89A0-37C453BD2BFB}" dt="2026-09-01T01:41:28.203" v="3767" actId="14100"/>
          <ac:picMkLst>
            <pc:docMk/>
            <pc:sldMk cId="2533756598" sldId="261"/>
            <ac:picMk id="7" creationId="{19F6C1D1-D5EC-F6C7-3A17-D7E3E597168D}"/>
          </ac:picMkLst>
        </pc:picChg>
        <pc:picChg chg="mod">
          <ac:chgData name="Inyoung OH" userId="dd04d54c897460e9" providerId="LiveId" clId="{5CD25753-A126-4772-89A0-37C453BD2BFB}" dt="2026-09-01T01:47:53.111" v="4001" actId="1038"/>
          <ac:picMkLst>
            <pc:docMk/>
            <pc:sldMk cId="2533756598" sldId="261"/>
            <ac:picMk id="9" creationId="{D8D3A3FA-C915-B6C1-4AC3-DF9B10185DD2}"/>
          </ac:picMkLst>
        </pc:picChg>
        <pc:picChg chg="mod">
          <ac:chgData name="Inyoung OH" userId="dd04d54c897460e9" providerId="LiveId" clId="{5CD25753-A126-4772-89A0-37C453BD2BFB}" dt="2026-09-01T01:47:47.434" v="3997" actId="1038"/>
          <ac:picMkLst>
            <pc:docMk/>
            <pc:sldMk cId="2533756598" sldId="261"/>
            <ac:picMk id="10" creationId="{EF4E5887-48B3-BB55-DCD4-4BE39AB3481A}"/>
          </ac:picMkLst>
        </pc:picChg>
        <pc:picChg chg="mod">
          <ac:chgData name="Inyoung OH" userId="dd04d54c897460e9" providerId="LiveId" clId="{5CD25753-A126-4772-89A0-37C453BD2BFB}" dt="2026-09-01T01:40:54.832" v="3759" actId="14100"/>
          <ac:picMkLst>
            <pc:docMk/>
            <pc:sldMk cId="2533756598" sldId="261"/>
            <ac:picMk id="11" creationId="{1C00EF1D-E3C6-6555-15C4-3CA6A66CCC18}"/>
          </ac:picMkLst>
        </pc:picChg>
        <pc:picChg chg="mod">
          <ac:chgData name="Inyoung OH" userId="dd04d54c897460e9" providerId="LiveId" clId="{5CD25753-A126-4772-89A0-37C453BD2BFB}" dt="2026-09-01T01:47:58.126" v="4003" actId="1038"/>
          <ac:picMkLst>
            <pc:docMk/>
            <pc:sldMk cId="2533756598" sldId="261"/>
            <ac:picMk id="12" creationId="{06D2B460-2C35-0DA4-D8A3-903491E49561}"/>
          </ac:picMkLst>
        </pc:picChg>
        <pc:picChg chg="mod">
          <ac:chgData name="Inyoung OH" userId="dd04d54c897460e9" providerId="LiveId" clId="{5CD25753-A126-4772-89A0-37C453BD2BFB}" dt="2026-09-03T07:46:11.950" v="25132" actId="1076"/>
          <ac:picMkLst>
            <pc:docMk/>
            <pc:sldMk cId="2533756598" sldId="261"/>
            <ac:picMk id="13" creationId="{E6A0CFA8-1DC6-F15A-ED26-23872C5EC199}"/>
          </ac:picMkLst>
        </pc:picChg>
        <pc:picChg chg="mod">
          <ac:chgData name="Inyoung OH" userId="dd04d54c897460e9" providerId="LiveId" clId="{5CD25753-A126-4772-89A0-37C453BD2BFB}" dt="2026-09-01T01:46:50.293" v="3958" actId="1037"/>
          <ac:picMkLst>
            <pc:docMk/>
            <pc:sldMk cId="2533756598" sldId="261"/>
            <ac:picMk id="14" creationId="{6F78CEAA-0481-5EEB-EECE-4CF96EAE2635}"/>
          </ac:picMkLst>
        </pc:picChg>
        <pc:picChg chg="mod">
          <ac:chgData name="Inyoung OH" userId="dd04d54c897460e9" providerId="LiveId" clId="{5CD25753-A126-4772-89A0-37C453BD2BFB}" dt="2026-09-01T01:47:53.111" v="4001" actId="1038"/>
          <ac:picMkLst>
            <pc:docMk/>
            <pc:sldMk cId="2533756598" sldId="261"/>
            <ac:picMk id="16" creationId="{29A4E28B-7779-1239-DBE9-6009566EFB42}"/>
          </ac:picMkLst>
        </pc:picChg>
        <pc:picChg chg="mod">
          <ac:chgData name="Inyoung OH" userId="dd04d54c897460e9" providerId="LiveId" clId="{5CD25753-A126-4772-89A0-37C453BD2BFB}" dt="2026-09-01T01:47:47.434" v="3997" actId="1038"/>
          <ac:picMkLst>
            <pc:docMk/>
            <pc:sldMk cId="2533756598" sldId="261"/>
            <ac:picMk id="17" creationId="{5C6FD490-5A9B-47BE-9C28-44DD91DC7ADA}"/>
          </ac:picMkLst>
        </pc:picChg>
        <pc:picChg chg="mod">
          <ac:chgData name="Inyoung OH" userId="dd04d54c897460e9" providerId="LiveId" clId="{5CD25753-A126-4772-89A0-37C453BD2BFB}" dt="2026-09-01T01:47:41.916" v="3995" actId="1038"/>
          <ac:picMkLst>
            <pc:docMk/>
            <pc:sldMk cId="2533756598" sldId="261"/>
            <ac:picMk id="18" creationId="{B11D46E7-8459-14E4-52C6-E9BBC8CA1F38}"/>
          </ac:picMkLst>
        </pc:picChg>
        <pc:picChg chg="mod">
          <ac:chgData name="Inyoung OH" userId="dd04d54c897460e9" providerId="LiveId" clId="{5CD25753-A126-4772-89A0-37C453BD2BFB}" dt="2026-09-01T01:47:58.126" v="4003" actId="1038"/>
          <ac:picMkLst>
            <pc:docMk/>
            <pc:sldMk cId="2533756598" sldId="261"/>
            <ac:picMk id="19" creationId="{D61B6A03-4560-0E2B-6349-986F25E3FC01}"/>
          </ac:picMkLst>
        </pc:picChg>
        <pc:picChg chg="mod">
          <ac:chgData name="Inyoung OH" userId="dd04d54c897460e9" providerId="LiveId" clId="{5CD25753-A126-4772-89A0-37C453BD2BFB}" dt="2026-09-01T01:47:23.188" v="3991" actId="1037"/>
          <ac:picMkLst>
            <pc:docMk/>
            <pc:sldMk cId="2533756598" sldId="261"/>
            <ac:picMk id="20" creationId="{16E75A7A-DFA8-DDF1-952E-BA256FB18859}"/>
          </ac:picMkLst>
        </pc:picChg>
        <pc:picChg chg="mod">
          <ac:chgData name="Inyoung OH" userId="dd04d54c897460e9" providerId="LiveId" clId="{5CD25753-A126-4772-89A0-37C453BD2BFB}" dt="2026-09-01T01:52:54.188" v="4074" actId="1037"/>
          <ac:picMkLst>
            <pc:docMk/>
            <pc:sldMk cId="2533756598" sldId="261"/>
            <ac:picMk id="29" creationId="{42F5D173-4C33-1357-D2FC-1F59449763FD}"/>
          </ac:picMkLst>
        </pc:picChg>
        <pc:picChg chg="mod">
          <ac:chgData name="Inyoung OH" userId="dd04d54c897460e9" providerId="LiveId" clId="{5CD25753-A126-4772-89A0-37C453BD2BFB}" dt="2026-09-01T01:48:03.018" v="4006" actId="1037"/>
          <ac:picMkLst>
            <pc:docMk/>
            <pc:sldMk cId="2533756598" sldId="261"/>
            <ac:picMk id="31" creationId="{90320F0A-4EA3-12AB-F659-C187892239EF}"/>
          </ac:picMkLst>
        </pc:picChg>
        <pc:picChg chg="add mod modCrop">
          <ac:chgData name="Inyoung OH" userId="dd04d54c897460e9" providerId="LiveId" clId="{5CD25753-A126-4772-89A0-37C453BD2BFB}" dt="2026-09-01T01:48:03.018" v="4006" actId="1037"/>
          <ac:picMkLst>
            <pc:docMk/>
            <pc:sldMk cId="2533756598" sldId="261"/>
            <ac:picMk id="34" creationId="{726AC910-6167-25E8-1718-48F8B872D786}"/>
          </ac:picMkLst>
        </pc:picChg>
      </pc:sldChg>
      <pc:sldChg chg="addSp delSp modSp del mod ord">
        <pc:chgData name="Inyoung OH" userId="dd04d54c897460e9" providerId="LiveId" clId="{5CD25753-A126-4772-89A0-37C453BD2BFB}" dt="2026-09-03T05:41:26.200" v="24615" actId="2696"/>
        <pc:sldMkLst>
          <pc:docMk/>
          <pc:sldMk cId="3053201856" sldId="262"/>
        </pc:sldMkLst>
      </pc:sldChg>
      <pc:sldChg chg="addSp delSp modSp new mod">
        <pc:chgData name="Inyoung OH" userId="dd04d54c897460e9" providerId="LiveId" clId="{5CD25753-A126-4772-89A0-37C453BD2BFB}" dt="2026-09-03T07:41:41.536" v="24803" actId="1035"/>
        <pc:sldMkLst>
          <pc:docMk/>
          <pc:sldMk cId="3471014706" sldId="262"/>
        </pc:sldMkLst>
        <pc:spChg chg="del">
          <ac:chgData name="Inyoung OH" userId="dd04d54c897460e9" providerId="LiveId" clId="{5CD25753-A126-4772-89A0-37C453BD2BFB}" dt="2026-09-03T07:39:14.623" v="24618" actId="478"/>
          <ac:spMkLst>
            <pc:docMk/>
            <pc:sldMk cId="3471014706" sldId="262"/>
            <ac:spMk id="2" creationId="{B4121156-4729-223C-B5DE-C6AE52D73432}"/>
          </ac:spMkLst>
        </pc:spChg>
        <pc:spChg chg="del">
          <ac:chgData name="Inyoung OH" userId="dd04d54c897460e9" providerId="LiveId" clId="{5CD25753-A126-4772-89A0-37C453BD2BFB}" dt="2026-09-03T07:39:14.623" v="24618" actId="478"/>
          <ac:spMkLst>
            <pc:docMk/>
            <pc:sldMk cId="3471014706" sldId="262"/>
            <ac:spMk id="3" creationId="{4B7C1330-B559-BDD4-5936-9913358CDD67}"/>
          </ac:spMkLst>
        </pc:spChg>
        <pc:spChg chg="add">
          <ac:chgData name="Inyoung OH" userId="dd04d54c897460e9" providerId="LiveId" clId="{5CD25753-A126-4772-89A0-37C453BD2BFB}" dt="2026-09-03T07:39:20.932" v="24619" actId="22"/>
          <ac:spMkLst>
            <pc:docMk/>
            <pc:sldMk cId="3471014706" sldId="262"/>
            <ac:spMk id="5" creationId="{6E28453D-67CC-07F0-7CBE-25C46A1A9854}"/>
          </ac:spMkLst>
        </pc:spChg>
        <pc:spChg chg="add mod">
          <ac:chgData name="Inyoung OH" userId="dd04d54c897460e9" providerId="LiveId" clId="{5CD25753-A126-4772-89A0-37C453BD2BFB}" dt="2026-09-03T07:41:36.223" v="24798" actId="1035"/>
          <ac:spMkLst>
            <pc:docMk/>
            <pc:sldMk cId="3471014706" sldId="262"/>
            <ac:spMk id="7" creationId="{DC1EEB85-DC38-C2F1-732C-D2A1B63F9453}"/>
          </ac:spMkLst>
        </pc:spChg>
        <pc:spChg chg="add mod">
          <ac:chgData name="Inyoung OH" userId="dd04d54c897460e9" providerId="LiveId" clId="{5CD25753-A126-4772-89A0-37C453BD2BFB}" dt="2026-09-03T07:41:41.536" v="24803" actId="1035"/>
          <ac:spMkLst>
            <pc:docMk/>
            <pc:sldMk cId="3471014706" sldId="262"/>
            <ac:spMk id="9" creationId="{31029BDD-20A4-971B-CDC6-AC44B738FCD9}"/>
          </ac:spMkLst>
        </pc:spChg>
        <pc:picChg chg="add mod modCrop">
          <ac:chgData name="Inyoung OH" userId="dd04d54c897460e9" providerId="LiveId" clId="{5CD25753-A126-4772-89A0-37C453BD2BFB}" dt="2026-09-03T07:41:32.678" v="24790" actId="1035"/>
          <ac:picMkLst>
            <pc:docMk/>
            <pc:sldMk cId="3471014706" sldId="262"/>
            <ac:picMk id="11" creationId="{8057D13A-EE03-8142-E4BA-B748AC8FE148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add mod">
        <pc:chgData name="Inyoung OH" userId="dd04d54c897460e9" providerId="LiveId" clId="{5CD25753-A126-4772-89A0-37C453BD2BFB}" dt="2026-09-03T07:42:56.406" v="24859" actId="1035"/>
        <pc:sldMkLst>
          <pc:docMk/>
          <pc:sldMk cId="3077421971" sldId="263"/>
        </pc:sldMkLst>
        <pc:spChg chg="add mod">
          <ac:chgData name="Inyoung OH" userId="dd04d54c897460e9" providerId="LiveId" clId="{5CD25753-A126-4772-89A0-37C453BD2BFB}" dt="2026-09-03T07:42:05.806" v="24809" actId="1076"/>
          <ac:spMkLst>
            <pc:docMk/>
            <pc:sldMk cId="3077421971" sldId="263"/>
            <ac:spMk id="3" creationId="{44ADE9C9-17A8-2F99-2C94-BFB17634A3AC}"/>
          </ac:spMkLst>
        </pc:spChg>
        <pc:spChg chg="del">
          <ac:chgData name="Inyoung OH" userId="dd04d54c897460e9" providerId="LiveId" clId="{5CD25753-A126-4772-89A0-37C453BD2BFB}" dt="2026-09-03T07:42:00.267" v="24806" actId="478"/>
          <ac:spMkLst>
            <pc:docMk/>
            <pc:sldMk cId="3077421971" sldId="263"/>
            <ac:spMk id="9" creationId="{EEB935A6-0994-1C4E-3ECB-A98DF27082E1}"/>
          </ac:spMkLst>
        </pc:spChg>
        <pc:picChg chg="add mod modCrop">
          <ac:chgData name="Inyoung OH" userId="dd04d54c897460e9" providerId="LiveId" clId="{5CD25753-A126-4772-89A0-37C453BD2BFB}" dt="2026-09-03T07:42:56.406" v="24859" actId="1035"/>
          <ac:picMkLst>
            <pc:docMk/>
            <pc:sldMk cId="3077421971" sldId="263"/>
            <ac:picMk id="6" creationId="{92879E91-A643-B2F6-2FCB-CC85D04433B9}"/>
          </ac:picMkLst>
        </pc:picChg>
        <pc:picChg chg="del">
          <ac:chgData name="Inyoung OH" userId="dd04d54c897460e9" providerId="LiveId" clId="{5CD25753-A126-4772-89A0-37C453BD2BFB}" dt="2026-09-03T07:41:49.963" v="24805" actId="478"/>
          <ac:picMkLst>
            <pc:docMk/>
            <pc:sldMk cId="3077421971" sldId="263"/>
            <ac:picMk id="11" creationId="{D832DBB3-C8FB-A786-FE9A-394BD2419BA9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add mod">
        <pc:chgData name="Inyoung OH" userId="dd04d54c897460e9" providerId="LiveId" clId="{5CD25753-A126-4772-89A0-37C453BD2BFB}" dt="2026-09-03T07:44:21.939" v="24985" actId="1036"/>
        <pc:sldMkLst>
          <pc:docMk/>
          <pc:sldMk cId="3542596731" sldId="264"/>
        </pc:sldMkLst>
        <pc:spChg chg="del">
          <ac:chgData name="Inyoung OH" userId="dd04d54c897460e9" providerId="LiveId" clId="{5CD25753-A126-4772-89A0-37C453BD2BFB}" dt="2026-09-03T07:43:24.042" v="24869" actId="478"/>
          <ac:spMkLst>
            <pc:docMk/>
            <pc:sldMk cId="3542596731" sldId="264"/>
            <ac:spMk id="3" creationId="{9883EE84-3CFA-FCCC-4D99-C049E3A5AF12}"/>
          </ac:spMkLst>
        </pc:spChg>
        <pc:spChg chg="add mod">
          <ac:chgData name="Inyoung OH" userId="dd04d54c897460e9" providerId="LiveId" clId="{5CD25753-A126-4772-89A0-37C453BD2BFB}" dt="2026-09-03T07:43:36.543" v="24948" actId="1036"/>
          <ac:spMkLst>
            <pc:docMk/>
            <pc:sldMk cId="3542596731" sldId="264"/>
            <ac:spMk id="4" creationId="{E8634B53-EC86-65FC-5246-B254923B0FE2}"/>
          </ac:spMkLst>
        </pc:spChg>
        <pc:picChg chg="del">
          <ac:chgData name="Inyoung OH" userId="dd04d54c897460e9" providerId="LiveId" clId="{5CD25753-A126-4772-89A0-37C453BD2BFB}" dt="2026-09-03T07:43:10.101" v="24861" actId="478"/>
          <ac:picMkLst>
            <pc:docMk/>
            <pc:sldMk cId="3542596731" sldId="264"/>
            <ac:picMk id="6" creationId="{D3DFA7D6-BE2A-16FF-4E00-C2BEC9C2FEE3}"/>
          </ac:picMkLst>
        </pc:picChg>
        <pc:picChg chg="add mod modCrop">
          <ac:chgData name="Inyoung OH" userId="dd04d54c897460e9" providerId="LiveId" clId="{5CD25753-A126-4772-89A0-37C453BD2BFB}" dt="2026-09-03T07:44:21.939" v="24985" actId="1036"/>
          <ac:picMkLst>
            <pc:docMk/>
            <pc:sldMk cId="3542596731" sldId="264"/>
            <ac:picMk id="8" creationId="{5D6A7EBA-5FEE-088F-4CD2-AF09B21C5999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add mod">
        <pc:chgData name="Inyoung OH" userId="dd04d54c897460e9" providerId="LiveId" clId="{5CD25753-A126-4772-89A0-37C453BD2BFB}" dt="2026-09-03T07:48:25.079" v="25394" actId="1037"/>
        <pc:sldMkLst>
          <pc:docMk/>
          <pc:sldMk cId="3201989556" sldId="265"/>
        </pc:sldMkLst>
        <pc:spChg chg="add del mod">
          <ac:chgData name="Inyoung OH" userId="dd04d54c897460e9" providerId="LiveId" clId="{5CD25753-A126-4772-89A0-37C453BD2BFB}" dt="2026-09-03T07:44:34.270" v="24988" actId="478"/>
          <ac:spMkLst>
            <pc:docMk/>
            <pc:sldMk cId="3201989556" sldId="265"/>
            <ac:spMk id="3" creationId="{1E8A429D-D202-D618-2C49-CA40B2B83736}"/>
          </ac:spMkLst>
        </pc:spChg>
        <pc:spChg chg="del">
          <ac:chgData name="Inyoung OH" userId="dd04d54c897460e9" providerId="LiveId" clId="{5CD25753-A126-4772-89A0-37C453BD2BFB}" dt="2026-09-03T07:44:54.480" v="24989" actId="478"/>
          <ac:spMkLst>
            <pc:docMk/>
            <pc:sldMk cId="3201989556" sldId="265"/>
            <ac:spMk id="4" creationId="{217E4B28-C162-871F-D960-D8B9B667CDE2}"/>
          </ac:spMkLst>
        </pc:spChg>
        <pc:spChg chg="add del">
          <ac:chgData name="Inyoung OH" userId="dd04d54c897460e9" providerId="LiveId" clId="{5CD25753-A126-4772-89A0-37C453BD2BFB}" dt="2026-09-03T07:44:57.157" v="24991" actId="22"/>
          <ac:spMkLst>
            <pc:docMk/>
            <pc:sldMk cId="3201989556" sldId="265"/>
            <ac:spMk id="9" creationId="{47382D75-E93B-3142-54D6-BC73146D6331}"/>
          </ac:spMkLst>
        </pc:spChg>
        <pc:spChg chg="add del mod">
          <ac:chgData name="Inyoung OH" userId="dd04d54c897460e9" providerId="LiveId" clId="{5CD25753-A126-4772-89A0-37C453BD2BFB}" dt="2026-09-03T07:45:33.335" v="25053" actId="478"/>
          <ac:spMkLst>
            <pc:docMk/>
            <pc:sldMk cId="3201989556" sldId="265"/>
            <ac:spMk id="11" creationId="{DC071C54-7073-96A4-A171-ADD7F839B7A7}"/>
          </ac:spMkLst>
        </pc:spChg>
        <pc:spChg chg="add mod">
          <ac:chgData name="Inyoung OH" userId="dd04d54c897460e9" providerId="LiveId" clId="{5CD25753-A126-4772-89A0-37C453BD2BFB}" dt="2026-09-03T07:45:53.965" v="25128" actId="1036"/>
          <ac:spMkLst>
            <pc:docMk/>
            <pc:sldMk cId="3201989556" sldId="265"/>
            <ac:spMk id="13" creationId="{7916B248-60D3-EF92-017B-885DF768790C}"/>
          </ac:spMkLst>
        </pc:spChg>
        <pc:picChg chg="del">
          <ac:chgData name="Inyoung OH" userId="dd04d54c897460e9" providerId="LiveId" clId="{5CD25753-A126-4772-89A0-37C453BD2BFB}" dt="2026-09-03T07:44:30.092" v="24987" actId="478"/>
          <ac:picMkLst>
            <pc:docMk/>
            <pc:sldMk cId="3201989556" sldId="265"/>
            <ac:picMk id="8" creationId="{83BD8DE4-DB75-3F21-91B8-E384F070B8D2}"/>
          </ac:picMkLst>
        </pc:picChg>
        <pc:picChg chg="add mod modCrop">
          <ac:chgData name="Inyoung OH" userId="dd04d54c897460e9" providerId="LiveId" clId="{5CD25753-A126-4772-89A0-37C453BD2BFB}" dt="2026-09-03T07:48:25.079" v="25394" actId="1037"/>
          <ac:picMkLst>
            <pc:docMk/>
            <pc:sldMk cId="3201989556" sldId="265"/>
            <ac:picMk id="15" creationId="{65606FA2-D127-3279-7E5B-B1A1586A3B0A}"/>
          </ac:picMkLst>
        </pc:picChg>
      </pc:sldChg>
      <pc:sldChg chg="addSp delSp modSp add mod">
        <pc:chgData name="Inyoung OH" userId="dd04d54c897460e9" providerId="LiveId" clId="{5CD25753-A126-4772-89A0-37C453BD2BFB}" dt="2026-09-03T07:49:18.431" v="25417" actId="1036"/>
        <pc:sldMkLst>
          <pc:docMk/>
          <pc:sldMk cId="27798027" sldId="266"/>
        </pc:sldMkLst>
        <pc:spChg chg="add mod">
          <ac:chgData name="Inyoung OH" userId="dd04d54c897460e9" providerId="LiveId" clId="{5CD25753-A126-4772-89A0-37C453BD2BFB}" dt="2026-09-03T07:46:48.221" v="25262" actId="1036"/>
          <ac:spMkLst>
            <pc:docMk/>
            <pc:sldMk cId="27798027" sldId="266"/>
            <ac:spMk id="3" creationId="{74D8006C-954B-B4A9-6658-A77B5F115974}"/>
          </ac:spMkLst>
        </pc:spChg>
        <pc:spChg chg="del">
          <ac:chgData name="Inyoung OH" userId="dd04d54c897460e9" providerId="LiveId" clId="{5CD25753-A126-4772-89A0-37C453BD2BFB}" dt="2026-09-03T07:45:59.163" v="25130" actId="478"/>
          <ac:spMkLst>
            <pc:docMk/>
            <pc:sldMk cId="27798027" sldId="266"/>
            <ac:spMk id="13" creationId="{5840A9D2-0D31-48BE-B916-907196EF1F97}"/>
          </ac:spMkLst>
        </pc:spChg>
        <pc:picChg chg="add mod modCrop">
          <ac:chgData name="Inyoung OH" userId="dd04d54c897460e9" providerId="LiveId" clId="{5CD25753-A126-4772-89A0-37C453BD2BFB}" dt="2026-09-03T07:49:18.431" v="25417" actId="1036"/>
          <ac:picMkLst>
            <pc:docMk/>
            <pc:sldMk cId="27798027" sldId="266"/>
            <ac:picMk id="6" creationId="{30B910AF-DF84-C3BC-5DBA-EE9194B5AB45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add mod">
        <pc:chgData name="Inyoung OH" userId="dd04d54c897460e9" providerId="LiveId" clId="{5CD25753-A126-4772-89A0-37C453BD2BFB}" dt="2026-09-03T07:50:04.221" v="25450" actId="1035"/>
        <pc:sldMkLst>
          <pc:docMk/>
          <pc:sldMk cId="2423096155" sldId="267"/>
        </pc:sldMkLst>
        <pc:spChg chg="del">
          <ac:chgData name="Inyoung OH" userId="dd04d54c897460e9" providerId="LiveId" clId="{5CD25753-A126-4772-89A0-37C453BD2BFB}" dt="2026-09-03T07:46:54.315" v="25264" actId="478"/>
          <ac:spMkLst>
            <pc:docMk/>
            <pc:sldMk cId="2423096155" sldId="267"/>
            <ac:spMk id="3" creationId="{9372C6E7-9835-94B6-B54D-FF84C1F08B1C}"/>
          </ac:spMkLst>
        </pc:spChg>
        <pc:spChg chg="add mod">
          <ac:chgData name="Inyoung OH" userId="dd04d54c897460e9" providerId="LiveId" clId="{5CD25753-A126-4772-89A0-37C453BD2BFB}" dt="2026-09-03T07:47:18.699" v="25376" actId="1036"/>
          <ac:spMkLst>
            <pc:docMk/>
            <pc:sldMk cId="2423096155" sldId="267"/>
            <ac:spMk id="4" creationId="{6F631DA9-8F7B-658B-9733-0536389852D1}"/>
          </ac:spMkLst>
        </pc:spChg>
        <pc:picChg chg="add mod modCrop">
          <ac:chgData name="Inyoung OH" userId="dd04d54c897460e9" providerId="LiveId" clId="{5CD25753-A126-4772-89A0-37C453BD2BFB}" dt="2026-09-03T07:50:04.221" v="25450" actId="1035"/>
          <ac:picMkLst>
            <pc:docMk/>
            <pc:sldMk cId="2423096155" sldId="267"/>
            <ac:picMk id="8" creationId="{021F25FD-A63D-CC47-F4B0-FBFA6274172D}"/>
          </ac:picMkLst>
        </pc:picChg>
      </pc:sldChg>
      <pc:sldChg chg="addSp delSp modSp add mod">
        <pc:chgData name="Inyoung OH" userId="dd04d54c897460e9" providerId="LiveId" clId="{5CD25753-A126-4772-89A0-37C453BD2BFB}" dt="2026-09-03T07:52:17.155" v="25507" actId="1036"/>
        <pc:sldMkLst>
          <pc:docMk/>
          <pc:sldMk cId="136364349" sldId="268"/>
        </pc:sldMkLst>
        <pc:spChg chg="mod">
          <ac:chgData name="Inyoung OH" userId="dd04d54c897460e9" providerId="LiveId" clId="{5CD25753-A126-4772-89A0-37C453BD2BFB}" dt="2026-09-03T07:50:48.858" v="25461" actId="20577"/>
          <ac:spMkLst>
            <pc:docMk/>
            <pc:sldMk cId="136364349" sldId="268"/>
            <ac:spMk id="7" creationId="{FD9FA325-E049-FDE1-254E-866148A9F3C7}"/>
          </ac:spMkLst>
        </pc:spChg>
        <pc:picChg chg="add mod modCrop">
          <ac:chgData name="Inyoung OH" userId="dd04d54c897460e9" providerId="LiveId" clId="{5CD25753-A126-4772-89A0-37C453BD2BFB}" dt="2026-09-03T07:52:17.155" v="25507" actId="1036"/>
          <ac:picMkLst>
            <pc:docMk/>
            <pc:sldMk cId="136364349" sldId="268"/>
            <ac:picMk id="3" creationId="{E2AECA0E-5085-DE29-C5B6-1BFA0E491E29}"/>
          </ac:picMkLst>
        </pc:picChg>
        <pc:picChg chg="del">
          <ac:chgData name="Inyoung OH" userId="dd04d54c897460e9" providerId="LiveId" clId="{5CD25753-A126-4772-89A0-37C453BD2BFB}" dt="2026-09-03T07:50:20.934" v="25452" actId="478"/>
          <ac:picMkLst>
            <pc:docMk/>
            <pc:sldMk cId="136364349" sldId="268"/>
            <ac:picMk id="11" creationId="{9F1AE3BF-107B-1332-C892-07B659F29270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add mod">
        <pc:chgData name="Inyoung OH" userId="dd04d54c897460e9" providerId="LiveId" clId="{5CD25753-A126-4772-89A0-37C453BD2BFB}" dt="2026-09-03T07:53:10.200" v="25534" actId="1035"/>
        <pc:sldMkLst>
          <pc:docMk/>
          <pc:sldMk cId="4251467633" sldId="269"/>
        </pc:sldMkLst>
        <pc:spChg chg="mod">
          <ac:chgData name="Inyoung OH" userId="dd04d54c897460e9" providerId="LiveId" clId="{5CD25753-A126-4772-89A0-37C453BD2BFB}" dt="2026-09-03T07:50:53.471" v="25464" actId="20577"/>
          <ac:spMkLst>
            <pc:docMk/>
            <pc:sldMk cId="4251467633" sldId="269"/>
            <ac:spMk id="7" creationId="{F8D72D52-8D19-F492-10AC-795B34677AA7}"/>
          </ac:spMkLst>
        </pc:spChg>
        <pc:picChg chg="add mod modCrop">
          <ac:chgData name="Inyoung OH" userId="dd04d54c897460e9" providerId="LiveId" clId="{5CD25753-A126-4772-89A0-37C453BD2BFB}" dt="2026-09-03T07:53:10.200" v="25534" actId="1035"/>
          <ac:picMkLst>
            <pc:docMk/>
            <pc:sldMk cId="4251467633" sldId="269"/>
            <ac:picMk id="4" creationId="{F24449DC-F34D-4064-847B-9EDF592EE051}"/>
          </ac:picMkLst>
        </pc:picChg>
        <pc:picChg chg="del">
          <ac:chgData name="Inyoung OH" userId="dd04d54c897460e9" providerId="LiveId" clId="{5CD25753-A126-4772-89A0-37C453BD2BFB}" dt="2026-09-03T07:50:23.585" v="25453" actId="478"/>
          <ac:picMkLst>
            <pc:docMk/>
            <pc:sldMk cId="4251467633" sldId="269"/>
            <ac:picMk id="6" creationId="{AB335EBF-3F23-73CA-73D3-E2B6338CC564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add mod">
        <pc:chgData name="Inyoung OH" userId="dd04d54c897460e9" providerId="LiveId" clId="{5CD25753-A126-4772-89A0-37C453BD2BFB}" dt="2026-09-03T07:53:56.122" v="25554" actId="1036"/>
        <pc:sldMkLst>
          <pc:docMk/>
          <pc:sldMk cId="3586492990" sldId="270"/>
        </pc:sldMkLst>
        <pc:spChg chg="add del mod">
          <ac:chgData name="Inyoung OH" userId="dd04d54c897460e9" providerId="LiveId" clId="{5CD25753-A126-4772-89A0-37C453BD2BFB}" dt="2026-09-03T07:50:29.160" v="25455" actId="478"/>
          <ac:spMkLst>
            <pc:docMk/>
            <pc:sldMk cId="3586492990" sldId="270"/>
            <ac:spMk id="3" creationId="{1F465575-48F1-18AE-7B6D-AA4BFC45A510}"/>
          </ac:spMkLst>
        </pc:spChg>
        <pc:spChg chg="mod">
          <ac:chgData name="Inyoung OH" userId="dd04d54c897460e9" providerId="LiveId" clId="{5CD25753-A126-4772-89A0-37C453BD2BFB}" dt="2026-09-03T07:50:57.768" v="25467" actId="20577"/>
          <ac:spMkLst>
            <pc:docMk/>
            <pc:sldMk cId="3586492990" sldId="270"/>
            <ac:spMk id="7" creationId="{9C0A0635-5262-77FB-5B01-28264779943E}"/>
          </ac:spMkLst>
        </pc:spChg>
        <pc:picChg chg="del">
          <ac:chgData name="Inyoung OH" userId="dd04d54c897460e9" providerId="LiveId" clId="{5CD25753-A126-4772-89A0-37C453BD2BFB}" dt="2026-09-03T07:50:25.975" v="25454" actId="478"/>
          <ac:picMkLst>
            <pc:docMk/>
            <pc:sldMk cId="3586492990" sldId="270"/>
            <ac:picMk id="8" creationId="{0FC6E0AE-091C-B341-F031-8459AC1367E6}"/>
          </ac:picMkLst>
        </pc:picChg>
        <pc:picChg chg="add mod modCrop">
          <ac:chgData name="Inyoung OH" userId="dd04d54c897460e9" providerId="LiveId" clId="{5CD25753-A126-4772-89A0-37C453BD2BFB}" dt="2026-09-03T07:53:56.122" v="25554" actId="1036"/>
          <ac:picMkLst>
            <pc:docMk/>
            <pc:sldMk cId="3586492990" sldId="270"/>
            <ac:picMk id="9" creationId="{1BE9A17B-C7D8-EDCD-3700-4ACF2FEB1ACC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add mod">
        <pc:chgData name="Inyoung OH" userId="dd04d54c897460e9" providerId="LiveId" clId="{5CD25753-A126-4772-89A0-37C453BD2BFB}" dt="2026-09-03T07:54:46.387" v="25598" actId="1035"/>
        <pc:sldMkLst>
          <pc:docMk/>
          <pc:sldMk cId="3278878964" sldId="271"/>
        </pc:sldMkLst>
        <pc:spChg chg="mod">
          <ac:chgData name="Inyoung OH" userId="dd04d54c897460e9" providerId="LiveId" clId="{5CD25753-A126-4772-89A0-37C453BD2BFB}" dt="2026-09-03T07:51:04.277" v="25470" actId="20577"/>
          <ac:spMkLst>
            <pc:docMk/>
            <pc:sldMk cId="3278878964" sldId="271"/>
            <ac:spMk id="7" creationId="{36C400F5-AB97-F43A-1FBA-0894E43155B8}"/>
          </ac:spMkLst>
        </pc:spChg>
        <pc:picChg chg="add mod modCrop">
          <ac:chgData name="Inyoung OH" userId="dd04d54c897460e9" providerId="LiveId" clId="{5CD25753-A126-4772-89A0-37C453BD2BFB}" dt="2026-09-03T07:54:46.387" v="25598" actId="1035"/>
          <ac:picMkLst>
            <pc:docMk/>
            <pc:sldMk cId="3278878964" sldId="271"/>
            <ac:picMk id="3" creationId="{9B662098-6C6E-63CE-F12B-361ED563EB9A}"/>
          </ac:picMkLst>
        </pc:picChg>
        <pc:picChg chg="del">
          <ac:chgData name="Inyoung OH" userId="dd04d54c897460e9" providerId="LiveId" clId="{5CD25753-A126-4772-89A0-37C453BD2BFB}" dt="2026-09-03T07:50:33.441" v="25456" actId="478"/>
          <ac:picMkLst>
            <pc:docMk/>
            <pc:sldMk cId="3278878964" sldId="271"/>
            <ac:picMk id="15" creationId="{6EF106CA-478E-C8C5-4C6A-04B259D6C462}"/>
          </ac:picMkLst>
        </pc:picChg>
      </pc:sldChg>
      <pc:sldChg chg="addSp delSp modSp add mod">
        <pc:chgData name="Inyoung OH" userId="dd04d54c897460e9" providerId="LiveId" clId="{5CD25753-A126-4772-89A0-37C453BD2BFB}" dt="2026-09-03T07:55:33.369" v="25623" actId="1035"/>
        <pc:sldMkLst>
          <pc:docMk/>
          <pc:sldMk cId="206453916" sldId="272"/>
        </pc:sldMkLst>
        <pc:spChg chg="mod">
          <ac:chgData name="Inyoung OH" userId="dd04d54c897460e9" providerId="LiveId" clId="{5CD25753-A126-4772-89A0-37C453BD2BFB}" dt="2026-09-03T07:51:08.295" v="25473" actId="20577"/>
          <ac:spMkLst>
            <pc:docMk/>
            <pc:sldMk cId="206453916" sldId="272"/>
            <ac:spMk id="7" creationId="{DB9DEED3-EBBC-691C-ECFB-0583B8B5D045}"/>
          </ac:spMkLst>
        </pc:spChg>
        <pc:picChg chg="add mod modCrop">
          <ac:chgData name="Inyoung OH" userId="dd04d54c897460e9" providerId="LiveId" clId="{5CD25753-A126-4772-89A0-37C453BD2BFB}" dt="2026-09-03T07:55:33.369" v="25623" actId="1035"/>
          <ac:picMkLst>
            <pc:docMk/>
            <pc:sldMk cId="206453916" sldId="272"/>
            <ac:picMk id="4" creationId="{ED41F31F-F069-E649-BF89-79EB7798E39C}"/>
          </ac:picMkLst>
        </pc:picChg>
        <pc:picChg chg="del">
          <ac:chgData name="Inyoung OH" userId="dd04d54c897460e9" providerId="LiveId" clId="{5CD25753-A126-4772-89A0-37C453BD2BFB}" dt="2026-09-03T07:50:38.996" v="25457" actId="478"/>
          <ac:picMkLst>
            <pc:docMk/>
            <pc:sldMk cId="206453916" sldId="272"/>
            <ac:picMk id="6" creationId="{59F79495-4BD8-82B0-A998-173C70F6C384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add mod">
        <pc:chgData name="Inyoung OH" userId="dd04d54c897460e9" providerId="LiveId" clId="{5CD25753-A126-4772-89A0-37C453BD2BFB}" dt="2026-09-03T07:56:26.365" v="25640" actId="1038"/>
        <pc:sldMkLst>
          <pc:docMk/>
          <pc:sldMk cId="3591925944" sldId="273"/>
        </pc:sldMkLst>
        <pc:spChg chg="mod">
          <ac:chgData name="Inyoung OH" userId="dd04d54c897460e9" providerId="LiveId" clId="{5CD25753-A126-4772-89A0-37C453BD2BFB}" dt="2026-09-03T07:51:12.666" v="25476" actId="20577"/>
          <ac:spMkLst>
            <pc:docMk/>
            <pc:sldMk cId="3591925944" sldId="273"/>
            <ac:spMk id="7" creationId="{0A2894E2-1D6B-CAE7-92DC-D2662DCBF418}"/>
          </ac:spMkLst>
        </pc:spChg>
        <pc:picChg chg="add mod modCrop">
          <ac:chgData name="Inyoung OH" userId="dd04d54c897460e9" providerId="LiveId" clId="{5CD25753-A126-4772-89A0-37C453BD2BFB}" dt="2026-09-03T07:56:26.365" v="25640" actId="1038"/>
          <ac:picMkLst>
            <pc:docMk/>
            <pc:sldMk cId="3591925944" sldId="273"/>
            <ac:picMk id="3" creationId="{D96B221A-8BD1-893B-14C9-C9A0970B55FC}"/>
          </ac:picMkLst>
        </pc:picChg>
        <pc:picChg chg="del">
          <ac:chgData name="Inyoung OH" userId="dd04d54c897460e9" providerId="LiveId" clId="{5CD25753-A126-4772-89A0-37C453BD2BFB}" dt="2026-09-03T07:50:41.472" v="25458" actId="478"/>
          <ac:picMkLst>
            <pc:docMk/>
            <pc:sldMk cId="3591925944" sldId="273"/>
            <ac:picMk id="8" creationId="{C9CD6DF6-494D-2A17-0EB4-CAE6C203E935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41:33.254" v="24616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2.tif"/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12" Type="http://schemas.openxmlformats.org/officeDocument/2006/relationships/image" Target="../media/image11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"/><Relationship Id="rId11" Type="http://schemas.openxmlformats.org/officeDocument/2006/relationships/image" Target="../media/image10.tif"/><Relationship Id="rId5" Type="http://schemas.openxmlformats.org/officeDocument/2006/relationships/image" Target="../media/image4.tif"/><Relationship Id="rId10" Type="http://schemas.openxmlformats.org/officeDocument/2006/relationships/image" Target="../media/image9.tif"/><Relationship Id="rId4" Type="http://schemas.openxmlformats.org/officeDocument/2006/relationships/image" Target="../media/image3.tif"/><Relationship Id="rId9" Type="http://schemas.openxmlformats.org/officeDocument/2006/relationships/image" Target="../media/image8.t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63DD65-AEB0-F5E3-2129-77B810D53CEF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6CB5D0-D1D2-3BE2-7EF5-0AC75261069B}"/>
              </a:ext>
            </a:extLst>
          </p:cNvPr>
          <p:cNvSpPr/>
          <p:nvPr/>
        </p:nvSpPr>
        <p:spPr>
          <a:xfrm>
            <a:off x="0" y="3725333"/>
            <a:ext cx="31970144" cy="134730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F5B259-3295-605C-80AF-D3F332D90B01}"/>
              </a:ext>
            </a:extLst>
          </p:cNvPr>
          <p:cNvSpPr txBox="1"/>
          <p:nvPr/>
        </p:nvSpPr>
        <p:spPr>
          <a:xfrm>
            <a:off x="857882" y="3901384"/>
            <a:ext cx="7378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NS (normal saline)/LPS, PID 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F2F218-6567-3D00-9790-85C6DE5C74C0}"/>
              </a:ext>
            </a:extLst>
          </p:cNvPr>
          <p:cNvSpPr txBox="1">
            <a:spLocks/>
          </p:cNvSpPr>
          <p:nvPr/>
        </p:nvSpPr>
        <p:spPr>
          <a:xfrm>
            <a:off x="26658274" y="4160077"/>
            <a:ext cx="5345737" cy="5322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F6C1D1-D5EC-F6C7-3A17-D7E3E5971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40"/>
          <a:stretch/>
        </p:blipFill>
        <p:spPr>
          <a:xfrm>
            <a:off x="64231" y="5820709"/>
            <a:ext cx="5477915" cy="3657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0DBD43-5D74-5C2A-BCB1-293421050DBA}"/>
              </a:ext>
            </a:extLst>
          </p:cNvPr>
          <p:cNvSpPr txBox="1"/>
          <p:nvPr/>
        </p:nvSpPr>
        <p:spPr>
          <a:xfrm>
            <a:off x="122831" y="7134816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8D3A3FA-C915-B6C1-4AC3-DF9B10185D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0" r="19512"/>
          <a:stretch/>
        </p:blipFill>
        <p:spPr>
          <a:xfrm>
            <a:off x="16231351" y="6107654"/>
            <a:ext cx="4242950" cy="36576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4E5887-48B3-BB55-DCD4-4BE39AB34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6" r="18387"/>
          <a:stretch/>
        </p:blipFill>
        <p:spPr>
          <a:xfrm>
            <a:off x="20149331" y="6100281"/>
            <a:ext cx="4242950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00EF1D-E3C6-6555-15C4-3CA6A66CC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7" r="17616"/>
          <a:stretch/>
        </p:blipFill>
        <p:spPr>
          <a:xfrm>
            <a:off x="23889314" y="6100281"/>
            <a:ext cx="4242950" cy="3657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D2B460-2C35-0DA4-D8A3-903491E495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9" r="18333"/>
          <a:stretch/>
        </p:blipFill>
        <p:spPr>
          <a:xfrm>
            <a:off x="12414972" y="6094230"/>
            <a:ext cx="4242950" cy="3657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A0CFA8-1DC6-F15A-ED26-23872C5EC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r="17261"/>
          <a:stretch/>
        </p:blipFill>
        <p:spPr>
          <a:xfrm>
            <a:off x="27708323" y="6100281"/>
            <a:ext cx="4242951" cy="3657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78CEAA-0481-5EEB-EECE-4CF96EAE26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64"/>
          <a:stretch/>
        </p:blipFill>
        <p:spPr>
          <a:xfrm>
            <a:off x="30366" y="11560184"/>
            <a:ext cx="5307937" cy="3657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7B43B2-EEE3-EC89-840F-AEA225D1C225}"/>
              </a:ext>
            </a:extLst>
          </p:cNvPr>
          <p:cNvSpPr txBox="1"/>
          <p:nvPr/>
        </p:nvSpPr>
        <p:spPr>
          <a:xfrm>
            <a:off x="61187" y="12625283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29A4E28B-7779-1239-DBE9-6009566EFB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6" r="19446"/>
          <a:stretch/>
        </p:blipFill>
        <p:spPr>
          <a:xfrm>
            <a:off x="16374273" y="11619252"/>
            <a:ext cx="4198519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6FD490-5A9B-47BE-9C28-44DD91DC7A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7" r="20025"/>
          <a:stretch/>
        </p:blipFill>
        <p:spPr>
          <a:xfrm>
            <a:off x="20290947" y="11507693"/>
            <a:ext cx="4117069" cy="3657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1D46E7-8459-14E4-52C6-E9BBC8CA1F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9" r="19394"/>
          <a:stretch/>
        </p:blipFill>
        <p:spPr>
          <a:xfrm>
            <a:off x="23838905" y="11507693"/>
            <a:ext cx="4198519" cy="3657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1B6A03-4560-0E2B-6349-986F25E3FC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4" r="19188"/>
          <a:stretch/>
        </p:blipFill>
        <p:spPr>
          <a:xfrm>
            <a:off x="12379896" y="11507693"/>
            <a:ext cx="4198519" cy="3657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E75A7A-DFA8-DDF1-952E-BA256FB188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9" r="19542"/>
          <a:stretch/>
        </p:blipFill>
        <p:spPr>
          <a:xfrm>
            <a:off x="27681697" y="11507693"/>
            <a:ext cx="4176307" cy="3657600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D75BC2A6-AF7D-8119-63BD-EB7EEC723DA8}"/>
              </a:ext>
            </a:extLst>
          </p:cNvPr>
          <p:cNvSpPr txBox="1">
            <a:spLocks/>
          </p:cNvSpPr>
          <p:nvPr/>
        </p:nvSpPr>
        <p:spPr>
          <a:xfrm>
            <a:off x="2220668" y="4886879"/>
            <a:ext cx="2421463" cy="77052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A32477E-C5AC-F789-F6C9-BB0E40A3E112}"/>
              </a:ext>
            </a:extLst>
          </p:cNvPr>
          <p:cNvSpPr txBox="1">
            <a:spLocks/>
          </p:cNvSpPr>
          <p:nvPr/>
        </p:nvSpPr>
        <p:spPr>
          <a:xfrm>
            <a:off x="16975776" y="5190644"/>
            <a:ext cx="3156290" cy="5322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F4576671-721B-283F-8242-63F4E6DB9970}"/>
              </a:ext>
            </a:extLst>
          </p:cNvPr>
          <p:cNvSpPr txBox="1">
            <a:spLocks/>
          </p:cNvSpPr>
          <p:nvPr/>
        </p:nvSpPr>
        <p:spPr>
          <a:xfrm>
            <a:off x="20919357" y="4918942"/>
            <a:ext cx="2760224" cy="10904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106E480-8B28-1349-43E2-B56EFAEFD85E}"/>
              </a:ext>
            </a:extLst>
          </p:cNvPr>
          <p:cNvSpPr txBox="1">
            <a:spLocks/>
          </p:cNvSpPr>
          <p:nvPr/>
        </p:nvSpPr>
        <p:spPr>
          <a:xfrm>
            <a:off x="24201581" y="5141536"/>
            <a:ext cx="3371333" cy="64530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1EFD722-E876-AC1D-7EEB-FFEAAF827300}"/>
              </a:ext>
            </a:extLst>
          </p:cNvPr>
          <p:cNvSpPr txBox="1">
            <a:spLocks/>
          </p:cNvSpPr>
          <p:nvPr/>
        </p:nvSpPr>
        <p:spPr>
          <a:xfrm>
            <a:off x="12984639" y="5023556"/>
            <a:ext cx="3720165" cy="59395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4A509500-FF4E-2AB1-EB32-C965DC968043}"/>
              </a:ext>
            </a:extLst>
          </p:cNvPr>
          <p:cNvSpPr txBox="1">
            <a:spLocks/>
          </p:cNvSpPr>
          <p:nvPr/>
        </p:nvSpPr>
        <p:spPr>
          <a:xfrm>
            <a:off x="28922144" y="5278718"/>
            <a:ext cx="2255019" cy="4441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H4K12ka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4BFD45-7C80-68D4-24C2-6ED346AA23AA}"/>
              </a:ext>
            </a:extLst>
          </p:cNvPr>
          <p:cNvSpPr/>
          <p:nvPr/>
        </p:nvSpPr>
        <p:spPr>
          <a:xfrm>
            <a:off x="3524676" y="6999863"/>
            <a:ext cx="1369229" cy="115371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A8662F51-B045-3055-B2C4-9F7CA7BEB99F}"/>
              </a:ext>
            </a:extLst>
          </p:cNvPr>
          <p:cNvSpPr txBox="1">
            <a:spLocks/>
          </p:cNvSpPr>
          <p:nvPr/>
        </p:nvSpPr>
        <p:spPr>
          <a:xfrm>
            <a:off x="8244178" y="4815786"/>
            <a:ext cx="2421463" cy="92375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2F5D173-4C33-1357-D2FC-1F5944976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90" t="32315" r="28074" b="36143"/>
          <a:stretch>
            <a:fillRect/>
          </a:stretch>
        </p:blipFill>
        <p:spPr>
          <a:xfrm>
            <a:off x="6625374" y="5805720"/>
            <a:ext cx="5476914" cy="4614855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F899EC7-F898-2723-8D1E-23F5A1D06004}"/>
              </a:ext>
            </a:extLst>
          </p:cNvPr>
          <p:cNvSpPr/>
          <p:nvPr/>
        </p:nvSpPr>
        <p:spPr>
          <a:xfrm>
            <a:off x="2907497" y="12656730"/>
            <a:ext cx="1752933" cy="154707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0320F0A-4EA3-12AB-F659-C187892239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6" t="31478" r="30626" b="30139"/>
          <a:stretch>
            <a:fillRect/>
          </a:stretch>
        </p:blipFill>
        <p:spPr>
          <a:xfrm>
            <a:off x="5420745" y="10649867"/>
            <a:ext cx="6907583" cy="5615646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26AC910-6167-25E8-1718-48F8B872D7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3" t="94680" r="92687" b="227"/>
          <a:stretch>
            <a:fillRect/>
          </a:stretch>
        </p:blipFill>
        <p:spPr>
          <a:xfrm>
            <a:off x="5420745" y="16453359"/>
            <a:ext cx="2099733" cy="745066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253375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28453D-67CC-07F0-7CBE-25C46A1A9854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1EEB85-DC38-C2F1-732C-D2A1B63F9453}"/>
              </a:ext>
            </a:extLst>
          </p:cNvPr>
          <p:cNvSpPr txBox="1"/>
          <p:nvPr/>
        </p:nvSpPr>
        <p:spPr>
          <a:xfrm>
            <a:off x="6882857" y="161576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029BDD-20A4-971B-CDC6-AC44B738FCD9}"/>
              </a:ext>
            </a:extLst>
          </p:cNvPr>
          <p:cNvSpPr txBox="1">
            <a:spLocks/>
          </p:cNvSpPr>
          <p:nvPr/>
        </p:nvSpPr>
        <p:spPr>
          <a:xfrm>
            <a:off x="13656737" y="1452478"/>
            <a:ext cx="2421463" cy="77052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57D13A-EE03-8142-E4BA-B748AC8FE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2" t="-4677" r="-419" b="-1574"/>
          <a:stretch>
            <a:fillRect/>
          </a:stretch>
        </p:blipFill>
        <p:spPr>
          <a:xfrm>
            <a:off x="-123218" y="2810827"/>
            <a:ext cx="32127218" cy="1829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14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E700D-DA91-C488-ED47-482A20DB2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1578D0-502D-E3FE-C782-DCF8DD357D9C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274227-EA17-0848-8C21-A90EC2C5CB73}"/>
              </a:ext>
            </a:extLst>
          </p:cNvPr>
          <p:cNvSpPr txBox="1"/>
          <p:nvPr/>
        </p:nvSpPr>
        <p:spPr>
          <a:xfrm>
            <a:off x="6882857" y="161576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ADE9C9-17A8-2F99-2C94-BFB17634A3AC}"/>
              </a:ext>
            </a:extLst>
          </p:cNvPr>
          <p:cNvSpPr txBox="1">
            <a:spLocks/>
          </p:cNvSpPr>
          <p:nvPr/>
        </p:nvSpPr>
        <p:spPr>
          <a:xfrm>
            <a:off x="14218117" y="890016"/>
            <a:ext cx="3720165" cy="137207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879E91-A643-B2F6-2FCB-CC85D0443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0" t="-2332" r="-684" b="-347"/>
          <a:stretch>
            <a:fillRect/>
          </a:stretch>
        </p:blipFill>
        <p:spPr>
          <a:xfrm>
            <a:off x="60561" y="3167747"/>
            <a:ext cx="32074067" cy="1762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2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CE31B-5744-C611-352A-35770D0D2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4A0DE9-AD9F-5E16-0A60-FD09E62683FF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D47ECF-FD34-04EE-BC5A-F9FA11D3EBEA}"/>
              </a:ext>
            </a:extLst>
          </p:cNvPr>
          <p:cNvSpPr txBox="1"/>
          <p:nvPr/>
        </p:nvSpPr>
        <p:spPr>
          <a:xfrm>
            <a:off x="6882857" y="161576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8634B53-EC86-65FC-5246-B254923B0FE2}"/>
              </a:ext>
            </a:extLst>
          </p:cNvPr>
          <p:cNvSpPr txBox="1">
            <a:spLocks/>
          </p:cNvSpPr>
          <p:nvPr/>
        </p:nvSpPr>
        <p:spPr>
          <a:xfrm>
            <a:off x="14493835" y="1208316"/>
            <a:ext cx="3156290" cy="88961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D6A7EBA-5FEE-088F-4CD2-AF09B21C59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" t="-2500" r="-1529" b="1"/>
          <a:stretch>
            <a:fillRect/>
          </a:stretch>
        </p:blipFill>
        <p:spPr>
          <a:xfrm>
            <a:off x="-102056" y="3069646"/>
            <a:ext cx="32435240" cy="17778674"/>
          </a:xfrm>
        </p:spPr>
      </p:pic>
    </p:spTree>
    <p:extLst>
      <p:ext uri="{BB962C8B-B14F-4D97-AF65-F5344CB8AC3E}">
        <p14:creationId xmlns:p14="http://schemas.microsoft.com/office/powerpoint/2010/main" val="3542596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77301-1A25-FDAE-DB70-AE6E95CBE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D59489-2A20-AAC8-1624-CC44DDF6409C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A8EF0-E8F0-EF02-CBEE-533F248F793B}"/>
              </a:ext>
            </a:extLst>
          </p:cNvPr>
          <p:cNvSpPr txBox="1"/>
          <p:nvPr/>
        </p:nvSpPr>
        <p:spPr>
          <a:xfrm>
            <a:off x="6882857" y="161576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916B248-60D3-EF92-017B-885DF768790C}"/>
              </a:ext>
            </a:extLst>
          </p:cNvPr>
          <p:cNvSpPr txBox="1">
            <a:spLocks/>
          </p:cNvSpPr>
          <p:nvPr/>
        </p:nvSpPr>
        <p:spPr>
          <a:xfrm>
            <a:off x="13933341" y="1005310"/>
            <a:ext cx="2760224" cy="10904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5606FA2-D127-3279-7E5B-B1A1586A3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2" t="-2917" r="-733"/>
          <a:stretch>
            <a:fillRect/>
          </a:stretch>
        </p:blipFill>
        <p:spPr>
          <a:xfrm>
            <a:off x="-69930" y="3233057"/>
            <a:ext cx="32171901" cy="1765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89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516D-07F6-F77D-54EE-62CE73286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E30A51F-73E7-70C6-8D97-336019FCC262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A7659C-6FC7-5E33-097B-7CB253D94D82}"/>
              </a:ext>
            </a:extLst>
          </p:cNvPr>
          <p:cNvSpPr txBox="1"/>
          <p:nvPr/>
        </p:nvSpPr>
        <p:spPr>
          <a:xfrm>
            <a:off x="6882857" y="161576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D8006C-954B-B4A9-6658-A77B5F115974}"/>
              </a:ext>
            </a:extLst>
          </p:cNvPr>
          <p:cNvSpPr txBox="1">
            <a:spLocks/>
          </p:cNvSpPr>
          <p:nvPr/>
        </p:nvSpPr>
        <p:spPr>
          <a:xfrm>
            <a:off x="13631117" y="1374208"/>
            <a:ext cx="3371333" cy="64530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B910AF-DF84-C3BC-5DBA-EE9194B5A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5" t="-1876" r="-178" b="-603"/>
          <a:stretch>
            <a:fillRect/>
          </a:stretch>
        </p:blipFill>
        <p:spPr>
          <a:xfrm>
            <a:off x="190389" y="3298373"/>
            <a:ext cx="31813370" cy="1755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7FDB3-2EE2-3801-286B-41F0CBE22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86867CC-1B5E-05E9-EBE8-49D76863BCD6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0B6BD1-72EC-6B3C-7104-C7831591931B}"/>
              </a:ext>
            </a:extLst>
          </p:cNvPr>
          <p:cNvSpPr txBox="1"/>
          <p:nvPr/>
        </p:nvSpPr>
        <p:spPr>
          <a:xfrm>
            <a:off x="6882857" y="1615763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F631DA9-8F7B-658B-9733-0536389852D1}"/>
              </a:ext>
            </a:extLst>
          </p:cNvPr>
          <p:cNvSpPr txBox="1">
            <a:spLocks/>
          </p:cNvSpPr>
          <p:nvPr/>
        </p:nvSpPr>
        <p:spPr>
          <a:xfrm>
            <a:off x="14182016" y="1401662"/>
            <a:ext cx="2255019" cy="4441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H4K12ka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1F25FD-A63D-CC47-F4B0-FBFA62741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5" t="-1262" r="-583" b="-988"/>
          <a:stretch>
            <a:fillRect/>
          </a:stretch>
        </p:blipFill>
        <p:spPr>
          <a:xfrm>
            <a:off x="-109802" y="2743204"/>
            <a:ext cx="32191362" cy="1765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96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18AA9-6F08-3A15-6DD7-2912246D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1F7E93-45DC-DB87-F5C6-EC3D4041F947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9FA325-E049-FDE1-254E-866148A9F3C7}"/>
              </a:ext>
            </a:extLst>
          </p:cNvPr>
          <p:cNvSpPr txBox="1"/>
          <p:nvPr/>
        </p:nvSpPr>
        <p:spPr>
          <a:xfrm>
            <a:off x="6882857" y="1615763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D5EE3D7-AFD8-1A18-16B1-D1F5B5C43EB0}"/>
              </a:ext>
            </a:extLst>
          </p:cNvPr>
          <p:cNvSpPr txBox="1">
            <a:spLocks/>
          </p:cNvSpPr>
          <p:nvPr/>
        </p:nvSpPr>
        <p:spPr>
          <a:xfrm>
            <a:off x="13656737" y="1452478"/>
            <a:ext cx="2421463" cy="77052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AECA0E-5085-DE29-C5B6-1BFA0E491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4" t="-881" r="-311" b="-1028"/>
          <a:stretch>
            <a:fillRect/>
          </a:stretch>
        </p:blipFill>
        <p:spPr>
          <a:xfrm>
            <a:off x="112083" y="3233057"/>
            <a:ext cx="31772540" cy="1735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4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7F6FE-9926-2EB9-9509-719E36C84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AFBF53-43A1-6E3C-FDF0-2AB27B13720D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D72D52-8D19-F492-10AC-795B34677AA7}"/>
              </a:ext>
            </a:extLst>
          </p:cNvPr>
          <p:cNvSpPr txBox="1"/>
          <p:nvPr/>
        </p:nvSpPr>
        <p:spPr>
          <a:xfrm>
            <a:off x="6882857" y="1615763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3575DF9-6525-AB83-0B21-334EEA8CF78D}"/>
              </a:ext>
            </a:extLst>
          </p:cNvPr>
          <p:cNvSpPr txBox="1">
            <a:spLocks/>
          </p:cNvSpPr>
          <p:nvPr/>
        </p:nvSpPr>
        <p:spPr>
          <a:xfrm>
            <a:off x="14218117" y="890016"/>
            <a:ext cx="3720165" cy="137207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4449DC-F34D-4064-847B-9EDF592EE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" t="-1451" r="-634" b="-1106"/>
          <a:stretch>
            <a:fillRect/>
          </a:stretch>
        </p:blipFill>
        <p:spPr>
          <a:xfrm>
            <a:off x="101580" y="3592287"/>
            <a:ext cx="31797186" cy="1752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67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23BC2-00A5-0502-E30E-8A2830E90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9327F5-E70B-9E53-4EFB-97AC604B34DB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0A0635-5262-77FB-5B01-28264779943E}"/>
              </a:ext>
            </a:extLst>
          </p:cNvPr>
          <p:cNvSpPr txBox="1"/>
          <p:nvPr/>
        </p:nvSpPr>
        <p:spPr>
          <a:xfrm>
            <a:off x="6882857" y="1615763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44AE8B-3E38-25AB-042D-6972184BB272}"/>
              </a:ext>
            </a:extLst>
          </p:cNvPr>
          <p:cNvSpPr txBox="1">
            <a:spLocks/>
          </p:cNvSpPr>
          <p:nvPr/>
        </p:nvSpPr>
        <p:spPr>
          <a:xfrm>
            <a:off x="14493835" y="1208316"/>
            <a:ext cx="3156290" cy="88961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BE9A17B-C7D8-EDCD-3700-4ACF2FEB1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0" t="-1118" r="-471" b="-1028"/>
          <a:stretch>
            <a:fillRect/>
          </a:stretch>
        </p:blipFill>
        <p:spPr>
          <a:xfrm>
            <a:off x="90213" y="3167741"/>
            <a:ext cx="31888887" cy="1750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92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B7AC3-95FF-BA1E-ECBC-2D3463CC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71A557-0D37-3187-3346-B7389E0BB95F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C400F5-AB97-F43A-1FBA-0894E43155B8}"/>
              </a:ext>
            </a:extLst>
          </p:cNvPr>
          <p:cNvSpPr txBox="1"/>
          <p:nvPr/>
        </p:nvSpPr>
        <p:spPr>
          <a:xfrm>
            <a:off x="6882857" y="1615763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D95FCAF-B1A9-CF9D-6C3E-B14BC283B3D3}"/>
              </a:ext>
            </a:extLst>
          </p:cNvPr>
          <p:cNvSpPr txBox="1">
            <a:spLocks/>
          </p:cNvSpPr>
          <p:nvPr/>
        </p:nvSpPr>
        <p:spPr>
          <a:xfrm>
            <a:off x="13933341" y="1005310"/>
            <a:ext cx="2760224" cy="10904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662098-6C6E-63CE-F12B-361ED563E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7" t="-906" r="-312" b="-1379"/>
          <a:stretch>
            <a:fillRect/>
          </a:stretch>
        </p:blipFill>
        <p:spPr>
          <a:xfrm>
            <a:off x="-55004" y="3090969"/>
            <a:ext cx="32059004" cy="1767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78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EC199-2C5B-49AD-441B-D06799C43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313527-BB5E-EF4F-CDCC-B0E5F8C332B0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9DEED3-EBBC-691C-ECFB-0583B8B5D045}"/>
              </a:ext>
            </a:extLst>
          </p:cNvPr>
          <p:cNvSpPr txBox="1"/>
          <p:nvPr/>
        </p:nvSpPr>
        <p:spPr>
          <a:xfrm>
            <a:off x="6882857" y="1615763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E2ADEE-CB85-FA4C-CD0F-CF7BE81457B5}"/>
              </a:ext>
            </a:extLst>
          </p:cNvPr>
          <p:cNvSpPr txBox="1">
            <a:spLocks/>
          </p:cNvSpPr>
          <p:nvPr/>
        </p:nvSpPr>
        <p:spPr>
          <a:xfrm>
            <a:off x="13631117" y="1374208"/>
            <a:ext cx="3371333" cy="64530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1F31F-F069-E649-BF89-79EB7798E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" t="-1170" r="-519" b="-978"/>
          <a:stretch>
            <a:fillRect/>
          </a:stretch>
        </p:blipFill>
        <p:spPr>
          <a:xfrm>
            <a:off x="75630" y="3013206"/>
            <a:ext cx="31928370" cy="1758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3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0A0AF-72E7-48DC-3355-01D479F9C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1FD57C-7853-232C-ECE3-49A2F260518E}"/>
              </a:ext>
            </a:extLst>
          </p:cNvPr>
          <p:cNvSpPr txBox="1"/>
          <p:nvPr/>
        </p:nvSpPr>
        <p:spPr>
          <a:xfrm>
            <a:off x="208595" y="199374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2894E2-1D6B-CAE7-92DC-D2662DCBF418}"/>
              </a:ext>
            </a:extLst>
          </p:cNvPr>
          <p:cNvSpPr txBox="1"/>
          <p:nvPr/>
        </p:nvSpPr>
        <p:spPr>
          <a:xfrm>
            <a:off x="6882857" y="1615763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7A0F0E-A69B-EF15-A1AE-F698E41966A2}"/>
              </a:ext>
            </a:extLst>
          </p:cNvPr>
          <p:cNvSpPr txBox="1">
            <a:spLocks/>
          </p:cNvSpPr>
          <p:nvPr/>
        </p:nvSpPr>
        <p:spPr>
          <a:xfrm>
            <a:off x="14182016" y="1401662"/>
            <a:ext cx="2255019" cy="4441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H4K12ka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6B221A-8BD1-893B-14C9-C9A0970B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9" t="-1170" r="-366" b="-1223"/>
          <a:stretch>
            <a:fillRect/>
          </a:stretch>
        </p:blipFill>
        <p:spPr>
          <a:xfrm>
            <a:off x="-20003" y="3526971"/>
            <a:ext cx="32056661" cy="1760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25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</TotalTime>
  <Words>139</Words>
  <Application>Microsoft Office PowerPoint</Application>
  <PresentationFormat>Custom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2026-09-03T07:56:29Z</dcterms:modified>
</cp:coreProperties>
</file>