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4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5:58:38.797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58:32.455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5:58:32.455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58:32.455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58:32.455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mod">
        <pc:chgData name="Inyoung OH" userId="dd04d54c897460e9" providerId="LiveId" clId="{5CD25753-A126-4772-89A0-37C453BD2BFB}" dt="2026-09-02T08:47:33.316" v="18405" actId="1037"/>
        <pc:sldMkLst>
          <pc:docMk/>
          <pc:sldMk cId="2306279725" sldId="274"/>
        </pc:sldMkLst>
        <pc:spChg chg="mod">
          <ac:chgData name="Inyoung OH" userId="dd04d54c897460e9" providerId="LiveId" clId="{5CD25753-A126-4772-89A0-37C453BD2BFB}" dt="2026-08-31T01:58:11.206" v="791" actId="1037"/>
          <ac:spMkLst>
            <pc:docMk/>
            <pc:sldMk cId="2306279725" sldId="274"/>
            <ac:spMk id="5" creationId="{36642E9C-8758-221E-E5EC-2405C9DCF68D}"/>
          </ac:spMkLst>
        </pc:spChg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58:38.797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033F-DACD-8A10-9E68-57D5CFFEF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642E9C-8758-221E-E5EC-2405C9DCF68D}"/>
              </a:ext>
            </a:extLst>
          </p:cNvPr>
          <p:cNvSpPr txBox="1"/>
          <p:nvPr/>
        </p:nvSpPr>
        <p:spPr>
          <a:xfrm>
            <a:off x="329283" y="260421"/>
            <a:ext cx="17614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5.G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4501A8-4A7D-93EB-8130-7C17A4B56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891" y="9075548"/>
            <a:ext cx="573156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B4FFE2-1ADE-F6B6-704F-824A9AF8E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7997" y="8928973"/>
            <a:ext cx="558247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1D0CAB-0E80-D997-C588-E2BBFC1B1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128" y="15756319"/>
            <a:ext cx="5582478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D045AE-6409-BA5B-F30E-5BDE91ED5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024" y="15767424"/>
            <a:ext cx="5731564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86E3B9-62EC-9314-495F-00A25F6B0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17338" y="2264623"/>
            <a:ext cx="5582478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109382-4696-DD4A-72D4-8D65BE4C1C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5843" y="2366250"/>
            <a:ext cx="5731564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0F9B82-F420-A70B-AB2E-11930B3F10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80341" y="8831783"/>
            <a:ext cx="530087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B4FC08-B1D6-4EA1-18B6-C9946AA0A1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45685" y="8921042"/>
            <a:ext cx="5532784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796DA0E-21AD-30AA-CC2F-3E71F75A0C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06389" y="15644610"/>
            <a:ext cx="5300870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3C5F4E-4C1E-B0E0-E920-A30E13D561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44696" y="15681339"/>
            <a:ext cx="5532784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5B90D0D-630D-1330-72B3-EA48FB9B0A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40858" y="2116780"/>
            <a:ext cx="5632173" cy="6858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ED93BF7-BEF9-93D4-05D0-3170BF92707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311733" y="2241708"/>
            <a:ext cx="5532784" cy="6858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8E7C021-BCF8-F6C2-DBAF-96043F4300AF}"/>
              </a:ext>
            </a:extLst>
          </p:cNvPr>
          <p:cNvSpPr txBox="1"/>
          <p:nvPr/>
        </p:nvSpPr>
        <p:spPr>
          <a:xfrm>
            <a:off x="5632710" y="1611139"/>
            <a:ext cx="2420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10F023-1B3F-4439-3AC6-4B1EA8EBB846}"/>
              </a:ext>
            </a:extLst>
          </p:cNvPr>
          <p:cNvSpPr txBox="1"/>
          <p:nvPr/>
        </p:nvSpPr>
        <p:spPr>
          <a:xfrm>
            <a:off x="13629435" y="1594479"/>
            <a:ext cx="2372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2173E2-6D5A-4605-2875-AE4393BED9B0}"/>
              </a:ext>
            </a:extLst>
          </p:cNvPr>
          <p:cNvSpPr txBox="1"/>
          <p:nvPr/>
        </p:nvSpPr>
        <p:spPr>
          <a:xfrm>
            <a:off x="20239102" y="1658388"/>
            <a:ext cx="2372565" cy="666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80EC8A1-56B1-1C91-1492-3347ABCB4BE2}"/>
              </a:ext>
            </a:extLst>
          </p:cNvPr>
          <p:cNvSpPr txBox="1"/>
          <p:nvPr/>
        </p:nvSpPr>
        <p:spPr>
          <a:xfrm>
            <a:off x="27475054" y="1571057"/>
            <a:ext cx="1973382" cy="666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92D09E-A80A-EF19-AEBD-FA0238FE0EC9}"/>
              </a:ext>
            </a:extLst>
          </p:cNvPr>
          <p:cNvSpPr txBox="1"/>
          <p:nvPr/>
        </p:nvSpPr>
        <p:spPr>
          <a:xfrm>
            <a:off x="561683" y="3848179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80F2791-6539-47D8-3E61-A803CD3495C7}"/>
              </a:ext>
            </a:extLst>
          </p:cNvPr>
          <p:cNvSpPr txBox="1"/>
          <p:nvPr/>
        </p:nvSpPr>
        <p:spPr>
          <a:xfrm>
            <a:off x="358482" y="9002686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A38FF35-3018-A383-8FE4-CF302FBBBF2B}"/>
              </a:ext>
            </a:extLst>
          </p:cNvPr>
          <p:cNvSpPr txBox="1"/>
          <p:nvPr/>
        </p:nvSpPr>
        <p:spPr>
          <a:xfrm>
            <a:off x="426220" y="15582899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B7CD9F-9A42-4E66-6E4E-7526BE49C7C7}"/>
              </a:ext>
            </a:extLst>
          </p:cNvPr>
          <p:cNvSpPr txBox="1"/>
          <p:nvPr/>
        </p:nvSpPr>
        <p:spPr>
          <a:xfrm rot="16200000">
            <a:off x="6212265" y="6068413"/>
            <a:ext cx="738664" cy="37739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CD11b-APC/Cy7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7981A9-FE56-232C-1143-5DD0E0F98D3E}"/>
              </a:ext>
            </a:extLst>
          </p:cNvPr>
          <p:cNvSpPr txBox="1"/>
          <p:nvPr/>
        </p:nvSpPr>
        <p:spPr>
          <a:xfrm rot="10800000">
            <a:off x="2917957" y="2696579"/>
            <a:ext cx="738664" cy="35009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279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46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2026-09-03T05:58:40Z</dcterms:modified>
</cp:coreProperties>
</file>