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8" r:id="rId2"/>
    <p:sldId id="292" r:id="rId3"/>
    <p:sldId id="299" r:id="rId4"/>
    <p:sldId id="301" r:id="rId5"/>
    <p:sldId id="302" r:id="rId6"/>
    <p:sldId id="303" r:id="rId7"/>
    <p:sldId id="305" r:id="rId8"/>
    <p:sldId id="307" r:id="rId9"/>
    <p:sldId id="309" r:id="rId10"/>
    <p:sldId id="310" r:id="rId11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76" userDrawn="1">
          <p15:clr>
            <a:srgbClr val="A4A3A4"/>
          </p15:clr>
        </p15:guide>
        <p15:guide id="2" pos="101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DCCA3B-63AD-425B-A888-ECB18FB1F229}" v="17" dt="2026-09-04T07:01:54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1220" y="56"/>
      </p:cViewPr>
      <p:guideLst>
        <p:guide orient="horz" pos="7176"/>
        <p:guide pos="101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">
      <pc:chgData name="Inyoung OH" userId="dd04d54c897460e9" providerId="LiveId" clId="{5CD25753-A126-4772-89A0-37C453BD2BFB}" dt="2026-09-04T08:21:31.355" v="11150" actId="1038"/>
      <pc:docMkLst>
        <pc:docMk/>
      </pc:docMkLst>
      <pc:sldChg chg="modSp del mod">
        <pc:chgData name="Inyoung OH" userId="dd04d54c897460e9" providerId="LiveId" clId="{5CD25753-A126-4772-89A0-37C453BD2BFB}" dt="2026-09-03T06:19:01.228" v="9362" actId="2696"/>
        <pc:sldMkLst>
          <pc:docMk/>
          <pc:sldMk cId="3663143732" sldId="282"/>
        </pc:sldMkLst>
      </pc:sldChg>
      <pc:sldChg chg="addSp delSp modSp del mod">
        <pc:chgData name="Inyoung OH" userId="dd04d54c897460e9" providerId="LiveId" clId="{5CD25753-A126-4772-89A0-37C453BD2BFB}" dt="2026-09-03T06:19:01.228" v="9362" actId="2696"/>
        <pc:sldMkLst>
          <pc:docMk/>
          <pc:sldMk cId="3008568820" sldId="283"/>
        </pc:sldMkLst>
      </pc:sldChg>
      <pc:sldChg chg="addSp delSp modSp del mod">
        <pc:chgData name="Inyoung OH" userId="dd04d54c897460e9" providerId="LiveId" clId="{5CD25753-A126-4772-89A0-37C453BD2BFB}" dt="2026-09-03T06:19:01.228" v="9362" actId="2696"/>
        <pc:sldMkLst>
          <pc:docMk/>
          <pc:sldMk cId="3176049386" sldId="284"/>
        </pc:sldMkLst>
      </pc:sldChg>
      <pc:sldChg chg="addSp delSp modSp del mod">
        <pc:chgData name="Inyoung OH" userId="dd04d54c897460e9" providerId="LiveId" clId="{5CD25753-A126-4772-89A0-37C453BD2BFB}" dt="2026-09-03T06:19:01.228" v="9362" actId="2696"/>
        <pc:sldMkLst>
          <pc:docMk/>
          <pc:sldMk cId="3076873757" sldId="285"/>
        </pc:sldMkLst>
      </pc:sldChg>
      <pc:sldChg chg="addSp delSp modSp del mod">
        <pc:chgData name="Inyoung OH" userId="dd04d54c897460e9" providerId="LiveId" clId="{5CD25753-A126-4772-89A0-37C453BD2BFB}" dt="2026-09-03T06:19:01.228" v="9362" actId="2696"/>
        <pc:sldMkLst>
          <pc:docMk/>
          <pc:sldMk cId="1442088556" sldId="286"/>
        </pc:sldMkLst>
      </pc:sldChg>
      <pc:sldChg chg="modSp del mod">
        <pc:chgData name="Inyoung OH" userId="dd04d54c897460e9" providerId="LiveId" clId="{5CD25753-A126-4772-89A0-37C453BD2BFB}" dt="2026-09-03T06:19:01.228" v="9362" actId="2696"/>
        <pc:sldMkLst>
          <pc:docMk/>
          <pc:sldMk cId="4232309069" sldId="287"/>
        </pc:sldMkLst>
      </pc:sldChg>
      <pc:sldChg chg="addSp delSp modSp del mod">
        <pc:chgData name="Inyoung OH" userId="dd04d54c897460e9" providerId="LiveId" clId="{5CD25753-A126-4772-89A0-37C453BD2BFB}" dt="2026-09-04T07:55:30.206" v="10461" actId="2696"/>
        <pc:sldMkLst>
          <pc:docMk/>
          <pc:sldMk cId="3620435287" sldId="288"/>
        </pc:sldMkLst>
        <pc:spChg chg="mod">
          <ac:chgData name="Inyoung OH" userId="dd04d54c897460e9" providerId="LiveId" clId="{5CD25753-A126-4772-89A0-37C453BD2BFB}" dt="2026-09-04T07:52:49.963" v="10434" actId="14100"/>
          <ac:spMkLst>
            <pc:docMk/>
            <pc:sldMk cId="3620435287" sldId="288"/>
            <ac:spMk id="2" creationId="{15D5A63D-0C17-2D2A-79D3-EDCAB1988B72}"/>
          </ac:spMkLst>
        </pc:spChg>
        <pc:spChg chg="mod">
          <ac:chgData name="Inyoung OH" userId="dd04d54c897460e9" providerId="LiveId" clId="{5CD25753-A126-4772-89A0-37C453BD2BFB}" dt="2026-09-04T06:40:51.076" v="9583" actId="20577"/>
          <ac:spMkLst>
            <pc:docMk/>
            <pc:sldMk cId="3620435287" sldId="288"/>
            <ac:spMk id="5" creationId="{2B70AF1C-E540-CBF4-CBA7-0E760700F02F}"/>
          </ac:spMkLst>
        </pc:spChg>
        <pc:spChg chg="mod">
          <ac:chgData name="Inyoung OH" userId="dd04d54c897460e9" providerId="LiveId" clId="{5CD25753-A126-4772-89A0-37C453BD2BFB}" dt="2026-09-04T07:52:45.156" v="10433" actId="1036"/>
          <ac:spMkLst>
            <pc:docMk/>
            <pc:sldMk cId="3620435287" sldId="288"/>
            <ac:spMk id="6" creationId="{71BD9A41-6B6C-59F8-7178-EC1F030359DD}"/>
          </ac:spMkLst>
        </pc:spChg>
        <pc:spChg chg="mod">
          <ac:chgData name="Inyoung OH" userId="dd04d54c897460e9" providerId="LiveId" clId="{5CD25753-A126-4772-89A0-37C453BD2BFB}" dt="2026-09-04T07:52:45.156" v="10433" actId="1036"/>
          <ac:spMkLst>
            <pc:docMk/>
            <pc:sldMk cId="3620435287" sldId="288"/>
            <ac:spMk id="7" creationId="{008CED5D-AE13-DF12-5D86-9E7A77CFF36E}"/>
          </ac:spMkLst>
        </pc:spChg>
        <pc:spChg chg="mod">
          <ac:chgData name="Inyoung OH" userId="dd04d54c897460e9" providerId="LiveId" clId="{5CD25753-A126-4772-89A0-37C453BD2BFB}" dt="2026-09-04T07:52:45.156" v="10433" actId="1036"/>
          <ac:spMkLst>
            <pc:docMk/>
            <pc:sldMk cId="3620435287" sldId="288"/>
            <ac:spMk id="8" creationId="{BC99FAA8-E5AF-F5BD-D43B-990173EED565}"/>
          </ac:spMkLst>
        </pc:spChg>
        <pc:spChg chg="mod">
          <ac:chgData name="Inyoung OH" userId="dd04d54c897460e9" providerId="LiveId" clId="{5CD25753-A126-4772-89A0-37C453BD2BFB}" dt="2026-09-04T07:52:45.156" v="10433" actId="1036"/>
          <ac:spMkLst>
            <pc:docMk/>
            <pc:sldMk cId="3620435287" sldId="288"/>
            <ac:spMk id="9" creationId="{E404E7D8-8D6D-0859-57F8-F1A1A25CE270}"/>
          </ac:spMkLst>
        </pc:spChg>
        <pc:spChg chg="mod">
          <ac:chgData name="Inyoung OH" userId="dd04d54c897460e9" providerId="LiveId" clId="{5CD25753-A126-4772-89A0-37C453BD2BFB}" dt="2026-09-04T07:52:45.156" v="10433" actId="1036"/>
          <ac:spMkLst>
            <pc:docMk/>
            <pc:sldMk cId="3620435287" sldId="288"/>
            <ac:spMk id="10" creationId="{6399948F-558E-6B25-F9C9-BDC053B99204}"/>
          </ac:spMkLst>
        </pc:spChg>
        <pc:spChg chg="mod">
          <ac:chgData name="Inyoung OH" userId="dd04d54c897460e9" providerId="LiveId" clId="{5CD25753-A126-4772-89A0-37C453BD2BFB}" dt="2026-09-04T07:52:59.131" v="10458" actId="1038"/>
          <ac:spMkLst>
            <pc:docMk/>
            <pc:sldMk cId="3620435287" sldId="288"/>
            <ac:spMk id="13" creationId="{7A852661-2E96-9A84-A4C5-8A79FC9EA9CF}"/>
          </ac:spMkLst>
        </pc:spChg>
        <pc:spChg chg="mod">
          <ac:chgData name="Inyoung OH" userId="dd04d54c897460e9" providerId="LiveId" clId="{5CD25753-A126-4772-89A0-37C453BD2BFB}" dt="2026-09-04T07:53:01.100" v="10460" actId="1038"/>
          <ac:spMkLst>
            <pc:docMk/>
            <pc:sldMk cId="3620435287" sldId="288"/>
            <ac:spMk id="16" creationId="{7AE45F24-6CAB-C7C1-172B-597FB81E6772}"/>
          </ac:spMkLst>
        </pc:spChg>
        <pc:spChg chg="add del mod">
          <ac:chgData name="Inyoung OH" userId="dd04d54c897460e9" providerId="LiveId" clId="{5CD25753-A126-4772-89A0-37C453BD2BFB}" dt="2026-09-03T11:23:04.338" v="9581"/>
          <ac:spMkLst>
            <pc:docMk/>
            <pc:sldMk cId="3620435287" sldId="288"/>
            <ac:spMk id="20" creationId="{5F0C7452-AE83-208B-D9BD-6B864A025A29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46" creationId="{3E27F41F-D017-73F5-4554-65B3A3F9F3CF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47" creationId="{5136514C-688B-3E6B-3C17-A9AD0B5F10AB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48" creationId="{4F420D69-2146-DC6F-8EF1-97778EC3CFAF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49" creationId="{35D5C6A1-00E2-56D3-6C95-B06C4A7A62D5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50" creationId="{46113DC9-5F6C-DCD9-0322-85C153CC7A63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56" creationId="{F364DA30-6E30-FF1E-D7A8-ED786A0CC2A4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57" creationId="{B38A9428-6E71-2920-716C-C8B3D70ECE9B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59" creationId="{6615D335-A96A-9D9B-E4A6-DC1304406C53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62" creationId="{883E6522-389A-1162-25C5-1A6F9C3E332D}"/>
          </ac:spMkLst>
        </pc:spChg>
        <pc:spChg chg="del">
          <ac:chgData name="Inyoung OH" userId="dd04d54c897460e9" providerId="LiveId" clId="{5CD25753-A126-4772-89A0-37C453BD2BFB}" dt="2026-09-04T06:41:32.236" v="9588" actId="478"/>
          <ac:spMkLst>
            <pc:docMk/>
            <pc:sldMk cId="3620435287" sldId="288"/>
            <ac:spMk id="66" creationId="{1A3ED24C-FED9-44AC-92D0-1C774DC7F3E1}"/>
          </ac:spMkLst>
        </pc:spChg>
        <pc:picChg chg="mod">
          <ac:chgData name="Inyoung OH" userId="dd04d54c897460e9" providerId="LiveId" clId="{5CD25753-A126-4772-89A0-37C453BD2BFB}" dt="2026-09-04T07:52:37.035" v="10412" actId="1036"/>
          <ac:picMkLst>
            <pc:docMk/>
            <pc:sldMk cId="3620435287" sldId="288"/>
            <ac:picMk id="3" creationId="{9A8C0B1D-DCB8-C704-6D9E-809D8E466BE7}"/>
          </ac:picMkLst>
        </pc:picChg>
        <pc:picChg chg="mod">
          <ac:chgData name="Inyoung OH" userId="dd04d54c897460e9" providerId="LiveId" clId="{5CD25753-A126-4772-89A0-37C453BD2BFB}" dt="2026-09-04T07:52:37.035" v="10412" actId="1036"/>
          <ac:picMkLst>
            <pc:docMk/>
            <pc:sldMk cId="3620435287" sldId="288"/>
            <ac:picMk id="4" creationId="{B7811393-5896-5229-027B-87FB98400CED}"/>
          </ac:picMkLst>
        </pc:picChg>
        <pc:picChg chg="mod">
          <ac:chgData name="Inyoung OH" userId="dd04d54c897460e9" providerId="LiveId" clId="{5CD25753-A126-4772-89A0-37C453BD2BFB}" dt="2026-09-04T07:52:45.156" v="10433" actId="1036"/>
          <ac:picMkLst>
            <pc:docMk/>
            <pc:sldMk cId="3620435287" sldId="288"/>
            <ac:picMk id="11" creationId="{23E14454-8564-8CDA-5487-8572964F9F0F}"/>
          </ac:picMkLst>
        </pc:picChg>
        <pc:picChg chg="mod">
          <ac:chgData name="Inyoung OH" userId="dd04d54c897460e9" providerId="LiveId" clId="{5CD25753-A126-4772-89A0-37C453BD2BFB}" dt="2026-09-04T07:52:37.035" v="10412" actId="1036"/>
          <ac:picMkLst>
            <pc:docMk/>
            <pc:sldMk cId="3620435287" sldId="288"/>
            <ac:picMk id="12" creationId="{F698B890-5C06-220A-E01D-1A65A1AA8688}"/>
          </ac:picMkLst>
        </pc:picChg>
        <pc:picChg chg="mod">
          <ac:chgData name="Inyoung OH" userId="dd04d54c897460e9" providerId="LiveId" clId="{5CD25753-A126-4772-89A0-37C453BD2BFB}" dt="2026-09-04T07:52:45.156" v="10433" actId="1036"/>
          <ac:picMkLst>
            <pc:docMk/>
            <pc:sldMk cId="3620435287" sldId="288"/>
            <ac:picMk id="14" creationId="{754685FD-71A6-3FCF-633F-D018EDCE81A6}"/>
          </ac:picMkLst>
        </pc:picChg>
        <pc:picChg chg="mod">
          <ac:chgData name="Inyoung OH" userId="dd04d54c897460e9" providerId="LiveId" clId="{5CD25753-A126-4772-89A0-37C453BD2BFB}" dt="2026-09-04T07:52:37.035" v="10412" actId="1036"/>
          <ac:picMkLst>
            <pc:docMk/>
            <pc:sldMk cId="3620435287" sldId="288"/>
            <ac:picMk id="15" creationId="{1E884BE6-CF39-F254-20CB-7E0AA9ECC77C}"/>
          </ac:picMkLst>
        </pc:picChg>
        <pc:picChg chg="mod">
          <ac:chgData name="Inyoung OH" userId="dd04d54c897460e9" providerId="LiveId" clId="{5CD25753-A126-4772-89A0-37C453BD2BFB}" dt="2026-09-04T07:52:37.035" v="10412" actId="1036"/>
          <ac:picMkLst>
            <pc:docMk/>
            <pc:sldMk cId="3620435287" sldId="288"/>
            <ac:picMk id="17" creationId="{55C3F254-584F-65D9-AD13-3BD8F88930B8}"/>
          </ac:picMkLst>
        </pc:picChg>
        <pc:picChg chg="mod">
          <ac:chgData name="Inyoung OH" userId="dd04d54c897460e9" providerId="LiveId" clId="{5CD25753-A126-4772-89A0-37C453BD2BFB}" dt="2026-09-04T07:52:24.756" v="10392" actId="1035"/>
          <ac:picMkLst>
            <pc:docMk/>
            <pc:sldMk cId="3620435287" sldId="288"/>
            <ac:picMk id="18" creationId="{E8040FA0-3356-9B6B-1430-1BCBFFB5C188}"/>
          </ac:picMkLst>
        </pc:picChg>
        <pc:picChg chg="mod">
          <ac:chgData name="Inyoung OH" userId="dd04d54c897460e9" providerId="LiveId" clId="{5CD25753-A126-4772-89A0-37C453BD2BFB}" dt="2026-09-04T07:52:17.228" v="10355" actId="1036"/>
          <ac:picMkLst>
            <pc:docMk/>
            <pc:sldMk cId="3620435287" sldId="288"/>
            <ac:picMk id="19" creationId="{3EA6CAD9-ACE7-D567-0DB5-5FD38FFC3238}"/>
          </ac:picMkLst>
        </pc:picChg>
      </pc:sldChg>
      <pc:sldChg chg="addSp delSp modSp del mod">
        <pc:chgData name="Inyoung OH" userId="dd04d54c897460e9" providerId="LiveId" clId="{5CD25753-A126-4772-89A0-37C453BD2BFB}" dt="2026-09-03T06:19:07.228" v="9363" actId="2696"/>
        <pc:sldMkLst>
          <pc:docMk/>
          <pc:sldMk cId="1479051484" sldId="289"/>
        </pc:sldMkLst>
      </pc:sldChg>
      <pc:sldChg chg="addSp delSp modSp new del mod">
        <pc:chgData name="Inyoung OH" userId="dd04d54c897460e9" providerId="LiveId" clId="{5CD25753-A126-4772-89A0-37C453BD2BFB}" dt="2026-09-04T07:55:30.206" v="10461" actId="2696"/>
        <pc:sldMkLst>
          <pc:docMk/>
          <pc:sldMk cId="2163883437" sldId="289"/>
        </pc:sldMkLst>
        <pc:spChg chg="del">
          <ac:chgData name="Inyoung OH" userId="dd04d54c897460e9" providerId="LiveId" clId="{5CD25753-A126-4772-89A0-37C453BD2BFB}" dt="2026-09-03T11:20:08.143" v="9365" actId="478"/>
          <ac:spMkLst>
            <pc:docMk/>
            <pc:sldMk cId="2163883437" sldId="289"/>
            <ac:spMk id="2" creationId="{E7CD31DF-D50C-04DC-6406-9C6DC3462B70}"/>
          </ac:spMkLst>
        </pc:spChg>
        <pc:spChg chg="add">
          <ac:chgData name="Inyoung OH" userId="dd04d54c897460e9" providerId="LiveId" clId="{5CD25753-A126-4772-89A0-37C453BD2BFB}" dt="2026-09-04T06:45:26.958" v="9733" actId="22"/>
          <ac:spMkLst>
            <pc:docMk/>
            <pc:sldMk cId="2163883437" sldId="289"/>
            <ac:spMk id="3" creationId="{42C6090E-7A2A-B173-CE6D-58B300A9387C}"/>
          </ac:spMkLst>
        </pc:spChg>
        <pc:spChg chg="del">
          <ac:chgData name="Inyoung OH" userId="dd04d54c897460e9" providerId="LiveId" clId="{5CD25753-A126-4772-89A0-37C453BD2BFB}" dt="2026-09-03T11:20:08.143" v="9365" actId="478"/>
          <ac:spMkLst>
            <pc:docMk/>
            <pc:sldMk cId="2163883437" sldId="289"/>
            <ac:spMk id="3" creationId="{4ECBACD7-3A25-2C92-4020-69A2C499E1A0}"/>
          </ac:spMkLst>
        </pc:spChg>
        <pc:spChg chg="add del">
          <ac:chgData name="Inyoung OH" userId="dd04d54c897460e9" providerId="LiveId" clId="{5CD25753-A126-4772-89A0-37C453BD2BFB}" dt="2026-09-04T06:45:26.504" v="9732" actId="478"/>
          <ac:spMkLst>
            <pc:docMk/>
            <pc:sldMk cId="2163883437" sldId="289"/>
            <ac:spMk id="5" creationId="{55FFCF63-948C-0F1E-6893-BD06ADBAA468}"/>
          </ac:spMkLst>
        </pc:spChg>
        <pc:spChg chg="add mod">
          <ac:chgData name="Inyoung OH" userId="dd04d54c897460e9" providerId="LiveId" clId="{5CD25753-A126-4772-89A0-37C453BD2BFB}" dt="2026-09-03T11:20:57.504" v="9457" actId="1035"/>
          <ac:spMkLst>
            <pc:docMk/>
            <pc:sldMk cId="2163883437" sldId="289"/>
            <ac:spMk id="7" creationId="{0598D40F-D606-1121-9043-E053508C45B9}"/>
          </ac:spMkLst>
        </pc:spChg>
        <pc:spChg chg="add mod">
          <ac:chgData name="Inyoung OH" userId="dd04d54c897460e9" providerId="LiveId" clId="{5CD25753-A126-4772-89A0-37C453BD2BFB}" dt="2026-09-03T11:21:18.312" v="9466" actId="1036"/>
          <ac:spMkLst>
            <pc:docMk/>
            <pc:sldMk cId="2163883437" sldId="289"/>
            <ac:spMk id="9" creationId="{979DCF80-072E-D210-0B54-EAFB3132E7D3}"/>
          </ac:spMkLst>
        </pc:spChg>
        <pc:picChg chg="add mod">
          <ac:chgData name="Inyoung OH" userId="dd04d54c897460e9" providerId="LiveId" clId="{5CD25753-A126-4772-89A0-37C453BD2BFB}" dt="2026-09-04T06:59:11.743" v="9783"/>
          <ac:picMkLst>
            <pc:docMk/>
            <pc:sldMk cId="2163883437" sldId="289"/>
            <ac:picMk id="2" creationId="{7A843C23-C7BA-0812-8E48-D6F06F627C41}"/>
          </ac:picMkLst>
        </pc:picChg>
      </pc:sldChg>
      <pc:sldChg chg="addSp delSp modSp del mod">
        <pc:chgData name="Inyoung OH" userId="dd04d54c897460e9" providerId="LiveId" clId="{5CD25753-A126-4772-89A0-37C453BD2BFB}" dt="2026-09-03T06:19:07.228" v="9363" actId="2696"/>
        <pc:sldMkLst>
          <pc:docMk/>
          <pc:sldMk cId="315978187" sldId="290"/>
        </pc:sldMkLst>
      </pc:sldChg>
      <pc:sldChg chg="addSp delSp modSp add del mod">
        <pc:chgData name="Inyoung OH" userId="dd04d54c897460e9" providerId="LiveId" clId="{5CD25753-A126-4772-89A0-37C453BD2BFB}" dt="2026-09-04T07:55:30.206" v="10461" actId="2696"/>
        <pc:sldMkLst>
          <pc:docMk/>
          <pc:sldMk cId="789196699" sldId="290"/>
        </pc:sldMkLst>
        <pc:spChg chg="add mod">
          <ac:chgData name="Inyoung OH" userId="dd04d54c897460e9" providerId="LiveId" clId="{5CD25753-A126-4772-89A0-37C453BD2BFB}" dt="2026-09-03T11:22:00.336" v="9565" actId="1035"/>
          <ac:spMkLst>
            <pc:docMk/>
            <pc:sldMk cId="789196699" sldId="290"/>
            <ac:spMk id="3" creationId="{8BA8A983-6F3D-2159-7CE6-95A10EA218CF}"/>
          </ac:spMkLst>
        </pc:spChg>
        <pc:spChg chg="add">
          <ac:chgData name="Inyoung OH" userId="dd04d54c897460e9" providerId="LiveId" clId="{5CD25753-A126-4772-89A0-37C453BD2BFB}" dt="2026-09-04T06:45:30.782" v="9735" actId="22"/>
          <ac:spMkLst>
            <pc:docMk/>
            <pc:sldMk cId="789196699" sldId="290"/>
            <ac:spMk id="4" creationId="{40CBBA4A-9B33-5270-F879-3EF14101502A}"/>
          </ac:spMkLst>
        </pc:spChg>
        <pc:spChg chg="del">
          <ac:chgData name="Inyoung OH" userId="dd04d54c897460e9" providerId="LiveId" clId="{5CD25753-A126-4772-89A0-37C453BD2BFB}" dt="2026-09-04T06:45:29.585" v="9734" actId="478"/>
          <ac:spMkLst>
            <pc:docMk/>
            <pc:sldMk cId="789196699" sldId="290"/>
            <ac:spMk id="5" creationId="{AE8D6CB3-2664-A8DE-69BA-04B94101FB2B}"/>
          </ac:spMkLst>
        </pc:spChg>
        <pc:spChg chg="del">
          <ac:chgData name="Inyoung OH" userId="dd04d54c897460e9" providerId="LiveId" clId="{5CD25753-A126-4772-89A0-37C453BD2BFB}" dt="2026-09-03T11:21:31.787" v="9468" actId="478"/>
          <ac:spMkLst>
            <pc:docMk/>
            <pc:sldMk cId="789196699" sldId="290"/>
            <ac:spMk id="9" creationId="{10B87F6D-022F-14B3-20A3-FB3BCC872805}"/>
          </ac:spMkLst>
        </pc:spChg>
        <pc:picChg chg="add">
          <ac:chgData name="Inyoung OH" userId="dd04d54c897460e9" providerId="LiveId" clId="{5CD25753-A126-4772-89A0-37C453BD2BFB}" dt="2026-09-04T06:59:15.542" v="9784" actId="22"/>
          <ac:picMkLst>
            <pc:docMk/>
            <pc:sldMk cId="789196699" sldId="290"/>
            <ac:picMk id="5" creationId="{D96FAA73-4909-AB68-3530-5C42B5429ED4}"/>
          </ac:picMkLst>
        </pc:picChg>
      </pc:sldChg>
      <pc:sldChg chg="addSp delSp modSp new del mod">
        <pc:chgData name="Inyoung OH" userId="dd04d54c897460e9" providerId="LiveId" clId="{5CD25753-A126-4772-89A0-37C453BD2BFB}" dt="2026-09-04T07:55:30.206" v="10461" actId="2696"/>
        <pc:sldMkLst>
          <pc:docMk/>
          <pc:sldMk cId="648500076" sldId="291"/>
        </pc:sldMkLst>
        <pc:spChg chg="del">
          <ac:chgData name="Inyoung OH" userId="dd04d54c897460e9" providerId="LiveId" clId="{5CD25753-A126-4772-89A0-37C453BD2BFB}" dt="2026-09-03T11:22:13.798" v="9567" actId="478"/>
          <ac:spMkLst>
            <pc:docMk/>
            <pc:sldMk cId="648500076" sldId="291"/>
            <ac:spMk id="2" creationId="{1FC61469-084B-4CA4-01A5-8712B8310561}"/>
          </ac:spMkLst>
        </pc:spChg>
        <pc:spChg chg="del">
          <ac:chgData name="Inyoung OH" userId="dd04d54c897460e9" providerId="LiveId" clId="{5CD25753-A126-4772-89A0-37C453BD2BFB}" dt="2026-09-03T11:22:13.798" v="9567" actId="478"/>
          <ac:spMkLst>
            <pc:docMk/>
            <pc:sldMk cId="648500076" sldId="291"/>
            <ac:spMk id="3" creationId="{A669B261-AC03-4AB6-0946-0690B644D443}"/>
          </ac:spMkLst>
        </pc:spChg>
        <pc:spChg chg="add">
          <ac:chgData name="Inyoung OH" userId="dd04d54c897460e9" providerId="LiveId" clId="{5CD25753-A126-4772-89A0-37C453BD2BFB}" dt="2026-09-04T06:45:35.737" v="9737" actId="22"/>
          <ac:spMkLst>
            <pc:docMk/>
            <pc:sldMk cId="648500076" sldId="291"/>
            <ac:spMk id="3" creationId="{C9A17938-51A1-394A-0AB6-791D5B9759A3}"/>
          </ac:spMkLst>
        </pc:spChg>
        <pc:spChg chg="add mod">
          <ac:chgData name="Inyoung OH" userId="dd04d54c897460e9" providerId="LiveId" clId="{5CD25753-A126-4772-89A0-37C453BD2BFB}" dt="2026-09-03T11:22:30.421" v="9576" actId="1038"/>
          <ac:spMkLst>
            <pc:docMk/>
            <pc:sldMk cId="648500076" sldId="291"/>
            <ac:spMk id="5" creationId="{D2580C85-B504-38F0-54C2-E5026A080197}"/>
          </ac:spMkLst>
        </pc:spChg>
        <pc:spChg chg="add">
          <ac:chgData name="Inyoung OH" userId="dd04d54c897460e9" providerId="LiveId" clId="{5CD25753-A126-4772-89A0-37C453BD2BFB}" dt="2026-09-03T11:22:36.309" v="9577" actId="22"/>
          <ac:spMkLst>
            <pc:docMk/>
            <pc:sldMk cId="648500076" sldId="291"/>
            <ac:spMk id="7" creationId="{792C03A3-AFA9-C52E-344D-0AA74109EBA7}"/>
          </ac:spMkLst>
        </pc:spChg>
        <pc:spChg chg="add del">
          <ac:chgData name="Inyoung OH" userId="dd04d54c897460e9" providerId="LiveId" clId="{5CD25753-A126-4772-89A0-37C453BD2BFB}" dt="2026-09-04T06:45:34.327" v="9736" actId="478"/>
          <ac:spMkLst>
            <pc:docMk/>
            <pc:sldMk cId="648500076" sldId="291"/>
            <ac:spMk id="9" creationId="{453D980A-5C87-729E-D023-9B74973F5808}"/>
          </ac:spMkLst>
        </pc:spChg>
        <pc:picChg chg="add">
          <ac:chgData name="Inyoung OH" userId="dd04d54c897460e9" providerId="LiveId" clId="{5CD25753-A126-4772-89A0-37C453BD2BFB}" dt="2026-09-04T06:59:19.373" v="9785" actId="22"/>
          <ac:picMkLst>
            <pc:docMk/>
            <pc:sldMk cId="648500076" sldId="291"/>
            <ac:picMk id="4" creationId="{756CBA0D-C487-150A-6F6E-AA239FAC6CD9}"/>
          </ac:picMkLst>
        </pc:picChg>
      </pc:sldChg>
      <pc:sldChg chg="modSp del mod">
        <pc:chgData name="Inyoung OH" userId="dd04d54c897460e9" providerId="LiveId" clId="{5CD25753-A126-4772-89A0-37C453BD2BFB}" dt="2026-09-03T06:19:07.228" v="9363" actId="2696"/>
        <pc:sldMkLst>
          <pc:docMk/>
          <pc:sldMk cId="1621109409" sldId="291"/>
        </pc:sldMkLst>
      </pc:sldChg>
      <pc:sldChg chg="add del">
        <pc:chgData name="Inyoung OH" userId="dd04d54c897460e9" providerId="LiveId" clId="{5CD25753-A126-4772-89A0-37C453BD2BFB}" dt="2026-09-04T06:41:00.162" v="9585"/>
        <pc:sldMkLst>
          <pc:docMk/>
          <pc:sldMk cId="3353099292" sldId="292"/>
        </pc:sldMkLst>
      </pc:sldChg>
      <pc:sldChg chg="addSp delSp modSp add mod">
        <pc:chgData name="Inyoung OH" userId="dd04d54c897460e9" providerId="LiveId" clId="{5CD25753-A126-4772-89A0-37C453BD2BFB}" dt="2026-09-04T08:19:05.039" v="11034" actId="1035"/>
        <pc:sldMkLst>
          <pc:docMk/>
          <pc:sldMk cId="3547425038" sldId="292"/>
        </pc:sldMkLst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2" creationId="{81E4BA90-544A-21D0-4E51-AA3620A49741}"/>
          </ac:spMkLst>
        </pc:spChg>
        <pc:spChg chg="mod">
          <ac:chgData name="Inyoung OH" userId="dd04d54c897460e9" providerId="LiveId" clId="{5CD25753-A126-4772-89A0-37C453BD2BFB}" dt="2026-09-04T06:41:08.198" v="9587" actId="20577"/>
          <ac:spMkLst>
            <pc:docMk/>
            <pc:sldMk cId="3547425038" sldId="292"/>
            <ac:spMk id="5" creationId="{F6A0747C-F67B-30A6-75CC-53DD8D2279D6}"/>
          </ac:spMkLst>
        </pc:spChg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6" creationId="{D119D11E-0AF2-1BD7-2CE3-49372C2F4526}"/>
          </ac:spMkLst>
        </pc:spChg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7" creationId="{F337969E-E4C4-63FF-5DDC-8A4CBEEE9CA0}"/>
          </ac:spMkLst>
        </pc:spChg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8" creationId="{F611E09B-371F-B57D-767A-158C9AAC015A}"/>
          </ac:spMkLst>
        </pc:spChg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9" creationId="{1B7BA339-B527-6736-A429-17216B061070}"/>
          </ac:spMkLst>
        </pc:spChg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10" creationId="{2E6B32B4-8266-5F1C-B09E-36AF9ADD8749}"/>
          </ac:spMkLst>
        </pc:spChg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13" creationId="{04F17E5E-9EF0-F77C-F2A0-7D20C9677AB3}"/>
          </ac:spMkLst>
        </pc:spChg>
        <pc:spChg chg="del">
          <ac:chgData name="Inyoung OH" userId="dd04d54c897460e9" providerId="LiveId" clId="{5CD25753-A126-4772-89A0-37C453BD2BFB}" dt="2026-09-04T06:41:37.334" v="9589" actId="478"/>
          <ac:spMkLst>
            <pc:docMk/>
            <pc:sldMk cId="3547425038" sldId="292"/>
            <ac:spMk id="16" creationId="{4AE591D9-4ED6-85E4-188D-101C082A59B0}"/>
          </ac:spMkLst>
        </pc:spChg>
        <pc:spChg chg="add del mod">
          <ac:chgData name="Inyoung OH" userId="dd04d54c897460e9" providerId="LiveId" clId="{5CD25753-A126-4772-89A0-37C453BD2BFB}" dt="2026-09-04T06:41:40.783" v="9590" actId="478"/>
          <ac:spMkLst>
            <pc:docMk/>
            <pc:sldMk cId="3547425038" sldId="292"/>
            <ac:spMk id="21" creationId="{91F985CF-B26C-B4A1-F5B7-0CB3EE150F03}"/>
          </ac:spMkLst>
        </pc:spChg>
        <pc:spChg chg="mod">
          <ac:chgData name="Inyoung OH" userId="dd04d54c897460e9" providerId="LiveId" clId="{5CD25753-A126-4772-89A0-37C453BD2BFB}" dt="2026-09-04T08:14:55.564" v="10473" actId="1076"/>
          <ac:spMkLst>
            <pc:docMk/>
            <pc:sldMk cId="3547425038" sldId="292"/>
            <ac:spMk id="46" creationId="{6ABC8340-6B5D-17F8-674B-9C67B8CC7C01}"/>
          </ac:spMkLst>
        </pc:spChg>
        <pc:spChg chg="mod">
          <ac:chgData name="Inyoung OH" userId="dd04d54c897460e9" providerId="LiveId" clId="{5CD25753-A126-4772-89A0-37C453BD2BFB}" dt="2026-09-04T08:19:05.039" v="11034" actId="1035"/>
          <ac:spMkLst>
            <pc:docMk/>
            <pc:sldMk cId="3547425038" sldId="292"/>
            <ac:spMk id="47" creationId="{A4C54051-62AA-3B47-BF2E-FFAE17D6FB28}"/>
          </ac:spMkLst>
        </pc:spChg>
        <pc:spChg chg="mod">
          <ac:chgData name="Inyoung OH" userId="dd04d54c897460e9" providerId="LiveId" clId="{5CD25753-A126-4772-89A0-37C453BD2BFB}" dt="2026-09-04T08:14:39.439" v="10468" actId="14100"/>
          <ac:spMkLst>
            <pc:docMk/>
            <pc:sldMk cId="3547425038" sldId="292"/>
            <ac:spMk id="48" creationId="{A93FE5CA-60D1-EBA4-D12D-718C0E7A5F45}"/>
          </ac:spMkLst>
        </pc:spChg>
        <pc:spChg chg="mod">
          <ac:chgData name="Inyoung OH" userId="dd04d54c897460e9" providerId="LiveId" clId="{5CD25753-A126-4772-89A0-37C453BD2BFB}" dt="2026-09-04T08:16:35.668" v="10583" actId="1037"/>
          <ac:spMkLst>
            <pc:docMk/>
            <pc:sldMk cId="3547425038" sldId="292"/>
            <ac:spMk id="49" creationId="{089288ED-991A-0571-5931-967FAB2132E9}"/>
          </ac:spMkLst>
        </pc:spChg>
        <pc:spChg chg="mod">
          <ac:chgData name="Inyoung OH" userId="dd04d54c897460e9" providerId="LiveId" clId="{5CD25753-A126-4772-89A0-37C453BD2BFB}" dt="2026-09-04T08:16:45.074" v="10638" actId="1036"/>
          <ac:spMkLst>
            <pc:docMk/>
            <pc:sldMk cId="3547425038" sldId="292"/>
            <ac:spMk id="50" creationId="{522D00BC-AE8F-F1DE-DD0A-8663EE31A7D0}"/>
          </ac:spMkLst>
        </pc:spChg>
        <pc:spChg chg="mod">
          <ac:chgData name="Inyoung OH" userId="dd04d54c897460e9" providerId="LiveId" clId="{5CD25753-A126-4772-89A0-37C453BD2BFB}" dt="2026-09-04T08:16:41.127" v="10613" actId="1035"/>
          <ac:spMkLst>
            <pc:docMk/>
            <pc:sldMk cId="3547425038" sldId="292"/>
            <ac:spMk id="56" creationId="{3D9B3854-3C28-0B0F-83AF-3C488B43A198}"/>
          </ac:spMkLst>
        </pc:spChg>
        <pc:spChg chg="del mod">
          <ac:chgData name="Inyoung OH" userId="dd04d54c897460e9" providerId="LiveId" clId="{5CD25753-A126-4772-89A0-37C453BD2BFB}" dt="2026-09-04T07:00:11.914" v="9792" actId="478"/>
          <ac:spMkLst>
            <pc:docMk/>
            <pc:sldMk cId="3547425038" sldId="292"/>
            <ac:spMk id="57" creationId="{C6060431-9FD4-594D-EAB0-F01CAD6277BD}"/>
          </ac:spMkLst>
        </pc:spChg>
        <pc:spChg chg="mod">
          <ac:chgData name="Inyoung OH" userId="dd04d54c897460e9" providerId="LiveId" clId="{5CD25753-A126-4772-89A0-37C453BD2BFB}" dt="2026-09-04T08:18:11.003" v="10787" actId="1038"/>
          <ac:spMkLst>
            <pc:docMk/>
            <pc:sldMk cId="3547425038" sldId="292"/>
            <ac:spMk id="59" creationId="{70D8181D-9374-A503-D831-C0A7ECFA506A}"/>
          </ac:spMkLst>
        </pc:spChg>
        <pc:spChg chg="mod">
          <ac:chgData name="Inyoung OH" userId="dd04d54c897460e9" providerId="LiveId" clId="{5CD25753-A126-4772-89A0-37C453BD2BFB}" dt="2026-09-04T08:18:18.478" v="10830" actId="1036"/>
          <ac:spMkLst>
            <pc:docMk/>
            <pc:sldMk cId="3547425038" sldId="292"/>
            <ac:spMk id="62" creationId="{364878E4-C3EF-A473-0A31-764A2F575468}"/>
          </ac:spMkLst>
        </pc:spChg>
        <pc:spChg chg="mod">
          <ac:chgData name="Inyoung OH" userId="dd04d54c897460e9" providerId="LiveId" clId="{5CD25753-A126-4772-89A0-37C453BD2BFB}" dt="2026-09-04T08:16:47.829" v="10640" actId="1076"/>
          <ac:spMkLst>
            <pc:docMk/>
            <pc:sldMk cId="3547425038" sldId="292"/>
            <ac:spMk id="66" creationId="{59E8A2E6-F811-966A-ABDA-2E8836948186}"/>
          </ac:spMkLst>
        </pc:spChg>
        <pc:picChg chg="del">
          <ac:chgData name="Inyoung OH" userId="dd04d54c897460e9" providerId="LiveId" clId="{5CD25753-A126-4772-89A0-37C453BD2BFB}" dt="2026-09-04T06:41:37.334" v="9589" actId="478"/>
          <ac:picMkLst>
            <pc:docMk/>
            <pc:sldMk cId="3547425038" sldId="292"/>
            <ac:picMk id="15" creationId="{D9871CDA-E0F1-4670-C823-B45A13D3BC91}"/>
          </ac:picMkLst>
        </pc:picChg>
        <pc:picChg chg="mod">
          <ac:chgData name="Inyoung OH" userId="dd04d54c897460e9" providerId="LiveId" clId="{5CD25753-A126-4772-89A0-37C453BD2BFB}" dt="2026-09-04T08:18:40.997" v="10922" actId="1036"/>
          <ac:picMkLst>
            <pc:docMk/>
            <pc:sldMk cId="3547425038" sldId="292"/>
            <ac:picMk id="44" creationId="{1E6D4C73-C3F4-C8DE-D7D6-F75D7AE41157}"/>
          </ac:picMkLst>
        </pc:picChg>
        <pc:picChg chg="mod">
          <ac:chgData name="Inyoung OH" userId="dd04d54c897460e9" providerId="LiveId" clId="{5CD25753-A126-4772-89A0-37C453BD2BFB}" dt="2026-09-04T08:19:00.087" v="11025" actId="1037"/>
          <ac:picMkLst>
            <pc:docMk/>
            <pc:sldMk cId="3547425038" sldId="292"/>
            <ac:picMk id="45" creationId="{2C7B19A6-6723-958B-7748-DECDF0A2C2F0}"/>
          </ac:picMkLst>
        </pc:picChg>
        <pc:picChg chg="mod">
          <ac:chgData name="Inyoung OH" userId="dd04d54c897460e9" providerId="LiveId" clId="{5CD25753-A126-4772-89A0-37C453BD2BFB}" dt="2026-09-04T08:18:48.052" v="10959" actId="1035"/>
          <ac:picMkLst>
            <pc:docMk/>
            <pc:sldMk cId="3547425038" sldId="292"/>
            <ac:picMk id="51" creationId="{70DDC641-2F64-7D92-762C-53644763D82F}"/>
          </ac:picMkLst>
        </pc:picChg>
        <pc:picChg chg="del">
          <ac:chgData name="Inyoung OH" userId="dd04d54c897460e9" providerId="LiveId" clId="{5CD25753-A126-4772-89A0-37C453BD2BFB}" dt="2026-09-04T07:00:11.914" v="9792" actId="478"/>
          <ac:picMkLst>
            <pc:docMk/>
            <pc:sldMk cId="3547425038" sldId="292"/>
            <ac:picMk id="52" creationId="{64ED3F59-5ABA-AAE6-6E7F-A39C669EA8F8}"/>
          </ac:picMkLst>
        </pc:picChg>
        <pc:picChg chg="mod">
          <ac:chgData name="Inyoung OH" userId="dd04d54c897460e9" providerId="LiveId" clId="{5CD25753-A126-4772-89A0-37C453BD2BFB}" dt="2026-09-04T08:18:55.591" v="10996" actId="1036"/>
          <ac:picMkLst>
            <pc:docMk/>
            <pc:sldMk cId="3547425038" sldId="292"/>
            <ac:picMk id="53" creationId="{85F0C656-FD83-5FA3-B0F5-B711C4D77F41}"/>
          </ac:picMkLst>
        </pc:picChg>
        <pc:picChg chg="del">
          <ac:chgData name="Inyoung OH" userId="dd04d54c897460e9" providerId="LiveId" clId="{5CD25753-A126-4772-89A0-37C453BD2BFB}" dt="2026-09-04T07:00:11.914" v="9792" actId="478"/>
          <ac:picMkLst>
            <pc:docMk/>
            <pc:sldMk cId="3547425038" sldId="292"/>
            <ac:picMk id="54" creationId="{757CBE41-F236-44B6-10CA-984C2644DCE0}"/>
          </ac:picMkLst>
        </pc:picChg>
        <pc:picChg chg="del">
          <ac:chgData name="Inyoung OH" userId="dd04d54c897460e9" providerId="LiveId" clId="{5CD25753-A126-4772-89A0-37C453BD2BFB}" dt="2026-09-04T07:00:11.914" v="9792" actId="478"/>
          <ac:picMkLst>
            <pc:docMk/>
            <pc:sldMk cId="3547425038" sldId="292"/>
            <ac:picMk id="55" creationId="{FC6C5F42-E3EF-6045-55A0-53DE3FCDB668}"/>
          </ac:picMkLst>
        </pc:picChg>
        <pc:picChg chg="mod">
          <ac:chgData name="Inyoung OH" userId="dd04d54c897460e9" providerId="LiveId" clId="{5CD25753-A126-4772-89A0-37C453BD2BFB}" dt="2026-09-04T08:18:07.608" v="10783" actId="1038"/>
          <ac:picMkLst>
            <pc:docMk/>
            <pc:sldMk cId="3547425038" sldId="292"/>
            <ac:picMk id="58" creationId="{72A58A99-990F-E3B2-46C0-37321B2A9F36}"/>
          </ac:picMkLst>
        </pc:picChg>
        <pc:picChg chg="mod">
          <ac:chgData name="Inyoung OH" userId="dd04d54c897460e9" providerId="LiveId" clId="{5CD25753-A126-4772-89A0-37C453BD2BFB}" dt="2026-09-04T08:18:04.467" v="10775" actId="1038"/>
          <ac:picMkLst>
            <pc:docMk/>
            <pc:sldMk cId="3547425038" sldId="292"/>
            <ac:picMk id="60" creationId="{E80F76C3-D9E1-B40B-66A2-E31F01F41790}"/>
          </ac:picMkLst>
        </pc:picChg>
        <pc:picChg chg="mod">
          <ac:chgData name="Inyoung OH" userId="dd04d54c897460e9" providerId="LiveId" clId="{5CD25753-A126-4772-89A0-37C453BD2BFB}" dt="2026-09-04T08:18:22.963" v="10842" actId="1038"/>
          <ac:picMkLst>
            <pc:docMk/>
            <pc:sldMk cId="3547425038" sldId="292"/>
            <ac:picMk id="61" creationId="{9FEFF824-01AA-361C-29CE-4F0C9DFFDA1D}"/>
          </ac:picMkLst>
        </pc:picChg>
        <pc:picChg chg="mod">
          <ac:chgData name="Inyoung OH" userId="dd04d54c897460e9" providerId="LiveId" clId="{5CD25753-A126-4772-89A0-37C453BD2BFB}" dt="2026-09-04T08:18:37.489" v="10904" actId="1035"/>
          <ac:picMkLst>
            <pc:docMk/>
            <pc:sldMk cId="3547425038" sldId="292"/>
            <ac:picMk id="63" creationId="{3E4EDD7C-0C55-267B-039C-8EE92FBE3ACD}"/>
          </ac:picMkLst>
        </pc:picChg>
        <pc:picChg chg="mod">
          <ac:chgData name="Inyoung OH" userId="dd04d54c897460e9" providerId="LiveId" clId="{5CD25753-A126-4772-89A0-37C453BD2BFB}" dt="2026-09-04T08:18:26.281" v="10857" actId="1035"/>
          <ac:picMkLst>
            <pc:docMk/>
            <pc:sldMk cId="3547425038" sldId="292"/>
            <ac:picMk id="64" creationId="{9D40BD5B-9046-094A-A8C7-05824B893B53}"/>
          </ac:picMkLst>
        </pc:picChg>
      </pc:sldChg>
      <pc:sldChg chg="addSp delSp modSp add del mod">
        <pc:chgData name="Inyoung OH" userId="dd04d54c897460e9" providerId="LiveId" clId="{5CD25753-A126-4772-89A0-37C453BD2BFB}" dt="2026-09-04T07:55:30.206" v="10461" actId="2696"/>
        <pc:sldMkLst>
          <pc:docMk/>
          <pc:sldMk cId="1188005349" sldId="293"/>
        </pc:sldMkLst>
        <pc:spChg chg="add">
          <ac:chgData name="Inyoung OH" userId="dd04d54c897460e9" providerId="LiveId" clId="{5CD25753-A126-4772-89A0-37C453BD2BFB}" dt="2026-09-04T06:45:39.952" v="9739" actId="22"/>
          <ac:spMkLst>
            <pc:docMk/>
            <pc:sldMk cId="1188005349" sldId="293"/>
            <ac:spMk id="3" creationId="{6D64439F-6630-27F1-C1E2-F964C4C625C6}"/>
          </ac:spMkLst>
        </pc:spChg>
        <pc:spChg chg="del">
          <ac:chgData name="Inyoung OH" userId="dd04d54c897460e9" providerId="LiveId" clId="{5CD25753-A126-4772-89A0-37C453BD2BFB}" dt="2026-09-04T06:45:38.577" v="9738" actId="478"/>
          <ac:spMkLst>
            <pc:docMk/>
            <pc:sldMk cId="1188005349" sldId="293"/>
            <ac:spMk id="5" creationId="{15671D85-4A64-738D-7A8C-334C61DAA4BB}"/>
          </ac:spMkLst>
        </pc:spChg>
        <pc:spChg chg="mod">
          <ac:chgData name="Inyoung OH" userId="dd04d54c897460e9" providerId="LiveId" clId="{5CD25753-A126-4772-89A0-37C453BD2BFB}" dt="2026-09-04T06:42:17.366" v="9600" actId="20577"/>
          <ac:spMkLst>
            <pc:docMk/>
            <pc:sldMk cId="1188005349" sldId="293"/>
            <ac:spMk id="7" creationId="{6BD526E7-50F4-CA87-AA57-C1447B3BBFD1}"/>
          </ac:spMkLst>
        </pc:spChg>
        <pc:picChg chg="add">
          <ac:chgData name="Inyoung OH" userId="dd04d54c897460e9" providerId="LiveId" clId="{5CD25753-A126-4772-89A0-37C453BD2BFB}" dt="2026-09-04T06:59:25.440" v="9786" actId="22"/>
          <ac:picMkLst>
            <pc:docMk/>
            <pc:sldMk cId="1188005349" sldId="293"/>
            <ac:picMk id="4" creationId="{3BB01F69-9269-892A-E7E0-D495AD56E2E3}"/>
          </ac:picMkLst>
        </pc:picChg>
      </pc:sldChg>
      <pc:sldChg chg="add del">
        <pc:chgData name="Inyoung OH" userId="dd04d54c897460e9" providerId="LiveId" clId="{5CD25753-A126-4772-89A0-37C453BD2BFB}" dt="2026-09-04T06:41:00.162" v="9585"/>
        <pc:sldMkLst>
          <pc:docMk/>
          <pc:sldMk cId="3762499602" sldId="293"/>
        </pc:sldMkLst>
      </pc:sldChg>
      <pc:sldChg chg="addSp delSp add del mod">
        <pc:chgData name="Inyoung OH" userId="dd04d54c897460e9" providerId="LiveId" clId="{5CD25753-A126-4772-89A0-37C453BD2BFB}" dt="2026-09-04T07:55:30.206" v="10461" actId="2696"/>
        <pc:sldMkLst>
          <pc:docMk/>
          <pc:sldMk cId="904885465" sldId="294"/>
        </pc:sldMkLst>
        <pc:spChg chg="add">
          <ac:chgData name="Inyoung OH" userId="dd04d54c897460e9" providerId="LiveId" clId="{5CD25753-A126-4772-89A0-37C453BD2BFB}" dt="2026-09-04T06:42:29.851" v="9602" actId="22"/>
          <ac:spMkLst>
            <pc:docMk/>
            <pc:sldMk cId="904885465" sldId="294"/>
            <ac:spMk id="4" creationId="{4C53BB14-5D6A-03BC-D12A-1DE9F05B418B}"/>
          </ac:spMkLst>
        </pc:spChg>
        <pc:spChg chg="del">
          <ac:chgData name="Inyoung OH" userId="dd04d54c897460e9" providerId="LiveId" clId="{5CD25753-A126-4772-89A0-37C453BD2BFB}" dt="2026-09-04T06:45:42.060" v="9740" actId="478"/>
          <ac:spMkLst>
            <pc:docMk/>
            <pc:sldMk cId="904885465" sldId="294"/>
            <ac:spMk id="5" creationId="{CF6199D2-BF69-DCD3-ADA5-FC3CE876292F}"/>
          </ac:spMkLst>
        </pc:spChg>
        <pc:spChg chg="del">
          <ac:chgData name="Inyoung OH" userId="dd04d54c897460e9" providerId="LiveId" clId="{5CD25753-A126-4772-89A0-37C453BD2BFB}" dt="2026-09-04T06:42:29.551" v="9601" actId="478"/>
          <ac:spMkLst>
            <pc:docMk/>
            <pc:sldMk cId="904885465" sldId="294"/>
            <ac:spMk id="7" creationId="{3B133223-76AA-66B2-6CE8-5F409E7E8723}"/>
          </ac:spMkLst>
        </pc:spChg>
        <pc:spChg chg="add">
          <ac:chgData name="Inyoung OH" userId="dd04d54c897460e9" providerId="LiveId" clId="{5CD25753-A126-4772-89A0-37C453BD2BFB}" dt="2026-09-04T06:45:43.488" v="9741" actId="22"/>
          <ac:spMkLst>
            <pc:docMk/>
            <pc:sldMk cId="904885465" sldId="294"/>
            <ac:spMk id="8" creationId="{54D73379-21A6-2A3D-4665-70A0C2DEE275}"/>
          </ac:spMkLst>
        </pc:spChg>
        <pc:picChg chg="add">
          <ac:chgData name="Inyoung OH" userId="dd04d54c897460e9" providerId="LiveId" clId="{5CD25753-A126-4772-89A0-37C453BD2BFB}" dt="2026-09-04T06:59:30.762" v="9787" actId="22"/>
          <ac:picMkLst>
            <pc:docMk/>
            <pc:sldMk cId="904885465" sldId="294"/>
            <ac:picMk id="5" creationId="{4A467227-F641-2AE5-7D50-40078DB8B771}"/>
          </ac:picMkLst>
        </pc:picChg>
      </pc:sldChg>
      <pc:sldChg chg="add del">
        <pc:chgData name="Inyoung OH" userId="dd04d54c897460e9" providerId="LiveId" clId="{5CD25753-A126-4772-89A0-37C453BD2BFB}" dt="2026-09-04T06:41:00.162" v="9585"/>
        <pc:sldMkLst>
          <pc:docMk/>
          <pc:sldMk cId="911567707" sldId="294"/>
        </pc:sldMkLst>
      </pc:sldChg>
      <pc:sldChg chg="addSp delSp add del mod">
        <pc:chgData name="Inyoung OH" userId="dd04d54c897460e9" providerId="LiveId" clId="{5CD25753-A126-4772-89A0-37C453BD2BFB}" dt="2026-09-04T07:55:30.206" v="10461" actId="2696"/>
        <pc:sldMkLst>
          <pc:docMk/>
          <pc:sldMk cId="1916877055" sldId="295"/>
        </pc:sldMkLst>
        <pc:spChg chg="add">
          <ac:chgData name="Inyoung OH" userId="dd04d54c897460e9" providerId="LiveId" clId="{5CD25753-A126-4772-89A0-37C453BD2BFB}" dt="2026-09-04T06:42:34.526" v="9604" actId="22"/>
          <ac:spMkLst>
            <pc:docMk/>
            <pc:sldMk cId="1916877055" sldId="295"/>
            <ac:spMk id="3" creationId="{9C650E31-189F-F65D-0BB3-D9387A41457D}"/>
          </ac:spMkLst>
        </pc:spChg>
        <pc:spChg chg="add">
          <ac:chgData name="Inyoung OH" userId="dd04d54c897460e9" providerId="LiveId" clId="{5CD25753-A126-4772-89A0-37C453BD2BFB}" dt="2026-09-04T06:45:47.664" v="9743" actId="22"/>
          <ac:spMkLst>
            <pc:docMk/>
            <pc:sldMk cId="1916877055" sldId="295"/>
            <ac:spMk id="6" creationId="{30BDE02C-0FD9-CE30-2B6F-3E8D68E0547B}"/>
          </ac:spMkLst>
        </pc:spChg>
        <pc:spChg chg="del">
          <ac:chgData name="Inyoung OH" userId="dd04d54c897460e9" providerId="LiveId" clId="{5CD25753-A126-4772-89A0-37C453BD2BFB}" dt="2026-09-04T06:42:34.187" v="9603" actId="478"/>
          <ac:spMkLst>
            <pc:docMk/>
            <pc:sldMk cId="1916877055" sldId="295"/>
            <ac:spMk id="7" creationId="{B67B2C60-2824-D8D1-DC27-4B3F231F62E3}"/>
          </ac:spMkLst>
        </pc:spChg>
        <pc:spChg chg="del">
          <ac:chgData name="Inyoung OH" userId="dd04d54c897460e9" providerId="LiveId" clId="{5CD25753-A126-4772-89A0-37C453BD2BFB}" dt="2026-09-04T06:45:45.535" v="9742" actId="478"/>
          <ac:spMkLst>
            <pc:docMk/>
            <pc:sldMk cId="1916877055" sldId="295"/>
            <ac:spMk id="9" creationId="{1827204F-4D5A-1C0A-584E-72262CE404E7}"/>
          </ac:spMkLst>
        </pc:spChg>
        <pc:picChg chg="add">
          <ac:chgData name="Inyoung OH" userId="dd04d54c897460e9" providerId="LiveId" clId="{5CD25753-A126-4772-89A0-37C453BD2BFB}" dt="2026-09-04T06:59:37.506" v="9788" actId="22"/>
          <ac:picMkLst>
            <pc:docMk/>
            <pc:sldMk cId="1916877055" sldId="295"/>
            <ac:picMk id="4" creationId="{FF5A250D-2003-2C01-6E77-23FD476A9F0D}"/>
          </ac:picMkLst>
        </pc:picChg>
      </pc:sldChg>
      <pc:sldChg chg="add del">
        <pc:chgData name="Inyoung OH" userId="dd04d54c897460e9" providerId="LiveId" clId="{5CD25753-A126-4772-89A0-37C453BD2BFB}" dt="2026-09-04T06:41:00.162" v="9585"/>
        <pc:sldMkLst>
          <pc:docMk/>
          <pc:sldMk cId="4138418038" sldId="295"/>
        </pc:sldMkLst>
      </pc:sldChg>
      <pc:sldChg chg="addSp delSp modSp add del mod">
        <pc:chgData name="Inyoung OH" userId="dd04d54c897460e9" providerId="LiveId" clId="{5CD25753-A126-4772-89A0-37C453BD2BFB}" dt="2026-09-04T07:55:30.206" v="10461" actId="2696"/>
        <pc:sldMkLst>
          <pc:docMk/>
          <pc:sldMk cId="2319445364" sldId="296"/>
        </pc:sldMkLst>
        <pc:spChg chg="add">
          <ac:chgData name="Inyoung OH" userId="dd04d54c897460e9" providerId="LiveId" clId="{5CD25753-A126-4772-89A0-37C453BD2BFB}" dt="2026-09-04T06:45:51.212" v="9745" actId="22"/>
          <ac:spMkLst>
            <pc:docMk/>
            <pc:sldMk cId="2319445364" sldId="296"/>
            <ac:spMk id="3" creationId="{E3B2D9DB-A659-0779-4D0B-695974B7E6B6}"/>
          </ac:spMkLst>
        </pc:spChg>
        <pc:spChg chg="del">
          <ac:chgData name="Inyoung OH" userId="dd04d54c897460e9" providerId="LiveId" clId="{5CD25753-A126-4772-89A0-37C453BD2BFB}" dt="2026-09-04T06:45:49.906" v="9744" actId="478"/>
          <ac:spMkLst>
            <pc:docMk/>
            <pc:sldMk cId="2319445364" sldId="296"/>
            <ac:spMk id="5" creationId="{EE5BFC6E-40E9-A78C-03B9-77851ACDE5D8}"/>
          </ac:spMkLst>
        </pc:spChg>
        <pc:spChg chg="mod">
          <ac:chgData name="Inyoung OH" userId="dd04d54c897460e9" providerId="LiveId" clId="{5CD25753-A126-4772-89A0-37C453BD2BFB}" dt="2026-09-04T06:42:44.906" v="9607" actId="20577"/>
          <ac:spMkLst>
            <pc:docMk/>
            <pc:sldMk cId="2319445364" sldId="296"/>
            <ac:spMk id="7" creationId="{A04E69CF-FA7B-6A6B-A0C0-1B48A8B8F04E}"/>
          </ac:spMkLst>
        </pc:spChg>
        <pc:picChg chg="add">
          <ac:chgData name="Inyoung OH" userId="dd04d54c897460e9" providerId="LiveId" clId="{5CD25753-A126-4772-89A0-37C453BD2BFB}" dt="2026-09-04T06:59:47.765" v="9789" actId="22"/>
          <ac:picMkLst>
            <pc:docMk/>
            <pc:sldMk cId="2319445364" sldId="296"/>
            <ac:picMk id="4" creationId="{1CA3C2EE-693D-BE4E-6B01-4E43A75A3A39}"/>
          </ac:picMkLst>
        </pc:picChg>
      </pc:sldChg>
      <pc:sldChg chg="addSp delSp modSp add del mod">
        <pc:chgData name="Inyoung OH" userId="dd04d54c897460e9" providerId="LiveId" clId="{5CD25753-A126-4772-89A0-37C453BD2BFB}" dt="2026-09-04T07:55:30.206" v="10461" actId="2696"/>
        <pc:sldMkLst>
          <pc:docMk/>
          <pc:sldMk cId="23789417" sldId="297"/>
        </pc:sldMkLst>
        <pc:spChg chg="mod">
          <ac:chgData name="Inyoung OH" userId="dd04d54c897460e9" providerId="LiveId" clId="{5CD25753-A126-4772-89A0-37C453BD2BFB}" dt="2026-09-04T06:42:49.628" v="9609" actId="20577"/>
          <ac:spMkLst>
            <pc:docMk/>
            <pc:sldMk cId="23789417" sldId="297"/>
            <ac:spMk id="4" creationId="{B74C83AD-C827-B5D0-9FA6-EF4118D9049C}"/>
          </ac:spMkLst>
        </pc:spChg>
        <pc:spChg chg="del">
          <ac:chgData name="Inyoung OH" userId="dd04d54c897460e9" providerId="LiveId" clId="{5CD25753-A126-4772-89A0-37C453BD2BFB}" dt="2026-09-04T06:45:53.196" v="9746" actId="478"/>
          <ac:spMkLst>
            <pc:docMk/>
            <pc:sldMk cId="23789417" sldId="297"/>
            <ac:spMk id="5" creationId="{7F39EE4A-00AC-177A-DCED-29423F668245}"/>
          </ac:spMkLst>
        </pc:spChg>
        <pc:spChg chg="add">
          <ac:chgData name="Inyoung OH" userId="dd04d54c897460e9" providerId="LiveId" clId="{5CD25753-A126-4772-89A0-37C453BD2BFB}" dt="2026-09-04T06:45:54.655" v="9747" actId="22"/>
          <ac:spMkLst>
            <pc:docMk/>
            <pc:sldMk cId="23789417" sldId="297"/>
            <ac:spMk id="6" creationId="{4399CFEB-2760-06DB-CCAE-2356BE2CBBA2}"/>
          </ac:spMkLst>
        </pc:spChg>
        <pc:picChg chg="add">
          <ac:chgData name="Inyoung OH" userId="dd04d54c897460e9" providerId="LiveId" clId="{5CD25753-A126-4772-89A0-37C453BD2BFB}" dt="2026-09-04T06:59:55.935" v="9790" actId="22"/>
          <ac:picMkLst>
            <pc:docMk/>
            <pc:sldMk cId="23789417" sldId="297"/>
            <ac:picMk id="5" creationId="{F2D30836-73FA-317A-EA73-25937AC36873}"/>
          </ac:picMkLst>
        </pc:picChg>
      </pc:sldChg>
      <pc:sldChg chg="addSp delSp modSp add del mod">
        <pc:chgData name="Inyoung OH" userId="dd04d54c897460e9" providerId="LiveId" clId="{5CD25753-A126-4772-89A0-37C453BD2BFB}" dt="2026-09-04T07:55:30.206" v="10461" actId="2696"/>
        <pc:sldMkLst>
          <pc:docMk/>
          <pc:sldMk cId="3916090127" sldId="298"/>
        </pc:sldMkLst>
        <pc:spChg chg="mod">
          <ac:chgData name="Inyoung OH" userId="dd04d54c897460e9" providerId="LiveId" clId="{5CD25753-A126-4772-89A0-37C453BD2BFB}" dt="2026-09-04T06:42:54.056" v="9611" actId="20577"/>
          <ac:spMkLst>
            <pc:docMk/>
            <pc:sldMk cId="3916090127" sldId="298"/>
            <ac:spMk id="3" creationId="{1C55ADC7-00D2-1270-8553-8E2007C693A6}"/>
          </ac:spMkLst>
        </pc:spChg>
        <pc:spChg chg="add">
          <ac:chgData name="Inyoung OH" userId="dd04d54c897460e9" providerId="LiveId" clId="{5CD25753-A126-4772-89A0-37C453BD2BFB}" dt="2026-09-04T06:45:58.486" v="9749" actId="22"/>
          <ac:spMkLst>
            <pc:docMk/>
            <pc:sldMk cId="3916090127" sldId="298"/>
            <ac:spMk id="4" creationId="{C8E51E61-C809-1572-C1E6-15E260027EF9}"/>
          </ac:spMkLst>
        </pc:spChg>
        <pc:spChg chg="del">
          <ac:chgData name="Inyoung OH" userId="dd04d54c897460e9" providerId="LiveId" clId="{5CD25753-A126-4772-89A0-37C453BD2BFB}" dt="2026-09-04T06:45:57.169" v="9748" actId="478"/>
          <ac:spMkLst>
            <pc:docMk/>
            <pc:sldMk cId="3916090127" sldId="298"/>
            <ac:spMk id="9" creationId="{5AC88161-01A2-AEAF-2531-96C206F19418}"/>
          </ac:spMkLst>
        </pc:spChg>
        <pc:picChg chg="add">
          <ac:chgData name="Inyoung OH" userId="dd04d54c897460e9" providerId="LiveId" clId="{5CD25753-A126-4772-89A0-37C453BD2BFB}" dt="2026-09-04T07:00:04.266" v="9791" actId="22"/>
          <ac:picMkLst>
            <pc:docMk/>
            <pc:sldMk cId="3916090127" sldId="298"/>
            <ac:picMk id="6" creationId="{CA0E5F82-4247-DDF1-7309-E5E2660A7F15}"/>
          </ac:picMkLst>
        </pc:picChg>
      </pc:sldChg>
      <pc:sldChg chg="addSp delSp modSp add mod">
        <pc:chgData name="Inyoung OH" userId="dd04d54c897460e9" providerId="LiveId" clId="{5CD25753-A126-4772-89A0-37C453BD2BFB}" dt="2026-09-04T08:19:30.368" v="11047" actId="1038"/>
        <pc:sldMkLst>
          <pc:docMk/>
          <pc:sldMk cId="711479360" sldId="299"/>
        </pc:sldMkLst>
        <pc:spChg chg="add">
          <ac:chgData name="Inyoung OH" userId="dd04d54c897460e9" providerId="LiveId" clId="{5CD25753-A126-4772-89A0-37C453BD2BFB}" dt="2026-09-04T06:46:05.851" v="9751" actId="22"/>
          <ac:spMkLst>
            <pc:docMk/>
            <pc:sldMk cId="711479360" sldId="299"/>
            <ac:spMk id="3" creationId="{BD80B9A4-DB0F-B26D-41A9-A0619A333800}"/>
          </ac:spMkLst>
        </pc:spChg>
        <pc:spChg chg="del">
          <ac:chgData name="Inyoung OH" userId="dd04d54c897460e9" providerId="LiveId" clId="{5CD25753-A126-4772-89A0-37C453BD2BFB}" dt="2026-09-04T06:46:04.594" v="9750" actId="478"/>
          <ac:spMkLst>
            <pc:docMk/>
            <pc:sldMk cId="711479360" sldId="299"/>
            <ac:spMk id="5" creationId="{B3888845-91FF-78A7-DC17-F946F65B7B5A}"/>
          </ac:spMkLst>
        </pc:spChg>
        <pc:picChg chg="add mod modCrop">
          <ac:chgData name="Inyoung OH" userId="dd04d54c897460e9" providerId="LiveId" clId="{5CD25753-A126-4772-89A0-37C453BD2BFB}" dt="2026-09-04T08:19:30.368" v="11047" actId="1038"/>
          <ac:picMkLst>
            <pc:docMk/>
            <pc:sldMk cId="711479360" sldId="299"/>
            <ac:picMk id="4" creationId="{FEB6CA2B-CEBA-B554-A9E6-0F18EA48B9AC}"/>
          </ac:picMkLst>
        </pc:picChg>
      </pc:sldChg>
      <pc:sldChg chg="addSp delSp modSp add del mod">
        <pc:chgData name="Inyoung OH" userId="dd04d54c897460e9" providerId="LiveId" clId="{5CD25753-A126-4772-89A0-37C453BD2BFB}" dt="2026-09-04T07:00:41.391" v="9868" actId="2696"/>
        <pc:sldMkLst>
          <pc:docMk/>
          <pc:sldMk cId="2047354814" sldId="300"/>
        </pc:sldMkLst>
        <pc:spChg chg="mod">
          <ac:chgData name="Inyoung OH" userId="dd04d54c897460e9" providerId="LiveId" clId="{5CD25753-A126-4772-89A0-37C453BD2BFB}" dt="2026-09-04T06:43:21.104" v="9622" actId="20577"/>
          <ac:spMkLst>
            <pc:docMk/>
            <pc:sldMk cId="2047354814" sldId="300"/>
            <ac:spMk id="3" creationId="{CD5B9E24-BEC8-3A03-6458-1BF5488ACCFA}"/>
          </ac:spMkLst>
        </pc:spChg>
        <pc:spChg chg="add">
          <ac:chgData name="Inyoung OH" userId="dd04d54c897460e9" providerId="LiveId" clId="{5CD25753-A126-4772-89A0-37C453BD2BFB}" dt="2026-09-04T06:46:09.980" v="9753" actId="22"/>
          <ac:spMkLst>
            <pc:docMk/>
            <pc:sldMk cId="2047354814" sldId="300"/>
            <ac:spMk id="4" creationId="{B8C174C8-B5DA-28EF-0417-A22086075E36}"/>
          </ac:spMkLst>
        </pc:spChg>
        <pc:spChg chg="del">
          <ac:chgData name="Inyoung OH" userId="dd04d54c897460e9" providerId="LiveId" clId="{5CD25753-A126-4772-89A0-37C453BD2BFB}" dt="2026-09-04T06:46:07.942" v="9752" actId="478"/>
          <ac:spMkLst>
            <pc:docMk/>
            <pc:sldMk cId="2047354814" sldId="300"/>
            <ac:spMk id="5" creationId="{49341679-3DD1-6276-E1CE-BF457D039D28}"/>
          </ac:spMkLst>
        </pc:spChg>
      </pc:sldChg>
      <pc:sldChg chg="addSp delSp modSp add mod">
        <pc:chgData name="Inyoung OH" userId="dd04d54c897460e9" providerId="LiveId" clId="{5CD25753-A126-4772-89A0-37C453BD2BFB}" dt="2026-09-04T08:19:44.318" v="11050" actId="1076"/>
        <pc:sldMkLst>
          <pc:docMk/>
          <pc:sldMk cId="3982684721" sldId="301"/>
        </pc:sldMkLst>
        <pc:spChg chg="add">
          <ac:chgData name="Inyoung OH" userId="dd04d54c897460e9" providerId="LiveId" clId="{5CD25753-A126-4772-89A0-37C453BD2BFB}" dt="2026-09-04T06:46:13.400" v="9755" actId="22"/>
          <ac:spMkLst>
            <pc:docMk/>
            <pc:sldMk cId="3982684721" sldId="301"/>
            <ac:spMk id="3" creationId="{5AA4323A-882F-5170-2A56-C01D8CA9F53B}"/>
          </ac:spMkLst>
        </pc:spChg>
        <pc:spChg chg="mod">
          <ac:chgData name="Inyoung OH" userId="dd04d54c897460e9" providerId="LiveId" clId="{5CD25753-A126-4772-89A0-37C453BD2BFB}" dt="2026-09-04T06:43:37.300" v="9655" actId="1035"/>
          <ac:spMkLst>
            <pc:docMk/>
            <pc:sldMk cId="3982684721" sldId="301"/>
            <ac:spMk id="5" creationId="{04022CD0-9341-6885-605D-29757CC8DC00}"/>
          </ac:spMkLst>
        </pc:spChg>
        <pc:spChg chg="del">
          <ac:chgData name="Inyoung OH" userId="dd04d54c897460e9" providerId="LiveId" clId="{5CD25753-A126-4772-89A0-37C453BD2BFB}" dt="2026-09-04T06:46:12.056" v="9754" actId="478"/>
          <ac:spMkLst>
            <pc:docMk/>
            <pc:sldMk cId="3982684721" sldId="301"/>
            <ac:spMk id="9" creationId="{515EC349-0099-471B-8008-714FF1F4D315}"/>
          </ac:spMkLst>
        </pc:spChg>
        <pc:picChg chg="add mod">
          <ac:chgData name="Inyoung OH" userId="dd04d54c897460e9" providerId="LiveId" clId="{5CD25753-A126-4772-89A0-37C453BD2BFB}" dt="2026-09-04T08:19:44.318" v="11050" actId="1076"/>
          <ac:picMkLst>
            <pc:docMk/>
            <pc:sldMk cId="3982684721" sldId="301"/>
            <ac:picMk id="4" creationId="{F464D2EC-A8A2-72A1-9C10-342DC0ED0331}"/>
          </ac:picMkLst>
        </pc:picChg>
      </pc:sldChg>
      <pc:sldChg chg="addSp delSp modSp add mod">
        <pc:chgData name="Inyoung OH" userId="dd04d54c897460e9" providerId="LiveId" clId="{5CD25753-A126-4772-89A0-37C453BD2BFB}" dt="2026-09-04T08:20:08.769" v="11085" actId="1037"/>
        <pc:sldMkLst>
          <pc:docMk/>
          <pc:sldMk cId="2435380322" sldId="302"/>
        </pc:sldMkLst>
        <pc:spChg chg="add mod">
          <ac:chgData name="Inyoung OH" userId="dd04d54c897460e9" providerId="LiveId" clId="{5CD25753-A126-4772-89A0-37C453BD2BFB}" dt="2026-09-04T06:45:06.290" v="9731" actId="1036"/>
          <ac:spMkLst>
            <pc:docMk/>
            <pc:sldMk cId="2435380322" sldId="302"/>
            <ac:spMk id="3" creationId="{C4ECEF14-F837-E705-1A36-ACF512FF0992}"/>
          </ac:spMkLst>
        </pc:spChg>
        <pc:spChg chg="del">
          <ac:chgData name="Inyoung OH" userId="dd04d54c897460e9" providerId="LiveId" clId="{5CD25753-A126-4772-89A0-37C453BD2BFB}" dt="2026-09-04T06:44:32.803" v="9658" actId="478"/>
          <ac:spMkLst>
            <pc:docMk/>
            <pc:sldMk cId="2435380322" sldId="302"/>
            <ac:spMk id="5" creationId="{C0C19630-F591-C416-0901-32F48CD06B63}"/>
          </ac:spMkLst>
        </pc:spChg>
        <pc:spChg chg="add">
          <ac:chgData name="Inyoung OH" userId="dd04d54c897460e9" providerId="LiveId" clId="{5CD25753-A126-4772-89A0-37C453BD2BFB}" dt="2026-09-04T06:46:20.216" v="9757" actId="22"/>
          <ac:spMkLst>
            <pc:docMk/>
            <pc:sldMk cId="2435380322" sldId="302"/>
            <ac:spMk id="6" creationId="{C6D8E0C8-679C-30D6-8100-4215DF967FFA}"/>
          </ac:spMkLst>
        </pc:spChg>
        <pc:spChg chg="del">
          <ac:chgData name="Inyoung OH" userId="dd04d54c897460e9" providerId="LiveId" clId="{5CD25753-A126-4772-89A0-37C453BD2BFB}" dt="2026-09-04T06:46:18.865" v="9756" actId="478"/>
          <ac:spMkLst>
            <pc:docMk/>
            <pc:sldMk cId="2435380322" sldId="302"/>
            <ac:spMk id="9" creationId="{63B98863-1C2A-FA7F-DB11-CEE829841ADD}"/>
          </ac:spMkLst>
        </pc:spChg>
        <pc:picChg chg="add mod modCrop">
          <ac:chgData name="Inyoung OH" userId="dd04d54c897460e9" providerId="LiveId" clId="{5CD25753-A126-4772-89A0-37C453BD2BFB}" dt="2026-09-04T08:20:08.769" v="11085" actId="1037"/>
          <ac:picMkLst>
            <pc:docMk/>
            <pc:sldMk cId="2435380322" sldId="302"/>
            <ac:picMk id="4" creationId="{E9008C55-9289-7DB3-BC01-1692A08B1136}"/>
          </ac:picMkLst>
        </pc:picChg>
      </pc:sldChg>
      <pc:sldChg chg="add del">
        <pc:chgData name="Inyoung OH" userId="dd04d54c897460e9" providerId="LiveId" clId="{5CD25753-A126-4772-89A0-37C453BD2BFB}" dt="2026-09-04T06:44:15.610" v="9656" actId="2696"/>
        <pc:sldMkLst>
          <pc:docMk/>
          <pc:sldMk cId="4056749910" sldId="302"/>
        </pc:sldMkLst>
      </pc:sldChg>
      <pc:sldChg chg="add del">
        <pc:chgData name="Inyoung OH" userId="dd04d54c897460e9" providerId="LiveId" clId="{5CD25753-A126-4772-89A0-37C453BD2BFB}" dt="2026-09-04T06:44:15.610" v="9656" actId="2696"/>
        <pc:sldMkLst>
          <pc:docMk/>
          <pc:sldMk cId="150372530" sldId="303"/>
        </pc:sldMkLst>
      </pc:sldChg>
      <pc:sldChg chg="addSp modSp add mod">
        <pc:chgData name="Inyoung OH" userId="dd04d54c897460e9" providerId="LiveId" clId="{5CD25753-A126-4772-89A0-37C453BD2BFB}" dt="2026-09-04T08:20:23.619" v="11090" actId="1076"/>
        <pc:sldMkLst>
          <pc:docMk/>
          <pc:sldMk cId="1323106635" sldId="303"/>
        </pc:sldMkLst>
        <pc:spChg chg="mod">
          <ac:chgData name="Inyoung OH" userId="dd04d54c897460e9" providerId="LiveId" clId="{5CD25753-A126-4772-89A0-37C453BD2BFB}" dt="2026-09-04T06:46:38.949" v="9765" actId="20577"/>
          <ac:spMkLst>
            <pc:docMk/>
            <pc:sldMk cId="1323106635" sldId="303"/>
            <ac:spMk id="7" creationId="{246A02E5-8A3D-BF94-BE49-75417E426F61}"/>
          </ac:spMkLst>
        </pc:spChg>
        <pc:picChg chg="add mod">
          <ac:chgData name="Inyoung OH" userId="dd04d54c897460e9" providerId="LiveId" clId="{5CD25753-A126-4772-89A0-37C453BD2BFB}" dt="2026-09-04T08:20:23.619" v="11090" actId="1076"/>
          <ac:picMkLst>
            <pc:docMk/>
            <pc:sldMk cId="1323106635" sldId="303"/>
            <ac:picMk id="4" creationId="{4BBBE59B-1941-43BD-01E5-8018DE70DCD8}"/>
          </ac:picMkLst>
        </pc:picChg>
      </pc:sldChg>
      <pc:sldChg chg="add del">
        <pc:chgData name="Inyoung OH" userId="dd04d54c897460e9" providerId="LiveId" clId="{5CD25753-A126-4772-89A0-37C453BD2BFB}" dt="2026-09-04T06:44:15.610" v="9656" actId="2696"/>
        <pc:sldMkLst>
          <pc:docMk/>
          <pc:sldMk cId="1448721618" sldId="304"/>
        </pc:sldMkLst>
      </pc:sldChg>
      <pc:sldChg chg="addSp delSp add del mod">
        <pc:chgData name="Inyoung OH" userId="dd04d54c897460e9" providerId="LiveId" clId="{5CD25753-A126-4772-89A0-37C453BD2BFB}" dt="2026-09-04T07:00:46.191" v="9869" actId="2696"/>
        <pc:sldMkLst>
          <pc:docMk/>
          <pc:sldMk cId="2853461171" sldId="304"/>
        </pc:sldMkLst>
        <pc:spChg chg="add">
          <ac:chgData name="Inyoung OH" userId="dd04d54c897460e9" providerId="LiveId" clId="{5CD25753-A126-4772-89A0-37C453BD2BFB}" dt="2026-09-04T06:46:45.141" v="9767" actId="22"/>
          <ac:spMkLst>
            <pc:docMk/>
            <pc:sldMk cId="2853461171" sldId="304"/>
            <ac:spMk id="5" creationId="{56908A2E-DC12-074A-51FF-8ADA0BD2031A}"/>
          </ac:spMkLst>
        </pc:spChg>
        <pc:spChg chg="del">
          <ac:chgData name="Inyoung OH" userId="dd04d54c897460e9" providerId="LiveId" clId="{5CD25753-A126-4772-89A0-37C453BD2BFB}" dt="2026-09-04T06:46:43.775" v="9766" actId="478"/>
          <ac:spMkLst>
            <pc:docMk/>
            <pc:sldMk cId="2853461171" sldId="304"/>
            <ac:spMk id="7" creationId="{D1B537AC-9B81-2B8F-48FD-3E7F87C60A15}"/>
          </ac:spMkLst>
        </pc:spChg>
      </pc:sldChg>
      <pc:sldChg chg="addSp delSp modSp add mod">
        <pc:chgData name="Inyoung OH" userId="dd04d54c897460e9" providerId="LiveId" clId="{5CD25753-A126-4772-89A0-37C453BD2BFB}" dt="2026-09-04T08:20:44.818" v="11097" actId="1076"/>
        <pc:sldMkLst>
          <pc:docMk/>
          <pc:sldMk cId="458120377" sldId="305"/>
        </pc:sldMkLst>
        <pc:spChg chg="add del">
          <ac:chgData name="Inyoung OH" userId="dd04d54c897460e9" providerId="LiveId" clId="{5CD25753-A126-4772-89A0-37C453BD2BFB}" dt="2026-09-04T06:46:48.219" v="9769" actId="478"/>
          <ac:spMkLst>
            <pc:docMk/>
            <pc:sldMk cId="458120377" sldId="305"/>
            <ac:spMk id="3" creationId="{DFF63AF6-41F6-0423-A941-56E1032ADFBD}"/>
          </ac:spMkLst>
        </pc:spChg>
        <pc:spChg chg="add">
          <ac:chgData name="Inyoung OH" userId="dd04d54c897460e9" providerId="LiveId" clId="{5CD25753-A126-4772-89A0-37C453BD2BFB}" dt="2026-09-04T06:46:51.988" v="9771" actId="22"/>
          <ac:spMkLst>
            <pc:docMk/>
            <pc:sldMk cId="458120377" sldId="305"/>
            <ac:spMk id="4" creationId="{AC28E037-8F5A-552C-0A2C-D46C121661A9}"/>
          </ac:spMkLst>
        </pc:spChg>
        <pc:spChg chg="add del">
          <ac:chgData name="Inyoung OH" userId="dd04d54c897460e9" providerId="LiveId" clId="{5CD25753-A126-4772-89A0-37C453BD2BFB}" dt="2026-09-04T06:46:50.236" v="9770" actId="478"/>
          <ac:spMkLst>
            <pc:docMk/>
            <pc:sldMk cId="458120377" sldId="305"/>
            <ac:spMk id="7" creationId="{0276AF9E-FA46-D966-C8DC-2897D11A7A5E}"/>
          </ac:spMkLst>
        </pc:spChg>
        <pc:picChg chg="add mod modCrop">
          <ac:chgData name="Inyoung OH" userId="dd04d54c897460e9" providerId="LiveId" clId="{5CD25753-A126-4772-89A0-37C453BD2BFB}" dt="2026-09-04T08:20:44.818" v="11097" actId="1076"/>
          <ac:picMkLst>
            <pc:docMk/>
            <pc:sldMk cId="458120377" sldId="305"/>
            <ac:picMk id="6" creationId="{2725D57E-BDE3-2E28-2339-5C8946056C14}"/>
          </ac:picMkLst>
        </pc:picChg>
      </pc:sldChg>
      <pc:sldChg chg="add del">
        <pc:chgData name="Inyoung OH" userId="dd04d54c897460e9" providerId="LiveId" clId="{5CD25753-A126-4772-89A0-37C453BD2BFB}" dt="2026-09-04T06:44:15.610" v="9656" actId="2696"/>
        <pc:sldMkLst>
          <pc:docMk/>
          <pc:sldMk cId="2613981810" sldId="305"/>
        </pc:sldMkLst>
      </pc:sldChg>
      <pc:sldChg chg="add del">
        <pc:chgData name="Inyoung OH" userId="dd04d54c897460e9" providerId="LiveId" clId="{5CD25753-A126-4772-89A0-37C453BD2BFB}" dt="2026-09-04T06:44:15.610" v="9656" actId="2696"/>
        <pc:sldMkLst>
          <pc:docMk/>
          <pc:sldMk cId="739879568" sldId="306"/>
        </pc:sldMkLst>
      </pc:sldChg>
      <pc:sldChg chg="add del">
        <pc:chgData name="Inyoung OH" userId="dd04d54c897460e9" providerId="LiveId" clId="{5CD25753-A126-4772-89A0-37C453BD2BFB}" dt="2026-09-04T07:01:50.515" v="9881"/>
        <pc:sldMkLst>
          <pc:docMk/>
          <pc:sldMk cId="2484033523" sldId="306"/>
        </pc:sldMkLst>
      </pc:sldChg>
      <pc:sldChg chg="addSp delSp add del mod">
        <pc:chgData name="Inyoung OH" userId="dd04d54c897460e9" providerId="LiveId" clId="{5CD25753-A126-4772-89A0-37C453BD2BFB}" dt="2026-09-04T07:01:45.595" v="9879" actId="2696"/>
        <pc:sldMkLst>
          <pc:docMk/>
          <pc:sldMk cId="3238365415" sldId="306"/>
        </pc:sldMkLst>
        <pc:spChg chg="add">
          <ac:chgData name="Inyoung OH" userId="dd04d54c897460e9" providerId="LiveId" clId="{5CD25753-A126-4772-89A0-37C453BD2BFB}" dt="2026-09-04T06:46:56.267" v="9773" actId="22"/>
          <ac:spMkLst>
            <pc:docMk/>
            <pc:sldMk cId="3238365415" sldId="306"/>
            <ac:spMk id="4" creationId="{3DF8800C-A338-E0A5-DA02-B58CC7CE1E38}"/>
          </ac:spMkLst>
        </pc:spChg>
        <pc:spChg chg="del">
          <ac:chgData name="Inyoung OH" userId="dd04d54c897460e9" providerId="LiveId" clId="{5CD25753-A126-4772-89A0-37C453BD2BFB}" dt="2026-09-04T06:46:54.557" v="9772" actId="478"/>
          <ac:spMkLst>
            <pc:docMk/>
            <pc:sldMk cId="3238365415" sldId="306"/>
            <ac:spMk id="7" creationId="{C0C8AD31-760C-5751-0061-BFF561783E55}"/>
          </ac:spMkLst>
        </pc:spChg>
        <pc:picChg chg="add">
          <ac:chgData name="Inyoung OH" userId="dd04d54c897460e9" providerId="LiveId" clId="{5CD25753-A126-4772-89A0-37C453BD2BFB}" dt="2026-09-04T07:01:27.631" v="9876" actId="22"/>
          <ac:picMkLst>
            <pc:docMk/>
            <pc:sldMk cId="3238365415" sldId="306"/>
            <ac:picMk id="5" creationId="{08060710-4B7F-7EF5-C6A8-9ED29292CC99}"/>
          </ac:picMkLst>
        </pc:picChg>
        <pc:picChg chg="add">
          <ac:chgData name="Inyoung OH" userId="dd04d54c897460e9" providerId="LiveId" clId="{5CD25753-A126-4772-89A0-37C453BD2BFB}" dt="2026-09-04T07:01:43.602" v="9878" actId="22"/>
          <ac:picMkLst>
            <pc:docMk/>
            <pc:sldMk cId="3238365415" sldId="306"/>
            <ac:picMk id="8" creationId="{DC77F7F7-10DD-BFE1-B94A-77C7BC6E728F}"/>
          </ac:picMkLst>
        </pc:picChg>
      </pc:sldChg>
      <pc:sldChg chg="add del">
        <pc:chgData name="Inyoung OH" userId="dd04d54c897460e9" providerId="LiveId" clId="{5CD25753-A126-4772-89A0-37C453BD2BFB}" dt="2026-09-04T07:01:54.511" v="9883"/>
        <pc:sldMkLst>
          <pc:docMk/>
          <pc:sldMk cId="4167790394" sldId="306"/>
        </pc:sldMkLst>
      </pc:sldChg>
      <pc:sldChg chg="add del">
        <pc:chgData name="Inyoung OH" userId="dd04d54c897460e9" providerId="LiveId" clId="{5CD25753-A126-4772-89A0-37C453BD2BFB}" dt="2026-09-04T06:44:15.610" v="9656" actId="2696"/>
        <pc:sldMkLst>
          <pc:docMk/>
          <pc:sldMk cId="667738728" sldId="307"/>
        </pc:sldMkLst>
      </pc:sldChg>
      <pc:sldChg chg="addSp modSp add mod">
        <pc:chgData name="Inyoung OH" userId="dd04d54c897460e9" providerId="LiveId" clId="{5CD25753-A126-4772-89A0-37C453BD2BFB}" dt="2026-09-04T08:21:04.147" v="11132" actId="1038"/>
        <pc:sldMkLst>
          <pc:docMk/>
          <pc:sldMk cId="3712298632" sldId="307"/>
        </pc:sldMkLst>
        <pc:spChg chg="mod">
          <ac:chgData name="Inyoung OH" userId="dd04d54c897460e9" providerId="LiveId" clId="{5CD25753-A126-4772-89A0-37C453BD2BFB}" dt="2026-09-04T06:47:06.065" v="9776" actId="20577"/>
          <ac:spMkLst>
            <pc:docMk/>
            <pc:sldMk cId="3712298632" sldId="307"/>
            <ac:spMk id="7" creationId="{DF2D6635-130E-5CCF-6EE0-12A8D0F1927F}"/>
          </ac:spMkLst>
        </pc:spChg>
        <pc:spChg chg="mod">
          <ac:chgData name="Inyoung OH" userId="dd04d54c897460e9" providerId="LiveId" clId="{5CD25753-A126-4772-89A0-37C453BD2BFB}" dt="2026-09-04T08:21:04.147" v="11132" actId="1038"/>
          <ac:spMkLst>
            <pc:docMk/>
            <pc:sldMk cId="3712298632" sldId="307"/>
            <ac:spMk id="9" creationId="{37CCAF72-EF70-B107-6E4D-061E2F2629FB}"/>
          </ac:spMkLst>
        </pc:spChg>
        <pc:picChg chg="add mod">
          <ac:chgData name="Inyoung OH" userId="dd04d54c897460e9" providerId="LiveId" clId="{5CD25753-A126-4772-89A0-37C453BD2BFB}" dt="2026-09-04T08:20:59.097" v="11102" actId="1076"/>
          <ac:picMkLst>
            <pc:docMk/>
            <pc:sldMk cId="3712298632" sldId="307"/>
            <ac:picMk id="4" creationId="{8F38DD8B-6033-81E5-AD99-48D5626AB2D4}"/>
          </ac:picMkLst>
        </pc:picChg>
      </pc:sldChg>
      <pc:sldChg chg="modSp add del mod">
        <pc:chgData name="Inyoung OH" userId="dd04d54c897460e9" providerId="LiveId" clId="{5CD25753-A126-4772-89A0-37C453BD2BFB}" dt="2026-09-04T07:00:51.146" v="9870" actId="2696"/>
        <pc:sldMkLst>
          <pc:docMk/>
          <pc:sldMk cId="874013384" sldId="308"/>
        </pc:sldMkLst>
        <pc:spChg chg="mod">
          <ac:chgData name="Inyoung OH" userId="dd04d54c897460e9" providerId="LiveId" clId="{5CD25753-A126-4772-89A0-37C453BD2BFB}" dt="2026-09-04T06:47:09.441" v="9778" actId="20577"/>
          <ac:spMkLst>
            <pc:docMk/>
            <pc:sldMk cId="874013384" sldId="308"/>
            <ac:spMk id="5" creationId="{BC7C2264-3235-54B0-92B3-0DAE183ED260}"/>
          </ac:spMkLst>
        </pc:spChg>
      </pc:sldChg>
      <pc:sldChg chg="addSp delSp modSp add mod">
        <pc:chgData name="Inyoung OH" userId="dd04d54c897460e9" providerId="LiveId" clId="{5CD25753-A126-4772-89A0-37C453BD2BFB}" dt="2026-09-04T08:21:16.700" v="11136" actId="1076"/>
        <pc:sldMkLst>
          <pc:docMk/>
          <pc:sldMk cId="2293028602" sldId="309"/>
        </pc:sldMkLst>
        <pc:spChg chg="mod">
          <ac:chgData name="Inyoung OH" userId="dd04d54c897460e9" providerId="LiveId" clId="{5CD25753-A126-4772-89A0-37C453BD2BFB}" dt="2026-09-04T06:47:16.084" v="9780" actId="20577"/>
          <ac:spMkLst>
            <pc:docMk/>
            <pc:sldMk cId="2293028602" sldId="309"/>
            <ac:spMk id="4" creationId="{E5EE4C4C-7E1F-2AB9-D827-271CF5106432}"/>
          </ac:spMkLst>
        </pc:spChg>
        <pc:picChg chg="add del">
          <ac:chgData name="Inyoung OH" userId="dd04d54c897460e9" providerId="LiveId" clId="{5CD25753-A126-4772-89A0-37C453BD2BFB}" dt="2026-09-04T07:02:12.489" v="9885" actId="22"/>
          <ac:picMkLst>
            <pc:docMk/>
            <pc:sldMk cId="2293028602" sldId="309"/>
            <ac:picMk id="6" creationId="{61CBEBA9-8A34-EDD3-1E72-7A4FDCDA5DA0}"/>
          </ac:picMkLst>
        </pc:picChg>
        <pc:picChg chg="add mod">
          <ac:chgData name="Inyoung OH" userId="dd04d54c897460e9" providerId="LiveId" clId="{5CD25753-A126-4772-89A0-37C453BD2BFB}" dt="2026-09-04T08:21:16.700" v="11136" actId="1076"/>
          <ac:picMkLst>
            <pc:docMk/>
            <pc:sldMk cId="2293028602" sldId="309"/>
            <ac:picMk id="8" creationId="{CD814B1C-5FAD-B7C4-2C23-413CED4D789B}"/>
          </ac:picMkLst>
        </pc:picChg>
      </pc:sldChg>
      <pc:sldChg chg="addSp modSp add mod">
        <pc:chgData name="Inyoung OH" userId="dd04d54c897460e9" providerId="LiveId" clId="{5CD25753-A126-4772-89A0-37C453BD2BFB}" dt="2026-09-04T08:21:31.355" v="11150" actId="1038"/>
        <pc:sldMkLst>
          <pc:docMk/>
          <pc:sldMk cId="1995434071" sldId="310"/>
        </pc:sldMkLst>
        <pc:spChg chg="mod">
          <ac:chgData name="Inyoung OH" userId="dd04d54c897460e9" providerId="LiveId" clId="{5CD25753-A126-4772-89A0-37C453BD2BFB}" dt="2026-09-04T06:47:20.776" v="9782" actId="20577"/>
          <ac:spMkLst>
            <pc:docMk/>
            <pc:sldMk cId="1995434071" sldId="310"/>
            <ac:spMk id="4" creationId="{89B25472-F041-3919-D358-9FF396828B0B}"/>
          </ac:spMkLst>
        </pc:spChg>
        <pc:picChg chg="add mod">
          <ac:chgData name="Inyoung OH" userId="dd04d54c897460e9" providerId="LiveId" clId="{5CD25753-A126-4772-89A0-37C453BD2BFB}" dt="2026-09-04T08:21:31.355" v="11150" actId="1038"/>
          <ac:picMkLst>
            <pc:docMk/>
            <pc:sldMk cId="1995434071" sldId="310"/>
            <ac:picMk id="5" creationId="{738E8BB5-E4FC-40CA-2968-1F06FC79039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images_Supplementary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Figures_CMI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DA621-306E-BAA6-0414-A6681105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59E8A2E6-F811-966A-ABDA-2E8836948186}"/>
              </a:ext>
            </a:extLst>
          </p:cNvPr>
          <p:cNvSpPr/>
          <p:nvPr/>
        </p:nvSpPr>
        <p:spPr>
          <a:xfrm>
            <a:off x="0" y="1894114"/>
            <a:ext cx="32003999" cy="19431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A0747C-F67B-30A6-75CC-53DD8D2279D6}"/>
              </a:ext>
            </a:extLst>
          </p:cNvPr>
          <p:cNvSpPr txBox="1"/>
          <p:nvPr/>
        </p:nvSpPr>
        <p:spPr>
          <a:xfrm>
            <a:off x="424982" y="344357"/>
            <a:ext cx="249459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S2.C.ii</a:t>
            </a:r>
            <a:endParaRPr lang="en-HK" sz="4050" b="1" dirty="0"/>
          </a:p>
        </p:txBody>
      </p:sp>
      <p:pic>
        <p:nvPicPr>
          <p:cNvPr id="44" name="Content Placeholder 10">
            <a:extLst>
              <a:ext uri="{FF2B5EF4-FFF2-40B4-BE49-F238E27FC236}">
                <a16:creationId xmlns:a16="http://schemas.microsoft.com/office/drawing/2014/main" id="{1E6D4C73-C3F4-C8DE-D7D6-F75D7AE411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" b="3778"/>
          <a:stretch/>
        </p:blipFill>
        <p:spPr>
          <a:xfrm rot="2004359">
            <a:off x="23844094" y="15246026"/>
            <a:ext cx="7108608" cy="6068985"/>
          </a:xfrm>
          <a:prstGeom prst="rect">
            <a:avLst/>
          </a:prstGeom>
        </p:spPr>
      </p:pic>
      <p:pic>
        <p:nvPicPr>
          <p:cNvPr id="45" name="Content Placeholder 9">
            <a:extLst>
              <a:ext uri="{FF2B5EF4-FFF2-40B4-BE49-F238E27FC236}">
                <a16:creationId xmlns:a16="http://schemas.microsoft.com/office/drawing/2014/main" id="{2C7B19A6-6723-958B-7748-DECDF0A2C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147">
            <a:off x="5547547" y="14973216"/>
            <a:ext cx="7446001" cy="641876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6ABC8340-6B5D-17F8-674B-9C67B8CC7C01}"/>
              </a:ext>
            </a:extLst>
          </p:cNvPr>
          <p:cNvSpPr txBox="1"/>
          <p:nvPr/>
        </p:nvSpPr>
        <p:spPr>
          <a:xfrm>
            <a:off x="524561" y="2238541"/>
            <a:ext cx="5870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Mouse brain, coronal section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C54051-62AA-3B47-BF2E-FFAE17D6FB28}"/>
              </a:ext>
            </a:extLst>
          </p:cNvPr>
          <p:cNvSpPr txBox="1"/>
          <p:nvPr/>
        </p:nvSpPr>
        <p:spPr>
          <a:xfrm>
            <a:off x="6944061" y="3492858"/>
            <a:ext cx="3457828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82A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93FE5CA-60D1-EBA4-D12D-718C0E7A5F45}"/>
              </a:ext>
            </a:extLst>
          </p:cNvPr>
          <p:cNvSpPr txBox="1"/>
          <p:nvPr/>
        </p:nvSpPr>
        <p:spPr>
          <a:xfrm>
            <a:off x="23611114" y="2088720"/>
            <a:ext cx="8077415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Nikon, Ti2-E wide field, tile scan, 20x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89288ED-991A-0571-5931-967FAB2132E9}"/>
              </a:ext>
            </a:extLst>
          </p:cNvPr>
          <p:cNvSpPr txBox="1"/>
          <p:nvPr/>
        </p:nvSpPr>
        <p:spPr>
          <a:xfrm>
            <a:off x="1233339" y="7186513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22D00BC-AE8F-F1DE-DD0A-8663EE31A7D0}"/>
              </a:ext>
            </a:extLst>
          </p:cNvPr>
          <p:cNvSpPr txBox="1"/>
          <p:nvPr/>
        </p:nvSpPr>
        <p:spPr>
          <a:xfrm>
            <a:off x="1247142" y="16226434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Content Placeholder 8">
            <a:extLst>
              <a:ext uri="{FF2B5EF4-FFF2-40B4-BE49-F238E27FC236}">
                <a16:creationId xmlns:a16="http://schemas.microsoft.com/office/drawing/2014/main" id="{70DDC641-2F64-7D92-762C-53644763D8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7" t="7561" r="5593" b="8865"/>
          <a:stretch/>
        </p:blipFill>
        <p:spPr>
          <a:xfrm rot="21418350">
            <a:off x="5554562" y="5223481"/>
            <a:ext cx="6864848" cy="4450180"/>
          </a:xfrm>
          <a:prstGeom prst="rect">
            <a:avLst/>
          </a:prstGeom>
        </p:spPr>
      </p:pic>
      <p:pic>
        <p:nvPicPr>
          <p:cNvPr id="53" name="Content Placeholder 10">
            <a:extLst>
              <a:ext uri="{FF2B5EF4-FFF2-40B4-BE49-F238E27FC236}">
                <a16:creationId xmlns:a16="http://schemas.microsoft.com/office/drawing/2014/main" id="{85F0C656-FD83-5FA3-B0F5-B711C4D77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4582">
            <a:off x="5636294" y="10358656"/>
            <a:ext cx="6948171" cy="4718789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3D9B3854-3C28-0B0F-83AF-3C488B43A198}"/>
              </a:ext>
            </a:extLst>
          </p:cNvPr>
          <p:cNvSpPr txBox="1"/>
          <p:nvPr/>
        </p:nvSpPr>
        <p:spPr>
          <a:xfrm>
            <a:off x="1247143" y="11576879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" name="Content Placeholder 10">
            <a:extLst>
              <a:ext uri="{FF2B5EF4-FFF2-40B4-BE49-F238E27FC236}">
                <a16:creationId xmlns:a16="http://schemas.microsoft.com/office/drawing/2014/main" id="{72A58A99-990F-E3B2-46C0-37321B2A9F3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7" t="4949" r="6179" b="6493"/>
          <a:stretch/>
        </p:blipFill>
        <p:spPr>
          <a:xfrm rot="21392453">
            <a:off x="23584632" y="4684396"/>
            <a:ext cx="6853912" cy="4741665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70D8181D-9374-A503-D831-C0A7ECFA506A}"/>
              </a:ext>
            </a:extLst>
          </p:cNvPr>
          <p:cNvSpPr txBox="1"/>
          <p:nvPr/>
        </p:nvSpPr>
        <p:spPr>
          <a:xfrm>
            <a:off x="25319829" y="3281646"/>
            <a:ext cx="3516424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</a:p>
        </p:txBody>
      </p:sp>
      <p:pic>
        <p:nvPicPr>
          <p:cNvPr id="60" name="Content Placeholder 9">
            <a:extLst>
              <a:ext uri="{FF2B5EF4-FFF2-40B4-BE49-F238E27FC236}">
                <a16:creationId xmlns:a16="http://schemas.microsoft.com/office/drawing/2014/main" id="{E80F76C3-D9E1-B40B-66A2-E31F01F4179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0" r="5181" b="7452"/>
          <a:stretch/>
        </p:blipFill>
        <p:spPr>
          <a:xfrm rot="21441875">
            <a:off x="23558956" y="10016288"/>
            <a:ext cx="7183990" cy="4998978"/>
          </a:xfrm>
          <a:prstGeom prst="rect">
            <a:avLst/>
          </a:prstGeom>
        </p:spPr>
      </p:pic>
      <p:pic>
        <p:nvPicPr>
          <p:cNvPr id="61" name="Content Placeholder 9">
            <a:extLst>
              <a:ext uri="{FF2B5EF4-FFF2-40B4-BE49-F238E27FC236}">
                <a16:creationId xmlns:a16="http://schemas.microsoft.com/office/drawing/2014/main" id="{9FEFF824-01AA-361C-29CE-4F0C9DFFDA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7550">
            <a:off x="14478409" y="4872624"/>
            <a:ext cx="7434463" cy="5176484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364878E4-C3EF-A473-0A31-764A2F575468}"/>
              </a:ext>
            </a:extLst>
          </p:cNvPr>
          <p:cNvSpPr txBox="1"/>
          <p:nvPr/>
        </p:nvSpPr>
        <p:spPr>
          <a:xfrm>
            <a:off x="15872958" y="3248988"/>
            <a:ext cx="4307564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Calnexin</a:t>
            </a:r>
            <a:endParaRPr lang="en-US" sz="36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3" name="Content Placeholder 9">
            <a:extLst>
              <a:ext uri="{FF2B5EF4-FFF2-40B4-BE49-F238E27FC236}">
                <a16:creationId xmlns:a16="http://schemas.microsoft.com/office/drawing/2014/main" id="{3E4EDD7C-0C55-267B-039C-8EE92FBE3A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6698">
            <a:off x="14586899" y="15329201"/>
            <a:ext cx="7196702" cy="6202900"/>
          </a:xfrm>
          <a:prstGeom prst="rect">
            <a:avLst/>
          </a:prstGeom>
        </p:spPr>
      </p:pic>
      <p:pic>
        <p:nvPicPr>
          <p:cNvPr id="64" name="Content Placeholder 10">
            <a:extLst>
              <a:ext uri="{FF2B5EF4-FFF2-40B4-BE49-F238E27FC236}">
                <a16:creationId xmlns:a16="http://schemas.microsoft.com/office/drawing/2014/main" id="{9D40BD5B-9046-094A-A8C7-05824B893B5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3" r="3684" b="7667"/>
          <a:stretch/>
        </p:blipFill>
        <p:spPr>
          <a:xfrm rot="21405119">
            <a:off x="14763090" y="10073858"/>
            <a:ext cx="7070001" cy="481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25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35318-21A0-52F0-2C55-F27B2F0D5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31F8698-7ECF-1047-A8A9-93CAFCEEF146}"/>
              </a:ext>
            </a:extLst>
          </p:cNvPr>
          <p:cNvSpPr txBox="1"/>
          <p:nvPr/>
        </p:nvSpPr>
        <p:spPr>
          <a:xfrm>
            <a:off x="10952955" y="918437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F1A66F-9E6F-100F-355E-5917FDEAEF66}"/>
              </a:ext>
            </a:extLst>
          </p:cNvPr>
          <p:cNvSpPr txBox="1"/>
          <p:nvPr/>
        </p:nvSpPr>
        <p:spPr>
          <a:xfrm>
            <a:off x="14139260" y="764412"/>
            <a:ext cx="3790794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82A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80B9A4-DB0F-B26D-41A9-A0619A333800}"/>
              </a:ext>
            </a:extLst>
          </p:cNvPr>
          <p:cNvSpPr txBox="1"/>
          <p:nvPr/>
        </p:nvSpPr>
        <p:spPr>
          <a:xfrm>
            <a:off x="424982" y="344357"/>
            <a:ext cx="249459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S2.C.ii</a:t>
            </a:r>
            <a:endParaRPr lang="en-HK" sz="4050" b="1" dirty="0"/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FEB6CA2B-CEBA-B554-A9E6-0F18EA48B9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9" t="-521" r="-870" b="-957"/>
          <a:stretch>
            <a:fillRect/>
          </a:stretch>
        </p:blipFill>
        <p:spPr>
          <a:xfrm rot="21418350">
            <a:off x="5460063" y="3474174"/>
            <a:ext cx="21900305" cy="1525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79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5AC91-B003-389B-B016-378263676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022CD0-9341-6885-605D-29757CC8DC00}"/>
              </a:ext>
            </a:extLst>
          </p:cNvPr>
          <p:cNvSpPr txBox="1"/>
          <p:nvPr/>
        </p:nvSpPr>
        <p:spPr>
          <a:xfrm>
            <a:off x="14399848" y="707305"/>
            <a:ext cx="3322092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Calnexin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450758-DF46-F349-A912-B4A1BD9CFC26}"/>
              </a:ext>
            </a:extLst>
          </p:cNvPr>
          <p:cNvSpPr txBox="1"/>
          <p:nvPr/>
        </p:nvSpPr>
        <p:spPr>
          <a:xfrm>
            <a:off x="10952955" y="918437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A4323A-882F-5170-2A56-C01D8CA9F53B}"/>
              </a:ext>
            </a:extLst>
          </p:cNvPr>
          <p:cNvSpPr txBox="1"/>
          <p:nvPr/>
        </p:nvSpPr>
        <p:spPr>
          <a:xfrm>
            <a:off x="424982" y="344357"/>
            <a:ext cx="249459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S2.C.ii</a:t>
            </a:r>
            <a:endParaRPr lang="en-HK" sz="4050" b="1" dirty="0"/>
          </a:p>
        </p:txBody>
      </p:sp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F464D2EC-A8A2-72A1-9C10-342DC0ED0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7550">
            <a:off x="4486143" y="4182850"/>
            <a:ext cx="23107913" cy="1608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684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DDA35-7E40-5CAE-83E3-15D46CD5B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186BEAC-D949-D001-AA42-0A9DC7F20070}"/>
              </a:ext>
            </a:extLst>
          </p:cNvPr>
          <p:cNvSpPr txBox="1"/>
          <p:nvPr/>
        </p:nvSpPr>
        <p:spPr>
          <a:xfrm>
            <a:off x="10952955" y="918437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ECEF14-F837-E705-1A36-ACF512FF0992}"/>
              </a:ext>
            </a:extLst>
          </p:cNvPr>
          <p:cNvSpPr txBox="1"/>
          <p:nvPr/>
        </p:nvSpPr>
        <p:spPr>
          <a:xfrm>
            <a:off x="14168062" y="741772"/>
            <a:ext cx="3827330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D8E0C8-679C-30D6-8100-4215DF967FFA}"/>
              </a:ext>
            </a:extLst>
          </p:cNvPr>
          <p:cNvSpPr txBox="1"/>
          <p:nvPr/>
        </p:nvSpPr>
        <p:spPr>
          <a:xfrm>
            <a:off x="424982" y="344357"/>
            <a:ext cx="249459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S2.C.ii</a:t>
            </a:r>
            <a:endParaRPr lang="en-HK" sz="4050" b="1" dirty="0"/>
          </a:p>
        </p:txBody>
      </p:sp>
      <p:pic>
        <p:nvPicPr>
          <p:cNvPr id="4" name="Content Placeholder 10">
            <a:extLst>
              <a:ext uri="{FF2B5EF4-FFF2-40B4-BE49-F238E27FC236}">
                <a16:creationId xmlns:a16="http://schemas.microsoft.com/office/drawing/2014/main" id="{E9008C55-9289-7DB3-BC01-1692A08B11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8" t="-655" r="-277" b="-405"/>
          <a:stretch>
            <a:fillRect/>
          </a:stretch>
        </p:blipFill>
        <p:spPr>
          <a:xfrm rot="21392453">
            <a:off x="2610102" y="2265522"/>
            <a:ext cx="26817450" cy="1879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380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5BA45-3B1A-B43E-A6FE-F41E2DB07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46A02E5-8A3D-BF94-BE49-75417E426F61}"/>
              </a:ext>
            </a:extLst>
          </p:cNvPr>
          <p:cNvSpPr txBox="1"/>
          <p:nvPr/>
        </p:nvSpPr>
        <p:spPr>
          <a:xfrm>
            <a:off x="9436608" y="918437"/>
            <a:ext cx="2867999" cy="669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10108B-7135-B350-C14E-CEB9A0B9559D}"/>
              </a:ext>
            </a:extLst>
          </p:cNvPr>
          <p:cNvSpPr txBox="1"/>
          <p:nvPr/>
        </p:nvSpPr>
        <p:spPr>
          <a:xfrm>
            <a:off x="14139260" y="764412"/>
            <a:ext cx="3790794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82A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C48CC2-285A-D860-7FA3-C792113E9E73}"/>
              </a:ext>
            </a:extLst>
          </p:cNvPr>
          <p:cNvSpPr txBox="1"/>
          <p:nvPr/>
        </p:nvSpPr>
        <p:spPr>
          <a:xfrm>
            <a:off x="424982" y="344357"/>
            <a:ext cx="249459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S2.C.ii</a:t>
            </a:r>
            <a:endParaRPr lang="en-HK" sz="4050" b="1" dirty="0"/>
          </a:p>
        </p:txBody>
      </p:sp>
      <p:pic>
        <p:nvPicPr>
          <p:cNvPr id="4" name="Content Placeholder 10">
            <a:extLst>
              <a:ext uri="{FF2B5EF4-FFF2-40B4-BE49-F238E27FC236}">
                <a16:creationId xmlns:a16="http://schemas.microsoft.com/office/drawing/2014/main" id="{4BBBE59B-1941-43BD-01E5-8018DE70D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4582">
            <a:off x="4705024" y="3534892"/>
            <a:ext cx="23138068" cy="1571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106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8C153-3D59-056A-F061-2024A329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24008A-0AC2-A797-E9BE-1933E904906B}"/>
              </a:ext>
            </a:extLst>
          </p:cNvPr>
          <p:cNvSpPr txBox="1"/>
          <p:nvPr/>
        </p:nvSpPr>
        <p:spPr>
          <a:xfrm>
            <a:off x="14399848" y="707305"/>
            <a:ext cx="3322092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Calnexin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F63AF6-41F6-0423-A941-56E1032ADFBD}"/>
              </a:ext>
            </a:extLst>
          </p:cNvPr>
          <p:cNvSpPr txBox="1"/>
          <p:nvPr/>
        </p:nvSpPr>
        <p:spPr>
          <a:xfrm>
            <a:off x="424982" y="344357"/>
            <a:ext cx="249459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S2.C.ii</a:t>
            </a:r>
            <a:endParaRPr lang="en-HK" sz="405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28E037-8F5A-552C-0A2C-D46C121661A9}"/>
              </a:ext>
            </a:extLst>
          </p:cNvPr>
          <p:cNvSpPr txBox="1"/>
          <p:nvPr/>
        </p:nvSpPr>
        <p:spPr>
          <a:xfrm>
            <a:off x="9436608" y="918437"/>
            <a:ext cx="2867999" cy="669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10">
            <a:extLst>
              <a:ext uri="{FF2B5EF4-FFF2-40B4-BE49-F238E27FC236}">
                <a16:creationId xmlns:a16="http://schemas.microsoft.com/office/drawing/2014/main" id="{2725D57E-BDE3-2E28-2339-5C8946056C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48" r="-175" b="388"/>
          <a:stretch>
            <a:fillRect/>
          </a:stretch>
        </p:blipFill>
        <p:spPr>
          <a:xfrm rot="21405119">
            <a:off x="3384836" y="3350489"/>
            <a:ext cx="25721198" cy="171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120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A52EA-604C-E8B9-2B19-5AE13E8EE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F2D6635-130E-5CCF-6EE0-12A8D0F1927F}"/>
              </a:ext>
            </a:extLst>
          </p:cNvPr>
          <p:cNvSpPr txBox="1"/>
          <p:nvPr/>
        </p:nvSpPr>
        <p:spPr>
          <a:xfrm>
            <a:off x="9436608" y="918437"/>
            <a:ext cx="2867999" cy="669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CCAF72-EF70-B107-6E4D-061E2F2629FB}"/>
              </a:ext>
            </a:extLst>
          </p:cNvPr>
          <p:cNvSpPr txBox="1"/>
          <p:nvPr/>
        </p:nvSpPr>
        <p:spPr>
          <a:xfrm>
            <a:off x="19233772" y="764412"/>
            <a:ext cx="3790794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082AA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33DBA0-B1D9-C7EE-38CB-A7F29B5CAC8B}"/>
              </a:ext>
            </a:extLst>
          </p:cNvPr>
          <p:cNvSpPr txBox="1"/>
          <p:nvPr/>
        </p:nvSpPr>
        <p:spPr>
          <a:xfrm>
            <a:off x="424982" y="344357"/>
            <a:ext cx="249459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S2.C.ii</a:t>
            </a:r>
            <a:endParaRPr lang="en-HK" sz="4050" b="1" dirty="0"/>
          </a:p>
        </p:txBody>
      </p:sp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8F38DD8B-6033-81E5-AD99-48D5626A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3147">
            <a:off x="9095646" y="3967345"/>
            <a:ext cx="17668815" cy="1523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298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6185F-F311-40C4-D06A-26FF11AC1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5BB4EA-936A-2222-ABA0-58303A9A47AD}"/>
              </a:ext>
            </a:extLst>
          </p:cNvPr>
          <p:cNvSpPr txBox="1"/>
          <p:nvPr/>
        </p:nvSpPr>
        <p:spPr>
          <a:xfrm>
            <a:off x="14399848" y="707305"/>
            <a:ext cx="3322092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Calnexin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50CDA4-6E93-D7D9-E174-E45999AFE203}"/>
              </a:ext>
            </a:extLst>
          </p:cNvPr>
          <p:cNvSpPr txBox="1"/>
          <p:nvPr/>
        </p:nvSpPr>
        <p:spPr>
          <a:xfrm>
            <a:off x="424982" y="344357"/>
            <a:ext cx="249459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S2.C.ii</a:t>
            </a:r>
            <a:endParaRPr lang="en-HK" sz="405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EE4C4C-7E1F-2AB9-D827-271CF5106432}"/>
              </a:ext>
            </a:extLst>
          </p:cNvPr>
          <p:cNvSpPr txBox="1"/>
          <p:nvPr/>
        </p:nvSpPr>
        <p:spPr>
          <a:xfrm>
            <a:off x="9436608" y="918437"/>
            <a:ext cx="2867999" cy="669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CD814B1C-5FAD-B7C4-2C23-413CED4D7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6698">
            <a:off x="8017137" y="3983169"/>
            <a:ext cx="17723708" cy="1527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028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DDF46-F835-2B62-6AAA-8CDB683B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43777B-5DFB-9881-52A9-300047E81872}"/>
              </a:ext>
            </a:extLst>
          </p:cNvPr>
          <p:cNvSpPr txBox="1"/>
          <p:nvPr/>
        </p:nvSpPr>
        <p:spPr>
          <a:xfrm>
            <a:off x="14168062" y="741772"/>
            <a:ext cx="3827330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995B77-7046-78D2-690A-52D86AA93AA2}"/>
              </a:ext>
            </a:extLst>
          </p:cNvPr>
          <p:cNvSpPr txBox="1"/>
          <p:nvPr/>
        </p:nvSpPr>
        <p:spPr>
          <a:xfrm>
            <a:off x="424982" y="344357"/>
            <a:ext cx="249459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S2.C.ii</a:t>
            </a:r>
            <a:endParaRPr lang="en-HK" sz="405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B25472-F041-3919-D358-9FF396828B0B}"/>
              </a:ext>
            </a:extLst>
          </p:cNvPr>
          <p:cNvSpPr txBox="1"/>
          <p:nvPr/>
        </p:nvSpPr>
        <p:spPr>
          <a:xfrm>
            <a:off x="9436608" y="918437"/>
            <a:ext cx="2867999" cy="669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10">
            <a:extLst>
              <a:ext uri="{FF2B5EF4-FFF2-40B4-BE49-F238E27FC236}">
                <a16:creationId xmlns:a16="http://schemas.microsoft.com/office/drawing/2014/main" id="{738E8BB5-E4FC-40CA-2968-1F06FC7903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" b="3778"/>
          <a:stretch/>
        </p:blipFill>
        <p:spPr>
          <a:xfrm rot="2004359">
            <a:off x="8234298" y="4380607"/>
            <a:ext cx="16217368" cy="1384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34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</TotalTime>
  <Words>130</Words>
  <Application>Microsoft Office PowerPoint</Application>
  <PresentationFormat>Custom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Times New Roman</vt:lpstr>
      <vt:lpstr>Office Theme</vt:lpstr>
      <vt:lpstr>Raw images_Supplementary 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2026-09-04T08:21:33Z</dcterms:modified>
</cp:coreProperties>
</file>