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8" r:id="rId2"/>
    <p:sldId id="260" r:id="rId3"/>
    <p:sldId id="261" r:id="rId4"/>
    <p:sldId id="262" r:id="rId5"/>
    <p:sldId id="263" r:id="rId6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  <p1510:client id="{AC215CF8-ABD0-4254-A02D-7D0E86228BB2}" v="6" dt="2026-09-03T07:37:36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7:38:17.828" v="24695" actId="1076"/>
      <pc:docMkLst>
        <pc:docMk/>
      </pc:docMkLst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35:19.783" v="24615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mod">
        <pc:chgData name="Inyoung OH" userId="dd04d54c897460e9" providerId="LiveId" clId="{5CD25753-A126-4772-89A0-37C453BD2BFB}" dt="2026-09-02T03:03:20.320" v="5431" actId="107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mod">
          <ac:chgData name="Inyoung OH" userId="dd04d54c897460e9" providerId="LiveId" clId="{5CD25753-A126-4772-89A0-37C453BD2BFB}" dt="2026-08-31T02:09:29.252" v="2058" actId="1038"/>
          <ac:spMkLst>
            <pc:docMk/>
            <pc:sldMk cId="756732089" sldId="260"/>
            <ac:spMk id="9" creationId="{F9233188-7C86-D366-473C-82F00841113A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graphicFrameChg chg="mod modGraphic">
          <ac:chgData name="Inyoung OH" userId="dd04d54c897460e9" providerId="LiveId" clId="{5CD25753-A126-4772-89A0-37C453BD2BFB}" dt="2026-09-01T01:23:12.688" v="2922" actId="14734"/>
          <ac:graphicFrameMkLst>
            <pc:docMk/>
            <pc:sldMk cId="756732089" sldId="260"/>
            <ac:graphicFrameMk id="4" creationId="{1B239D98-176D-C824-5150-24677226BE35}"/>
          </ac:graphicFrameMkLst>
        </pc:graphicFrameChg>
        <pc:picChg chg="mod">
          <ac:chgData name="Inyoung OH" userId="dd04d54c897460e9" providerId="LiveId" clId="{5CD25753-A126-4772-89A0-37C453BD2BFB}" dt="2026-09-01T01:23:28.298" v="2968" actId="1035"/>
          <ac:picMkLst>
            <pc:docMk/>
            <pc:sldMk cId="756732089" sldId="260"/>
            <ac:picMk id="5" creationId="{373F73A5-D11D-6D57-4AF6-1310E935C4DB}"/>
          </ac:picMkLst>
        </pc:picChg>
        <pc:picChg chg="mod">
          <ac:chgData name="Inyoung OH" userId="dd04d54c897460e9" providerId="LiveId" clId="{5CD25753-A126-4772-89A0-37C453BD2BFB}" dt="2026-09-01T01:23:28.298" v="2968" actId="1035"/>
          <ac:picMkLst>
            <pc:docMk/>
            <pc:sldMk cId="756732089" sldId="260"/>
            <ac:picMk id="6" creationId="{D8A61DB1-FFAD-C908-6712-C1E9F5E4FD46}"/>
          </ac:picMkLst>
        </pc:picChg>
        <pc:picChg chg="mod">
          <ac:chgData name="Inyoung OH" userId="dd04d54c897460e9" providerId="LiveId" clId="{5CD25753-A126-4772-89A0-37C453BD2BFB}" dt="2026-09-01T01:23:28.298" v="2968" actId="1035"/>
          <ac:picMkLst>
            <pc:docMk/>
            <pc:sldMk cId="756732089" sldId="260"/>
            <ac:picMk id="7" creationId="{3C031101-750D-E7D4-8CEB-18AA5272BCDC}"/>
          </ac:picMkLst>
        </pc:picChg>
        <pc:picChg chg="mod">
          <ac:chgData name="Inyoung OH" userId="dd04d54c897460e9" providerId="LiveId" clId="{5CD25753-A126-4772-89A0-37C453BD2BFB}" dt="2026-09-01T01:23:28.298" v="2968" actId="1035"/>
          <ac:picMkLst>
            <pc:docMk/>
            <pc:sldMk cId="756732089" sldId="260"/>
            <ac:picMk id="8" creationId="{36C902B5-8315-B113-BE39-4CB621F02213}"/>
          </ac:picMkLst>
        </pc:pic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new mod">
        <pc:chgData name="Inyoung OH" userId="dd04d54c897460e9" providerId="LiveId" clId="{5CD25753-A126-4772-89A0-37C453BD2BFB}" dt="2026-09-03T07:36:42.171" v="24671" actId="1038"/>
        <pc:sldMkLst>
          <pc:docMk/>
          <pc:sldMk cId="57079422" sldId="261"/>
        </pc:sldMkLst>
        <pc:spChg chg="del">
          <ac:chgData name="Inyoung OH" userId="dd04d54c897460e9" providerId="LiveId" clId="{5CD25753-A126-4772-89A0-37C453BD2BFB}" dt="2026-09-03T07:35:19.170" v="24620" actId="478"/>
          <ac:spMkLst>
            <pc:docMk/>
            <pc:sldMk cId="57079422" sldId="261"/>
            <ac:spMk id="2" creationId="{AD4CEB75-3589-A33B-3CF8-438867D6136C}"/>
          </ac:spMkLst>
        </pc:spChg>
        <pc:spChg chg="del">
          <ac:chgData name="Inyoung OH" userId="dd04d54c897460e9" providerId="LiveId" clId="{5CD25753-A126-4772-89A0-37C453BD2BFB}" dt="2026-09-03T07:35:19.170" v="24620" actId="478"/>
          <ac:spMkLst>
            <pc:docMk/>
            <pc:sldMk cId="57079422" sldId="261"/>
            <ac:spMk id="3" creationId="{F36EE459-97BC-424D-910C-63FDDCAC555C}"/>
          </ac:spMkLst>
        </pc:spChg>
        <pc:spChg chg="add mod">
          <ac:chgData name="Inyoung OH" userId="dd04d54c897460e9" providerId="LiveId" clId="{5CD25753-A126-4772-89A0-37C453BD2BFB}" dt="2026-09-03T07:35:54.782" v="24652" actId="1035"/>
          <ac:spMkLst>
            <pc:docMk/>
            <pc:sldMk cId="57079422" sldId="261"/>
            <ac:spMk id="5" creationId="{355640EF-7082-A48F-1FD7-E56600F7D66D}"/>
          </ac:spMkLst>
        </pc:spChg>
        <pc:spChg chg="add">
          <ac:chgData name="Inyoung OH" userId="dd04d54c897460e9" providerId="LiveId" clId="{5CD25753-A126-4772-89A0-37C453BD2BFB}" dt="2026-09-03T07:35:31.291" v="24622" actId="22"/>
          <ac:spMkLst>
            <pc:docMk/>
            <pc:sldMk cId="57079422" sldId="261"/>
            <ac:spMk id="7" creationId="{0CF22EAB-15AC-57EC-DFCE-73DEC558D928}"/>
          </ac:spMkLst>
        </pc:spChg>
        <pc:spChg chg="add mod">
          <ac:chgData name="Inyoung OH" userId="dd04d54c897460e9" providerId="LiveId" clId="{5CD25753-A126-4772-89A0-37C453BD2BFB}" dt="2026-09-03T07:36:10.405" v="24661" actId="1036"/>
          <ac:spMkLst>
            <pc:docMk/>
            <pc:sldMk cId="57079422" sldId="261"/>
            <ac:spMk id="9" creationId="{5E54B6DE-29FD-4DA4-0AC7-06E8E7CF8BF6}"/>
          </ac:spMkLst>
        </pc:spChg>
        <pc:picChg chg="add mod modCrop">
          <ac:chgData name="Inyoung OH" userId="dd04d54c897460e9" providerId="LiveId" clId="{5CD25753-A126-4772-89A0-37C453BD2BFB}" dt="2026-09-03T07:36:42.171" v="24671" actId="1038"/>
          <ac:picMkLst>
            <pc:docMk/>
            <pc:sldMk cId="57079422" sldId="261"/>
            <ac:picMk id="11" creationId="{D1C79D4A-A162-287C-2AB8-CEE678221521}"/>
          </ac:picMkLst>
        </pc:picChg>
      </pc:sldChg>
      <pc:sldChg chg="add del">
        <pc:chgData name="Inyoung OH" userId="dd04d54c897460e9" providerId="LiveId" clId="{5CD25753-A126-4772-89A0-37C453BD2BFB}" dt="2026-09-03T07:35:14.813" v="24618"/>
        <pc:sldMkLst>
          <pc:docMk/>
          <pc:sldMk cId="1671573848" sldId="261"/>
        </pc:sldMkLst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2533756598" sldId="261"/>
        </pc:sldMkLst>
      </pc:sldChg>
      <pc:sldChg chg="addSp delSp modSp add mod">
        <pc:chgData name="Inyoung OH" userId="dd04d54c897460e9" providerId="LiveId" clId="{5CD25753-A126-4772-89A0-37C453BD2BFB}" dt="2026-09-03T07:37:21.527" v="24680" actId="732"/>
        <pc:sldMkLst>
          <pc:docMk/>
          <pc:sldMk cId="2941642643" sldId="262"/>
        </pc:sldMkLst>
        <pc:spChg chg="mod">
          <ac:chgData name="Inyoung OH" userId="dd04d54c897460e9" providerId="LiveId" clId="{5CD25753-A126-4772-89A0-37C453BD2BFB}" dt="2026-09-03T07:36:58.712" v="24674" actId="113"/>
          <ac:spMkLst>
            <pc:docMk/>
            <pc:sldMk cId="2941642643" sldId="262"/>
            <ac:spMk id="9" creationId="{1A446A83-28F2-1429-C5B7-4F43D132E737}"/>
          </ac:spMkLst>
        </pc:spChg>
        <pc:picChg chg="add mod modCrop">
          <ac:chgData name="Inyoung OH" userId="dd04d54c897460e9" providerId="LiveId" clId="{5CD25753-A126-4772-89A0-37C453BD2BFB}" dt="2026-09-03T07:37:21.527" v="24680" actId="732"/>
          <ac:picMkLst>
            <pc:docMk/>
            <pc:sldMk cId="2941642643" sldId="262"/>
            <ac:picMk id="3" creationId="{A6F9FD76-E8F6-2013-C665-27D15EA5041E}"/>
          </ac:picMkLst>
        </pc:picChg>
        <pc:picChg chg="del">
          <ac:chgData name="Inyoung OH" userId="dd04d54c897460e9" providerId="LiveId" clId="{5CD25753-A126-4772-89A0-37C453BD2BFB}" dt="2026-09-03T07:37:00.509" v="24675" actId="478"/>
          <ac:picMkLst>
            <pc:docMk/>
            <pc:sldMk cId="2941642643" sldId="262"/>
            <ac:picMk id="11" creationId="{32952558-8617-6801-4BD4-7351298C0009}"/>
          </ac:picMkLst>
        </pc:picChg>
      </pc:sldChg>
      <pc:sldChg chg="addSp delSp modSp del mod ord">
        <pc:chgData name="Inyoung OH" userId="dd04d54c897460e9" providerId="LiveId" clId="{5CD25753-A126-4772-89A0-37C453BD2BFB}" dt="2026-09-03T05:35:25.511" v="24616" actId="2696"/>
        <pc:sldMkLst>
          <pc:docMk/>
          <pc:sldMk cId="3053201856" sldId="262"/>
        </pc:sldMkLst>
      </pc:sldChg>
      <pc:sldChg chg="addSp delSp modSp add mod">
        <pc:chgData name="Inyoung OH" userId="dd04d54c897460e9" providerId="LiveId" clId="{5CD25753-A126-4772-89A0-37C453BD2BFB}" dt="2026-09-03T07:38:17.828" v="24695" actId="1076"/>
        <pc:sldMkLst>
          <pc:docMk/>
          <pc:sldMk cId="1100325716" sldId="263"/>
        </pc:sldMkLst>
        <pc:spChg chg="mod">
          <ac:chgData name="Inyoung OH" userId="dd04d54c897460e9" providerId="LiveId" clId="{5CD25753-A126-4772-89A0-37C453BD2BFB}" dt="2026-09-03T07:37:37.394" v="24684" actId="113"/>
          <ac:spMkLst>
            <pc:docMk/>
            <pc:sldMk cId="1100325716" sldId="263"/>
            <ac:spMk id="9" creationId="{C4C20D96-E36E-D47D-DEE5-693F1D5ACF29}"/>
          </ac:spMkLst>
        </pc:spChg>
        <pc:picChg chg="del">
          <ac:chgData name="Inyoung OH" userId="dd04d54c897460e9" providerId="LiveId" clId="{5CD25753-A126-4772-89A0-37C453BD2BFB}" dt="2026-09-03T07:37:27.848" v="24682" actId="478"/>
          <ac:picMkLst>
            <pc:docMk/>
            <pc:sldMk cId="1100325716" sldId="263"/>
            <ac:picMk id="3" creationId="{03D335D2-C5AE-961C-9050-6456700C2850}"/>
          </ac:picMkLst>
        </pc:picChg>
        <pc:picChg chg="add mod modCrop">
          <ac:chgData name="Inyoung OH" userId="dd04d54c897460e9" providerId="LiveId" clId="{5CD25753-A126-4772-89A0-37C453BD2BFB}" dt="2026-09-03T07:38:17.828" v="24695" actId="1076"/>
          <ac:picMkLst>
            <pc:docMk/>
            <pc:sldMk cId="1100325716" sldId="263"/>
            <ac:picMk id="4" creationId="{355CDDFD-50E9-FCD3-FA59-963D1E064AFE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35:25.511" v="24616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239D98-176D-C824-5150-24677226BE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966058"/>
              </p:ext>
            </p:extLst>
          </p:nvPr>
        </p:nvGraphicFramePr>
        <p:xfrm>
          <a:off x="5791197" y="4892528"/>
          <a:ext cx="20590934" cy="5674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4412">
                  <a:extLst>
                    <a:ext uri="{9D8B030D-6E8A-4147-A177-3AD203B41FA5}">
                      <a16:colId xmlns:a16="http://schemas.microsoft.com/office/drawing/2014/main" val="3893575135"/>
                    </a:ext>
                  </a:extLst>
                </a:gridCol>
                <a:gridCol w="4144723">
                  <a:extLst>
                    <a:ext uri="{9D8B030D-6E8A-4147-A177-3AD203B41FA5}">
                      <a16:colId xmlns:a16="http://schemas.microsoft.com/office/drawing/2014/main" val="3483047631"/>
                    </a:ext>
                  </a:extLst>
                </a:gridCol>
                <a:gridCol w="4138791">
                  <a:extLst>
                    <a:ext uri="{9D8B030D-6E8A-4147-A177-3AD203B41FA5}">
                      <a16:colId xmlns:a16="http://schemas.microsoft.com/office/drawing/2014/main" val="4217880974"/>
                    </a:ext>
                  </a:extLst>
                </a:gridCol>
                <a:gridCol w="4188964">
                  <a:extLst>
                    <a:ext uri="{9D8B030D-6E8A-4147-A177-3AD203B41FA5}">
                      <a16:colId xmlns:a16="http://schemas.microsoft.com/office/drawing/2014/main" val="3979455786"/>
                    </a:ext>
                  </a:extLst>
                </a:gridCol>
                <a:gridCol w="4214044">
                  <a:extLst>
                    <a:ext uri="{9D8B030D-6E8A-4147-A177-3AD203B41FA5}">
                      <a16:colId xmlns:a16="http://schemas.microsoft.com/office/drawing/2014/main" val="2073299459"/>
                    </a:ext>
                  </a:extLst>
                </a:gridCol>
              </a:tblGrid>
              <a:tr h="1338939"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1x NS</a:t>
                      </a:r>
                      <a:endParaRPr lang="en-HK" sz="4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1x LPS</a:t>
                      </a:r>
                      <a:endParaRPr lang="en-HK" sz="4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2x LPS</a:t>
                      </a:r>
                      <a:endParaRPr lang="en-HK" sz="4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422915"/>
                  </a:ext>
                </a:extLst>
              </a:tr>
              <a:tr h="4335296"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1, Habituation (open field)</a:t>
                      </a:r>
                    </a:p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min</a:t>
                      </a:r>
                      <a:endParaRPr lang="en-HK" sz="4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03642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73F73A5-D11D-6D57-4AF6-1310E935C4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82" t="13475" r="10611" b="16232"/>
          <a:stretch/>
        </p:blipFill>
        <p:spPr>
          <a:xfrm>
            <a:off x="9786165" y="6388096"/>
            <a:ext cx="3919143" cy="3936799"/>
          </a:xfrm>
          <a:prstGeom prst="rect">
            <a:avLst/>
          </a:prstGeom>
        </p:spPr>
      </p:pic>
      <p:pic>
        <p:nvPicPr>
          <p:cNvPr id="6" name="Picture 5" descr="A blue square with yellow and green squares&#10;&#10;Description automatically generated">
            <a:extLst>
              <a:ext uri="{FF2B5EF4-FFF2-40B4-BE49-F238E27FC236}">
                <a16:creationId xmlns:a16="http://schemas.microsoft.com/office/drawing/2014/main" id="{D8A61DB1-FFAD-C908-6712-C1E9F5E4FD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1" t="30194" r="70703" b="41145"/>
          <a:stretch/>
        </p:blipFill>
        <p:spPr>
          <a:xfrm>
            <a:off x="13929153" y="6406180"/>
            <a:ext cx="3896680" cy="3938446"/>
          </a:xfrm>
          <a:prstGeom prst="rect">
            <a:avLst/>
          </a:prstGeom>
        </p:spPr>
      </p:pic>
      <p:pic>
        <p:nvPicPr>
          <p:cNvPr id="7" name="Picture 6" descr="A blue square with a green square in the middle&#10;&#10;Description automatically generated">
            <a:extLst>
              <a:ext uri="{FF2B5EF4-FFF2-40B4-BE49-F238E27FC236}">
                <a16:creationId xmlns:a16="http://schemas.microsoft.com/office/drawing/2014/main" id="{3C031101-750D-E7D4-8CEB-18AA5272BC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0" t="22730" r="40604" b="50350"/>
          <a:stretch/>
        </p:blipFill>
        <p:spPr>
          <a:xfrm>
            <a:off x="18015809" y="6414777"/>
            <a:ext cx="4135246" cy="3925683"/>
          </a:xfrm>
          <a:prstGeom prst="rect">
            <a:avLst/>
          </a:prstGeom>
        </p:spPr>
      </p:pic>
      <p:pic>
        <p:nvPicPr>
          <p:cNvPr id="8" name="Picture 7" descr="A blue square with a green square&#10;&#10;Description automatically generated">
            <a:extLst>
              <a:ext uri="{FF2B5EF4-FFF2-40B4-BE49-F238E27FC236}">
                <a16:creationId xmlns:a16="http://schemas.microsoft.com/office/drawing/2014/main" id="{36C902B5-8315-B113-BE39-4CB621F0221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8" t="54542" r="57806" b="15200"/>
          <a:stretch/>
        </p:blipFill>
        <p:spPr>
          <a:xfrm>
            <a:off x="22299126" y="6413517"/>
            <a:ext cx="3926895" cy="39256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233188-7C86-D366-473C-82F00841113A}"/>
              </a:ext>
            </a:extLst>
          </p:cNvPr>
          <p:cNvSpPr txBox="1"/>
          <p:nvPr/>
        </p:nvSpPr>
        <p:spPr>
          <a:xfrm>
            <a:off x="500319" y="390992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2.B.i</a:t>
            </a:r>
            <a:endParaRPr lang="en-HK" sz="405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5CA67B-4BBA-15CB-3FA7-8CA38253DC85}"/>
              </a:ext>
            </a:extLst>
          </p:cNvPr>
          <p:cNvSpPr txBox="1"/>
          <p:nvPr/>
        </p:nvSpPr>
        <p:spPr>
          <a:xfrm>
            <a:off x="13929153" y="11970072"/>
            <a:ext cx="716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NIR (near-infrared) count 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4BE9DE-72FB-DDB4-01F9-7C8330E00F42}"/>
              </a:ext>
            </a:extLst>
          </p:cNvPr>
          <p:cNvSpPr/>
          <p:nvPr/>
        </p:nvSpPr>
        <p:spPr>
          <a:xfrm>
            <a:off x="13888129" y="12940020"/>
            <a:ext cx="1086069" cy="64633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29799F-1684-B620-7F91-D57E8FE58BAC}"/>
              </a:ext>
            </a:extLst>
          </p:cNvPr>
          <p:cNvSpPr/>
          <p:nvPr/>
        </p:nvSpPr>
        <p:spPr>
          <a:xfrm>
            <a:off x="13893052" y="13608181"/>
            <a:ext cx="1086069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F591D0-8B8C-2FD8-7B8D-AD024303DCD3}"/>
              </a:ext>
            </a:extLst>
          </p:cNvPr>
          <p:cNvSpPr/>
          <p:nvPr/>
        </p:nvSpPr>
        <p:spPr>
          <a:xfrm>
            <a:off x="13890223" y="14277183"/>
            <a:ext cx="1086069" cy="646331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607B0B3-E39B-6327-C798-3F46F8149D2D}"/>
              </a:ext>
            </a:extLst>
          </p:cNvPr>
          <p:cNvCxnSpPr>
            <a:cxnSpLocks/>
          </p:cNvCxnSpPr>
          <p:nvPr/>
        </p:nvCxnSpPr>
        <p:spPr>
          <a:xfrm flipV="1">
            <a:off x="15267339" y="12922746"/>
            <a:ext cx="0" cy="214953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B7AA5F3-F963-C823-0509-50CC0FB34F69}"/>
              </a:ext>
            </a:extLst>
          </p:cNvPr>
          <p:cNvSpPr txBox="1"/>
          <p:nvPr/>
        </p:nvSpPr>
        <p:spPr>
          <a:xfrm>
            <a:off x="15463256" y="12922723"/>
            <a:ext cx="5712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activity/movement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536A7B-D967-9A40-A430-2CF68DC1E371}"/>
              </a:ext>
            </a:extLst>
          </p:cNvPr>
          <p:cNvSpPr txBox="1"/>
          <p:nvPr/>
        </p:nvSpPr>
        <p:spPr>
          <a:xfrm>
            <a:off x="15475250" y="14325761"/>
            <a:ext cx="6444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activity/movement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732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5640EF-7082-A48F-1FD7-E56600F7D66D}"/>
              </a:ext>
            </a:extLst>
          </p:cNvPr>
          <p:cNvSpPr txBox="1"/>
          <p:nvPr/>
        </p:nvSpPr>
        <p:spPr>
          <a:xfrm>
            <a:off x="195942" y="1599144"/>
            <a:ext cx="1600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1, Habituation (open field)</a:t>
            </a:r>
          </a:p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min</a:t>
            </a:r>
            <a:endParaRPr lang="en-HK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F22EAB-15AC-57EC-DFCE-73DEC558D928}"/>
              </a:ext>
            </a:extLst>
          </p:cNvPr>
          <p:cNvSpPr txBox="1"/>
          <p:nvPr/>
        </p:nvSpPr>
        <p:spPr>
          <a:xfrm>
            <a:off x="500319" y="390992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2.B.i</a:t>
            </a:r>
            <a:endParaRPr lang="en-HK" sz="405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54B6DE-29FD-4DA4-0AC7-06E8E7CF8BF6}"/>
              </a:ext>
            </a:extLst>
          </p:cNvPr>
          <p:cNvSpPr txBox="1"/>
          <p:nvPr/>
        </p:nvSpPr>
        <p:spPr>
          <a:xfrm>
            <a:off x="13422086" y="1872030"/>
            <a:ext cx="1600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blue square with yellow and green squares&#10;&#10;Description automatically generated">
            <a:extLst>
              <a:ext uri="{FF2B5EF4-FFF2-40B4-BE49-F238E27FC236}">
                <a16:creationId xmlns:a16="http://schemas.microsoft.com/office/drawing/2014/main" id="{D1C79D4A-A162-287C-2AB8-CEE6782215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" t="322" r="-92" b="-135"/>
          <a:stretch>
            <a:fillRect/>
          </a:stretch>
        </p:blipFill>
        <p:spPr>
          <a:xfrm>
            <a:off x="6923314" y="4572000"/>
            <a:ext cx="18222686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9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00DFD-E543-4F4B-EE1D-4DD68C36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982C16-693E-AF21-1E58-6D616A1A11C9}"/>
              </a:ext>
            </a:extLst>
          </p:cNvPr>
          <p:cNvSpPr txBox="1"/>
          <p:nvPr/>
        </p:nvSpPr>
        <p:spPr>
          <a:xfrm>
            <a:off x="195942" y="1599144"/>
            <a:ext cx="1600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1, Habituation (open field)</a:t>
            </a:r>
          </a:p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min</a:t>
            </a:r>
            <a:endParaRPr lang="en-HK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64D177-B531-FA82-05AF-5D1C3B2FBF89}"/>
              </a:ext>
            </a:extLst>
          </p:cNvPr>
          <p:cNvSpPr txBox="1"/>
          <p:nvPr/>
        </p:nvSpPr>
        <p:spPr>
          <a:xfrm>
            <a:off x="500319" y="390992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2.B.i</a:t>
            </a:r>
            <a:endParaRPr lang="en-HK" sz="405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46A83-28F2-1429-C5B7-4F43D132E737}"/>
              </a:ext>
            </a:extLst>
          </p:cNvPr>
          <p:cNvSpPr txBox="1"/>
          <p:nvPr/>
        </p:nvSpPr>
        <p:spPr>
          <a:xfrm>
            <a:off x="13422086" y="1872030"/>
            <a:ext cx="1600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blue square with a green square in the middle&#10;&#10;Description automatically generated">
            <a:extLst>
              <a:ext uri="{FF2B5EF4-FFF2-40B4-BE49-F238E27FC236}">
                <a16:creationId xmlns:a16="http://schemas.microsoft.com/office/drawing/2014/main" id="{A6F9FD76-E8F6-2013-C665-27D15EA504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" t="340" r="-348" b="496"/>
          <a:stretch>
            <a:fillRect/>
          </a:stretch>
        </p:blipFill>
        <p:spPr>
          <a:xfrm>
            <a:off x="5181600" y="5757333"/>
            <a:ext cx="19439467" cy="1446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42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8517D-38BA-7F77-E85F-544A70592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6C080B8-E15B-F3B9-C414-F9A2C56E29B5}"/>
              </a:ext>
            </a:extLst>
          </p:cNvPr>
          <p:cNvSpPr txBox="1"/>
          <p:nvPr/>
        </p:nvSpPr>
        <p:spPr>
          <a:xfrm>
            <a:off x="195942" y="1599144"/>
            <a:ext cx="1600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1, Habituation (open field)</a:t>
            </a:r>
          </a:p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min</a:t>
            </a:r>
            <a:endParaRPr lang="en-HK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D41FFA-7634-CCCD-49D5-FF79BA870BBB}"/>
              </a:ext>
            </a:extLst>
          </p:cNvPr>
          <p:cNvSpPr txBox="1"/>
          <p:nvPr/>
        </p:nvSpPr>
        <p:spPr>
          <a:xfrm>
            <a:off x="500319" y="390992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2.B.i</a:t>
            </a:r>
            <a:endParaRPr lang="en-HK" sz="405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C20D96-E36E-D47D-DEE5-693F1D5ACF29}"/>
              </a:ext>
            </a:extLst>
          </p:cNvPr>
          <p:cNvSpPr txBox="1"/>
          <p:nvPr/>
        </p:nvSpPr>
        <p:spPr>
          <a:xfrm>
            <a:off x="13422086" y="1872030"/>
            <a:ext cx="1600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blue square with a green square&#10;&#10;Description automatically generated">
            <a:extLst>
              <a:ext uri="{FF2B5EF4-FFF2-40B4-BE49-F238E27FC236}">
                <a16:creationId xmlns:a16="http://schemas.microsoft.com/office/drawing/2014/main" id="{355CDDFD-50E9-FCD3-FA59-963D1E064A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" t="-516" r="205" b="539"/>
          <a:stretch>
            <a:fillRect/>
          </a:stretch>
        </p:blipFill>
        <p:spPr>
          <a:xfrm>
            <a:off x="7629675" y="5418666"/>
            <a:ext cx="17136533" cy="1297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25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431</TotalTime>
  <Words>116</Words>
  <Application>Microsoft Office PowerPoint</Application>
  <PresentationFormat>Custom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2026-09-03T07:38:19Z</dcterms:modified>
</cp:coreProperties>
</file>