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64" r:id="rId3"/>
    <p:sldId id="265" r:id="rId4"/>
  </p:sldIdLst>
  <p:sldSz cx="6858000" cy="9906000" type="A4"/>
  <p:notesSz cx="6858000" cy="9144000"/>
  <p:defaultTextStyle>
    <a:defPPr>
      <a:defRPr lang="en-US"/>
    </a:defPPr>
    <a:lvl1pPr marL="0" algn="l" defTabSz="45715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0" algn="l" defTabSz="45715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0" algn="l" defTabSz="45715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50" algn="l" defTabSz="45715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00" algn="l" defTabSz="45715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50" algn="l" defTabSz="45715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00" algn="l" defTabSz="45715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49" algn="l" defTabSz="45715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199" algn="l" defTabSz="45715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44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35F7D9-C858-469A-97D7-1839E88C0834}" v="5" dt="2026-08-20T07:51:49.6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049" autoAdjust="0"/>
  </p:normalViewPr>
  <p:slideViewPr>
    <p:cSldViewPr snapToGrid="0" showGuides="1">
      <p:cViewPr varScale="1">
        <p:scale>
          <a:sx n="45" d="100"/>
          <a:sy n="45" d="100"/>
        </p:scale>
        <p:origin x="2244" y="68"/>
      </p:cViewPr>
      <p:guideLst>
        <p:guide orient="horz" pos="3144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 modMainMaster">
      <pc:chgData name="Inyoung OH" userId="dd04d54c897460e9" providerId="LiveId" clId="{5CD25753-A126-4772-89A0-37C453BD2BFB}" dt="2026-08-21T03:08:08.668" v="7366" actId="1036"/>
      <pc:docMkLst>
        <pc:docMk/>
      </pc:docMkLst>
      <pc:sldChg chg="addSp modSp mod">
        <pc:chgData name="Inyoung OH" userId="dd04d54c897460e9" providerId="LiveId" clId="{5CD25753-A126-4772-89A0-37C453BD2BFB}" dt="2026-08-21T01:31:23.174" v="7303" actId="20577"/>
        <pc:sldMkLst>
          <pc:docMk/>
          <pc:sldMk cId="2943077552" sldId="256"/>
        </pc:sldMkLst>
        <pc:spChg chg="mod">
          <ac:chgData name="Inyoung OH" userId="dd04d54c897460e9" providerId="LiveId" clId="{5CD25753-A126-4772-89A0-37C453BD2BFB}" dt="2026-08-21T01:31:23.174" v="7303" actId="20577"/>
          <ac:spMkLst>
            <pc:docMk/>
            <pc:sldMk cId="2943077552" sldId="256"/>
            <ac:spMk id="2" creationId="{75D226BE-3A9A-E7D0-2FDA-FCE660F96BC8}"/>
          </ac:spMkLst>
        </pc:spChg>
        <pc:spChg chg="mod">
          <ac:chgData name="Inyoung OH" userId="dd04d54c897460e9" providerId="LiveId" clId="{5CD25753-A126-4772-89A0-37C453BD2BFB}" dt="2026-08-20T07:45:48.768" v="7111" actId="404"/>
          <ac:spMkLst>
            <pc:docMk/>
            <pc:sldMk cId="2943077552" sldId="256"/>
            <ac:spMk id="3" creationId="{E85F0128-E044-14F5-1169-363D2F306A6A}"/>
          </ac:spMkLst>
        </pc:spChg>
        <pc:spChg chg="add mod">
          <ac:chgData name="Inyoung OH" userId="dd04d54c897460e9" providerId="LiveId" clId="{5CD25753-A126-4772-89A0-37C453BD2BFB}" dt="2026-08-20T07:40:58.963" v="7030"/>
          <ac:spMkLst>
            <pc:docMk/>
            <pc:sldMk cId="2943077552" sldId="256"/>
            <ac:spMk id="4" creationId="{97F4C7F5-BD51-C43D-4429-C4A691972A41}"/>
          </ac:spMkLst>
        </pc:spChg>
      </pc:sldChg>
      <pc:sldChg chg="addSp delSp modSp new del mod">
        <pc:chgData name="Inyoung OH" userId="dd04d54c897460e9" providerId="LiveId" clId="{5CD25753-A126-4772-89A0-37C453BD2BFB}" dt="2026-08-21T01:31:31.774" v="7305" actId="2696"/>
        <pc:sldMkLst>
          <pc:docMk/>
          <pc:sldMk cId="889215725" sldId="257"/>
        </pc:sldMkLst>
        <pc:spChg chg="add mod">
          <ac:chgData name="Inyoung OH" userId="dd04d54c897460e9" providerId="LiveId" clId="{5CD25753-A126-4772-89A0-37C453BD2BFB}" dt="2026-08-20T07:30:18.091" v="6812" actId="20577"/>
          <ac:spMkLst>
            <pc:docMk/>
            <pc:sldMk cId="889215725" sldId="257"/>
            <ac:spMk id="6" creationId="{43C77678-FED8-C416-3041-7C0DA107B396}"/>
          </ac:spMkLst>
        </pc:spChg>
        <pc:spChg chg="add mod">
          <ac:chgData name="Inyoung OH" userId="dd04d54c897460e9" providerId="LiveId" clId="{5CD25753-A126-4772-89A0-37C453BD2BFB}" dt="2026-08-20T07:30:21.047" v="6814" actId="20577"/>
          <ac:spMkLst>
            <pc:docMk/>
            <pc:sldMk cId="889215725" sldId="257"/>
            <ac:spMk id="10" creationId="{8B986C47-319E-AFA4-6E81-AD51155456BF}"/>
          </ac:spMkLst>
        </pc:spChg>
        <pc:spChg chg="add mod">
          <ac:chgData name="Inyoung OH" userId="dd04d54c897460e9" providerId="LiveId" clId="{5CD25753-A126-4772-89A0-37C453BD2BFB}" dt="2026-08-20T07:30:23.926" v="6816" actId="20577"/>
          <ac:spMkLst>
            <pc:docMk/>
            <pc:sldMk cId="889215725" sldId="257"/>
            <ac:spMk id="18" creationId="{EA26B7E4-60B5-BD93-70C3-4F762E1A1913}"/>
          </ac:spMkLst>
        </pc:spChg>
        <pc:spChg chg="mod">
          <ac:chgData name="Inyoung OH" userId="dd04d54c897460e9" providerId="LiveId" clId="{5CD25753-A126-4772-89A0-37C453BD2BFB}" dt="2026-08-20T07:30:27.005" v="6818" actId="20577"/>
          <ac:spMkLst>
            <pc:docMk/>
            <pc:sldMk cId="889215725" sldId="257"/>
            <ac:spMk id="40" creationId="{4D9EEF67-DB88-917B-FE64-ABC766CBAD8C}"/>
          </ac:spMkLst>
        </pc:spChg>
        <pc:spChg chg="mod">
          <ac:chgData name="Inyoung OH" userId="dd04d54c897460e9" providerId="LiveId" clId="{5CD25753-A126-4772-89A0-37C453BD2BFB}" dt="2026-08-20T07:30:40.420" v="6822" actId="20577"/>
          <ac:spMkLst>
            <pc:docMk/>
            <pc:sldMk cId="889215725" sldId="257"/>
            <ac:spMk id="44" creationId="{17C915B6-CD9C-6344-D281-8BEBC26913F8}"/>
          </ac:spMkLst>
        </pc:spChg>
        <pc:spChg chg="mod">
          <ac:chgData name="Inyoung OH" userId="dd04d54c897460e9" providerId="LiveId" clId="{5CD25753-A126-4772-89A0-37C453BD2BFB}" dt="2026-08-20T07:30:32.294" v="6820" actId="20577"/>
          <ac:spMkLst>
            <pc:docMk/>
            <pc:sldMk cId="889215725" sldId="257"/>
            <ac:spMk id="46" creationId="{B5043469-CDF9-323D-5B2F-41F20992D515}"/>
          </ac:spMkLst>
        </pc:spChg>
      </pc:sldChg>
      <pc:sldChg chg="addSp delSp modSp new del mod">
        <pc:chgData name="Inyoung OH" userId="dd04d54c897460e9" providerId="LiveId" clId="{5CD25753-A126-4772-89A0-37C453BD2BFB}" dt="2026-08-21T01:31:35.904" v="7306" actId="2696"/>
        <pc:sldMkLst>
          <pc:docMk/>
          <pc:sldMk cId="693336170" sldId="258"/>
        </pc:sldMkLst>
        <pc:spChg chg="mod">
          <ac:chgData name="Inyoung OH" userId="dd04d54c897460e9" providerId="LiveId" clId="{5CD25753-A126-4772-89A0-37C453BD2BFB}" dt="2026-08-20T07:32:51.013" v="6841" actId="20577"/>
          <ac:spMkLst>
            <pc:docMk/>
            <pc:sldMk cId="693336170" sldId="258"/>
            <ac:spMk id="7" creationId="{95629F46-1767-7286-7A6C-047128DF9AFB}"/>
          </ac:spMkLst>
        </pc:spChg>
        <pc:spChg chg="mod">
          <ac:chgData name="Inyoung OH" userId="dd04d54c897460e9" providerId="LiveId" clId="{5CD25753-A126-4772-89A0-37C453BD2BFB}" dt="2026-08-20T07:32:53.799" v="6843" actId="20577"/>
          <ac:spMkLst>
            <pc:docMk/>
            <pc:sldMk cId="693336170" sldId="258"/>
            <ac:spMk id="9" creationId="{49FBB465-9CB3-8904-5E7F-A4763210F2B0}"/>
          </ac:spMkLst>
        </pc:spChg>
        <pc:spChg chg="mod">
          <ac:chgData name="Inyoung OH" userId="dd04d54c897460e9" providerId="LiveId" clId="{5CD25753-A126-4772-89A0-37C453BD2BFB}" dt="2026-08-20T07:32:56.926" v="6845" actId="20577"/>
          <ac:spMkLst>
            <pc:docMk/>
            <pc:sldMk cId="693336170" sldId="258"/>
            <ac:spMk id="17" creationId="{E4B93CEC-7D3A-6CA9-556C-FE1FE117A642}"/>
          </ac:spMkLst>
        </pc:spChg>
        <pc:spChg chg="mod">
          <ac:chgData name="Inyoung OH" userId="dd04d54c897460e9" providerId="LiveId" clId="{5CD25753-A126-4772-89A0-37C453BD2BFB}" dt="2026-08-20T07:32:59.877" v="6847" actId="20577"/>
          <ac:spMkLst>
            <pc:docMk/>
            <pc:sldMk cId="693336170" sldId="258"/>
            <ac:spMk id="39" creationId="{91FF40FE-1746-0560-D566-313261B4AB79}"/>
          </ac:spMkLst>
        </pc:spChg>
        <pc:spChg chg="mod">
          <ac:chgData name="Inyoung OH" userId="dd04d54c897460e9" providerId="LiveId" clId="{5CD25753-A126-4772-89A0-37C453BD2BFB}" dt="2026-08-20T07:33:07.619" v="6851" actId="20577"/>
          <ac:spMkLst>
            <pc:docMk/>
            <pc:sldMk cId="693336170" sldId="258"/>
            <ac:spMk id="43" creationId="{D272865B-C7BB-0136-A959-5D2DF83859A2}"/>
          </ac:spMkLst>
        </pc:spChg>
        <pc:spChg chg="mod">
          <ac:chgData name="Inyoung OH" userId="dd04d54c897460e9" providerId="LiveId" clId="{5CD25753-A126-4772-89A0-37C453BD2BFB}" dt="2026-08-20T07:33:02.936" v="6849" actId="20577"/>
          <ac:spMkLst>
            <pc:docMk/>
            <pc:sldMk cId="693336170" sldId="258"/>
            <ac:spMk id="45" creationId="{0359F59C-D62C-3272-7E15-43DC2F782446}"/>
          </ac:spMkLst>
        </pc:spChg>
      </pc:sldChg>
      <pc:sldChg chg="modSp del mod">
        <pc:chgData name="Inyoung OH" userId="dd04d54c897460e9" providerId="LiveId" clId="{5CD25753-A126-4772-89A0-37C453BD2BFB}" dt="2026-08-21T01:31:43.584" v="7307" actId="2696"/>
        <pc:sldMkLst>
          <pc:docMk/>
          <pc:sldMk cId="3970433237" sldId="259"/>
        </pc:sldMkLst>
        <pc:spChg chg="mod">
          <ac:chgData name="Inyoung OH" userId="dd04d54c897460e9" providerId="LiveId" clId="{5CD25753-A126-4772-89A0-37C453BD2BFB}" dt="2026-08-20T07:34:04.950" v="6871" actId="20577"/>
          <ac:spMkLst>
            <pc:docMk/>
            <pc:sldMk cId="3970433237" sldId="259"/>
            <ac:spMk id="3" creationId="{ADCED484-64D9-B2F8-CE95-C9FAD6E93BEC}"/>
          </ac:spMkLst>
        </pc:spChg>
        <pc:spChg chg="mod">
          <ac:chgData name="Inyoung OH" userId="dd04d54c897460e9" providerId="LiveId" clId="{5CD25753-A126-4772-89A0-37C453BD2BFB}" dt="2026-08-20T07:34:16.387" v="6875" actId="20577"/>
          <ac:spMkLst>
            <pc:docMk/>
            <pc:sldMk cId="3970433237" sldId="259"/>
            <ac:spMk id="6" creationId="{85E92F6B-DEC1-8CDB-4DF9-9A01CCAE3650}"/>
          </ac:spMkLst>
        </pc:spChg>
        <pc:spChg chg="mod">
          <ac:chgData name="Inyoung OH" userId="dd04d54c897460e9" providerId="LiveId" clId="{5CD25753-A126-4772-89A0-37C453BD2BFB}" dt="2026-08-20T07:34:11.718" v="6873" actId="20577"/>
          <ac:spMkLst>
            <pc:docMk/>
            <pc:sldMk cId="3970433237" sldId="259"/>
            <ac:spMk id="15" creationId="{74F87F99-1667-517C-D3E5-108D2A404027}"/>
          </ac:spMkLst>
        </pc:spChg>
        <pc:spChg chg="mod">
          <ac:chgData name="Inyoung OH" userId="dd04d54c897460e9" providerId="LiveId" clId="{5CD25753-A126-4772-89A0-37C453BD2BFB}" dt="2026-08-20T07:34:19.186" v="6877" actId="20577"/>
          <ac:spMkLst>
            <pc:docMk/>
            <pc:sldMk cId="3970433237" sldId="259"/>
            <ac:spMk id="17" creationId="{9E0CF411-006B-5D2E-6D1B-680E74264E61}"/>
          </ac:spMkLst>
        </pc:spChg>
      </pc:sldChg>
      <pc:sldChg chg="addSp delSp modSp add del mod">
        <pc:chgData name="Inyoung OH" userId="dd04d54c897460e9" providerId="LiveId" clId="{5CD25753-A126-4772-89A0-37C453BD2BFB}" dt="2026-08-21T01:31:43.584" v="7307" actId="2696"/>
        <pc:sldMkLst>
          <pc:docMk/>
          <pc:sldMk cId="2203199041" sldId="260"/>
        </pc:sldMkLst>
        <pc:spChg chg="add del mod">
          <ac:chgData name="Inyoung OH" userId="dd04d54c897460e9" providerId="LiveId" clId="{5CD25753-A126-4772-89A0-37C453BD2BFB}" dt="2026-08-20T07:35:32.449" v="6910"/>
          <ac:spMkLst>
            <pc:docMk/>
            <pc:sldMk cId="2203199041" sldId="260"/>
            <ac:spMk id="2" creationId="{3BDC1B43-FC2D-844C-907A-BA46D387F696}"/>
          </ac:spMkLst>
        </pc:spChg>
        <pc:spChg chg="add mod">
          <ac:chgData name="Inyoung OH" userId="dd04d54c897460e9" providerId="LiveId" clId="{5CD25753-A126-4772-89A0-37C453BD2BFB}" dt="2026-08-20T07:35:00.895" v="6893" actId="20577"/>
          <ac:spMkLst>
            <pc:docMk/>
            <pc:sldMk cId="2203199041" sldId="260"/>
            <ac:spMk id="3" creationId="{978D532C-BDFF-48A1-D2F4-97B969D0E938}"/>
          </ac:spMkLst>
        </pc:spChg>
        <pc:spChg chg="add mod">
          <ac:chgData name="Inyoung OH" userId="dd04d54c897460e9" providerId="LiveId" clId="{5CD25753-A126-4772-89A0-37C453BD2BFB}" dt="2026-08-20T07:35:12.221" v="6895" actId="20577"/>
          <ac:spMkLst>
            <pc:docMk/>
            <pc:sldMk cId="2203199041" sldId="260"/>
            <ac:spMk id="6" creationId="{53570464-3899-6C0F-D508-34168BF5EBDE}"/>
          </ac:spMkLst>
        </pc:spChg>
        <pc:spChg chg="mod">
          <ac:chgData name="Inyoung OH" userId="dd04d54c897460e9" providerId="LiveId" clId="{5CD25753-A126-4772-89A0-37C453BD2BFB}" dt="2026-08-20T07:34:27.069" v="6879" actId="20577"/>
          <ac:spMkLst>
            <pc:docMk/>
            <pc:sldMk cId="2203199041" sldId="260"/>
            <ac:spMk id="7" creationId="{25CA791A-B6B5-C2E3-72F4-7A1F63ACC759}"/>
          </ac:spMkLst>
        </pc:spChg>
        <pc:spChg chg="add mod">
          <ac:chgData name="Inyoung OH" userId="dd04d54c897460e9" providerId="LiveId" clId="{5CD25753-A126-4772-89A0-37C453BD2BFB}" dt="2026-08-20T07:35:14.926" v="6897" actId="20577"/>
          <ac:spMkLst>
            <pc:docMk/>
            <pc:sldMk cId="2203199041" sldId="260"/>
            <ac:spMk id="10" creationId="{023DC6D5-8CEA-71B6-6CFD-34BD8506D804}"/>
          </ac:spMkLst>
        </pc:spChg>
        <pc:spChg chg="mod">
          <ac:chgData name="Inyoung OH" userId="dd04d54c897460e9" providerId="LiveId" clId="{5CD25753-A126-4772-89A0-37C453BD2BFB}" dt="2026-08-20T07:34:30.585" v="6881" actId="20577"/>
          <ac:spMkLst>
            <pc:docMk/>
            <pc:sldMk cId="2203199041" sldId="260"/>
            <ac:spMk id="13" creationId="{C947FB88-ADD0-3D1B-2FE2-5A3439CF8EC5}"/>
          </ac:spMkLst>
        </pc:spChg>
        <pc:spChg chg="add mod">
          <ac:chgData name="Inyoung OH" userId="dd04d54c897460e9" providerId="LiveId" clId="{5CD25753-A126-4772-89A0-37C453BD2BFB}" dt="2026-08-20T07:35:17.865" v="6899" actId="20577"/>
          <ac:spMkLst>
            <pc:docMk/>
            <pc:sldMk cId="2203199041" sldId="260"/>
            <ac:spMk id="14" creationId="{80439E33-B7B7-E883-BCB4-54DD62C8DBB5}"/>
          </ac:spMkLst>
        </pc:spChg>
        <pc:spChg chg="mod">
          <ac:chgData name="Inyoung OH" userId="dd04d54c897460e9" providerId="LiveId" clId="{5CD25753-A126-4772-89A0-37C453BD2BFB}" dt="2026-08-20T07:34:36.847" v="6883" actId="20577"/>
          <ac:spMkLst>
            <pc:docMk/>
            <pc:sldMk cId="2203199041" sldId="260"/>
            <ac:spMk id="15" creationId="{C79695A8-E03A-09A0-3BC0-9DEEC3A81166}"/>
          </ac:spMkLst>
        </pc:spChg>
        <pc:spChg chg="mod">
          <ac:chgData name="Inyoung OH" userId="dd04d54c897460e9" providerId="LiveId" clId="{5CD25753-A126-4772-89A0-37C453BD2BFB}" dt="2026-08-20T07:34:40.597" v="6885" actId="20577"/>
          <ac:spMkLst>
            <pc:docMk/>
            <pc:sldMk cId="2203199041" sldId="260"/>
            <ac:spMk id="17" creationId="{06E320E0-1A98-59C4-EFE5-8D4324FA5C38}"/>
          </ac:spMkLst>
        </pc:spChg>
        <pc:spChg chg="add mod">
          <ac:chgData name="Inyoung OH" userId="dd04d54c897460e9" providerId="LiveId" clId="{5CD25753-A126-4772-89A0-37C453BD2BFB}" dt="2026-08-20T07:35:22.246" v="6901" actId="20577"/>
          <ac:spMkLst>
            <pc:docMk/>
            <pc:sldMk cId="2203199041" sldId="260"/>
            <ac:spMk id="18" creationId="{BA2F7554-DFC9-413B-67EE-2A7650B920CC}"/>
          </ac:spMkLst>
        </pc:spChg>
        <pc:spChg chg="add mod">
          <ac:chgData name="Inyoung OH" userId="dd04d54c897460e9" providerId="LiveId" clId="{5CD25753-A126-4772-89A0-37C453BD2BFB}" dt="2026-08-20T07:35:24.542" v="6903" actId="20577"/>
          <ac:spMkLst>
            <pc:docMk/>
            <pc:sldMk cId="2203199041" sldId="260"/>
            <ac:spMk id="22" creationId="{DA94F2D7-E6C5-7365-75B2-2C2ED438FBF7}"/>
          </ac:spMkLst>
        </pc:spChg>
        <pc:spChg chg="mod">
          <ac:chgData name="Inyoung OH" userId="dd04d54c897460e9" providerId="LiveId" clId="{5CD25753-A126-4772-89A0-37C453BD2BFB}" dt="2026-08-20T07:34:44.097" v="6887" actId="20577"/>
          <ac:spMkLst>
            <pc:docMk/>
            <pc:sldMk cId="2203199041" sldId="260"/>
            <ac:spMk id="25" creationId="{C5EC8275-9704-F6D7-C7E4-7FF5CB7E44F3}"/>
          </ac:spMkLst>
        </pc:spChg>
        <pc:spChg chg="add mod">
          <ac:chgData name="Inyoung OH" userId="dd04d54c897460e9" providerId="LiveId" clId="{5CD25753-A126-4772-89A0-37C453BD2BFB}" dt="2026-08-20T07:35:27.995" v="6907" actId="20577"/>
          <ac:spMkLst>
            <pc:docMk/>
            <pc:sldMk cId="2203199041" sldId="260"/>
            <ac:spMk id="26" creationId="{F7479010-B213-C1AD-2F76-ED9E225B3DAF}"/>
          </ac:spMkLst>
        </pc:spChg>
        <pc:spChg chg="mod">
          <ac:chgData name="Inyoung OH" userId="dd04d54c897460e9" providerId="LiveId" clId="{5CD25753-A126-4772-89A0-37C453BD2BFB}" dt="2026-08-20T07:34:53.840" v="6889" actId="20577"/>
          <ac:spMkLst>
            <pc:docMk/>
            <pc:sldMk cId="2203199041" sldId="260"/>
            <ac:spMk id="27" creationId="{EB8109CC-A3E5-34C0-BD7F-A7A36B1022CB}"/>
          </ac:spMkLst>
        </pc:spChg>
        <pc:spChg chg="add mod">
          <ac:chgData name="Inyoung OH" userId="dd04d54c897460e9" providerId="LiveId" clId="{5CD25753-A126-4772-89A0-37C453BD2BFB}" dt="2026-08-20T07:34:57.115" v="6891" actId="20577"/>
          <ac:spMkLst>
            <pc:docMk/>
            <pc:sldMk cId="2203199041" sldId="260"/>
            <ac:spMk id="31" creationId="{FE79B08A-6890-F1DC-D40D-96BE05F5BF70}"/>
          </ac:spMkLst>
        </pc:spChg>
      </pc:sldChg>
      <pc:sldChg chg="addSp delSp modSp add del mod">
        <pc:chgData name="Inyoung OH" userId="dd04d54c897460e9" providerId="LiveId" clId="{5CD25753-A126-4772-89A0-37C453BD2BFB}" dt="2026-08-21T01:31:43.584" v="7307" actId="2696"/>
        <pc:sldMkLst>
          <pc:docMk/>
          <pc:sldMk cId="991020456" sldId="261"/>
        </pc:sldMkLst>
        <pc:spChg chg="add del mod">
          <ac:chgData name="Inyoung OH" userId="dd04d54c897460e9" providerId="LiveId" clId="{5CD25753-A126-4772-89A0-37C453BD2BFB}" dt="2026-08-20T07:36:37.912" v="6937"/>
          <ac:spMkLst>
            <pc:docMk/>
            <pc:sldMk cId="991020456" sldId="261"/>
            <ac:spMk id="2" creationId="{1E4CDBC4-5EB6-8E2C-156D-8020AC909151}"/>
          </ac:spMkLst>
        </pc:spChg>
        <pc:spChg chg="add mod ord">
          <ac:chgData name="Inyoung OH" userId="dd04d54c897460e9" providerId="LiveId" clId="{5CD25753-A126-4772-89A0-37C453BD2BFB}" dt="2026-08-20T07:35:47.149" v="6914" actId="20577"/>
          <ac:spMkLst>
            <pc:docMk/>
            <pc:sldMk cId="991020456" sldId="261"/>
            <ac:spMk id="3" creationId="{B06CFA8D-8C93-92A3-06D7-B738E89BC7B7}"/>
          </ac:spMkLst>
        </pc:spChg>
        <pc:spChg chg="add mod">
          <ac:chgData name="Inyoung OH" userId="dd04d54c897460e9" providerId="LiveId" clId="{5CD25753-A126-4772-89A0-37C453BD2BFB}" dt="2026-08-20T07:35:51.109" v="6916" actId="20577"/>
          <ac:spMkLst>
            <pc:docMk/>
            <pc:sldMk cId="991020456" sldId="261"/>
            <ac:spMk id="6" creationId="{2EABC815-740A-BC57-5A38-60A0F4C12A7F}"/>
          </ac:spMkLst>
        </pc:spChg>
        <pc:spChg chg="mod">
          <ac:chgData name="Inyoung OH" userId="dd04d54c897460e9" providerId="LiveId" clId="{5CD25753-A126-4772-89A0-37C453BD2BFB}" dt="2026-08-20T07:35:43.715" v="6912" actId="20577"/>
          <ac:spMkLst>
            <pc:docMk/>
            <pc:sldMk cId="991020456" sldId="261"/>
            <ac:spMk id="7" creationId="{E440D949-18A3-19EE-50AD-D325A04BF57E}"/>
          </ac:spMkLst>
        </pc:spChg>
        <pc:spChg chg="add mod">
          <ac:chgData name="Inyoung OH" userId="dd04d54c897460e9" providerId="LiveId" clId="{5CD25753-A126-4772-89A0-37C453BD2BFB}" dt="2026-08-20T07:35:57.459" v="6918" actId="20577"/>
          <ac:spMkLst>
            <pc:docMk/>
            <pc:sldMk cId="991020456" sldId="261"/>
            <ac:spMk id="9" creationId="{D459F92C-8660-F0EA-C6F7-60342CD58EAC}"/>
          </ac:spMkLst>
        </pc:spChg>
        <pc:spChg chg="add mod">
          <ac:chgData name="Inyoung OH" userId="dd04d54c897460e9" providerId="LiveId" clId="{5CD25753-A126-4772-89A0-37C453BD2BFB}" dt="2026-08-20T07:36:01.593" v="6920" actId="20577"/>
          <ac:spMkLst>
            <pc:docMk/>
            <pc:sldMk cId="991020456" sldId="261"/>
            <ac:spMk id="11" creationId="{134B2DBF-91BD-4B81-4259-BEB1009D5C8E}"/>
          </ac:spMkLst>
        </pc:spChg>
        <pc:spChg chg="add mod">
          <ac:chgData name="Inyoung OH" userId="dd04d54c897460e9" providerId="LiveId" clId="{5CD25753-A126-4772-89A0-37C453BD2BFB}" dt="2026-08-20T07:36:09.068" v="6922" actId="20577"/>
          <ac:spMkLst>
            <pc:docMk/>
            <pc:sldMk cId="991020456" sldId="261"/>
            <ac:spMk id="13" creationId="{1FB1946C-5150-1C8F-DD41-092DEE1CADB1}"/>
          </ac:spMkLst>
        </pc:spChg>
        <pc:spChg chg="add mod">
          <ac:chgData name="Inyoung OH" userId="dd04d54c897460e9" providerId="LiveId" clId="{5CD25753-A126-4772-89A0-37C453BD2BFB}" dt="2026-08-20T07:36:15.451" v="6924" actId="20577"/>
          <ac:spMkLst>
            <pc:docMk/>
            <pc:sldMk cId="991020456" sldId="261"/>
            <ac:spMk id="15" creationId="{FFD06D34-EB8C-D3A6-F53D-71C7E442E264}"/>
          </ac:spMkLst>
        </pc:spChg>
        <pc:spChg chg="add mod">
          <ac:chgData name="Inyoung OH" userId="dd04d54c897460e9" providerId="LiveId" clId="{5CD25753-A126-4772-89A0-37C453BD2BFB}" dt="2026-08-20T07:36:18.048" v="6926" actId="20577"/>
          <ac:spMkLst>
            <pc:docMk/>
            <pc:sldMk cId="991020456" sldId="261"/>
            <ac:spMk id="17" creationId="{0896668B-BE16-70E8-D9DF-948F4E0CE8F2}"/>
          </ac:spMkLst>
        </pc:spChg>
        <pc:spChg chg="add mod">
          <ac:chgData name="Inyoung OH" userId="dd04d54c897460e9" providerId="LiveId" clId="{5CD25753-A126-4772-89A0-37C453BD2BFB}" dt="2026-08-20T07:36:20.856" v="6928" actId="20577"/>
          <ac:spMkLst>
            <pc:docMk/>
            <pc:sldMk cId="991020456" sldId="261"/>
            <ac:spMk id="19" creationId="{D02B01C6-D2FD-F2DA-9FB4-FE7176685236}"/>
          </ac:spMkLst>
        </pc:spChg>
        <pc:spChg chg="add mod">
          <ac:chgData name="Inyoung OH" userId="dd04d54c897460e9" providerId="LiveId" clId="{5CD25753-A126-4772-89A0-37C453BD2BFB}" dt="2026-08-20T07:36:26.923" v="6930" actId="20577"/>
          <ac:spMkLst>
            <pc:docMk/>
            <pc:sldMk cId="991020456" sldId="261"/>
            <ac:spMk id="21" creationId="{B081E2DB-1B19-3D5A-FE49-D306A29E0B26}"/>
          </ac:spMkLst>
        </pc:spChg>
        <pc:spChg chg="add mod ord">
          <ac:chgData name="Inyoung OH" userId="dd04d54c897460e9" providerId="LiveId" clId="{5CD25753-A126-4772-89A0-37C453BD2BFB}" dt="2026-08-20T07:36:29.785" v="6932" actId="20577"/>
          <ac:spMkLst>
            <pc:docMk/>
            <pc:sldMk cId="991020456" sldId="261"/>
            <ac:spMk id="23" creationId="{0479C96C-033A-A0E9-75FE-0E9208D73968}"/>
          </ac:spMkLst>
        </pc:spChg>
        <pc:spChg chg="add mod">
          <ac:chgData name="Inyoung OH" userId="dd04d54c897460e9" providerId="LiveId" clId="{5CD25753-A126-4772-89A0-37C453BD2BFB}" dt="2026-08-20T07:36:34.332" v="6934" actId="20577"/>
          <ac:spMkLst>
            <pc:docMk/>
            <pc:sldMk cId="991020456" sldId="261"/>
            <ac:spMk id="25" creationId="{0891DC26-A9E0-0EE1-6271-528B0CBF0023}"/>
          </ac:spMkLst>
        </pc:spChg>
      </pc:sldChg>
      <pc:sldChg chg="addSp delSp modSp add del mod">
        <pc:chgData name="Inyoung OH" userId="dd04d54c897460e9" providerId="LiveId" clId="{5CD25753-A126-4772-89A0-37C453BD2BFB}" dt="2026-08-21T01:31:43.584" v="7307" actId="2696"/>
        <pc:sldMkLst>
          <pc:docMk/>
          <pc:sldMk cId="2069161834" sldId="262"/>
        </pc:sldMkLst>
        <pc:spChg chg="add mod">
          <ac:chgData name="Inyoung OH" userId="dd04d54c897460e9" providerId="LiveId" clId="{5CD25753-A126-4772-89A0-37C453BD2BFB}" dt="2026-08-20T07:36:48.030" v="6941" actId="20577"/>
          <ac:spMkLst>
            <pc:docMk/>
            <pc:sldMk cId="2069161834" sldId="262"/>
            <ac:spMk id="3" creationId="{CF91DCE2-57A0-6A79-149F-5C4275C08E69}"/>
          </ac:spMkLst>
        </pc:spChg>
        <pc:spChg chg="add mod">
          <ac:chgData name="Inyoung OH" userId="dd04d54c897460e9" providerId="LiveId" clId="{5CD25753-A126-4772-89A0-37C453BD2BFB}" dt="2026-08-20T07:37:03.597" v="6949" actId="20577"/>
          <ac:spMkLst>
            <pc:docMk/>
            <pc:sldMk cId="2069161834" sldId="262"/>
            <ac:spMk id="4" creationId="{8361D2AB-FFEA-0502-8766-D60832D8757F}"/>
          </ac:spMkLst>
        </pc:spChg>
        <pc:spChg chg="add mod">
          <ac:chgData name="Inyoung OH" userId="dd04d54c897460e9" providerId="LiveId" clId="{5CD25753-A126-4772-89A0-37C453BD2BFB}" dt="2026-08-20T07:36:50.828" v="6943" actId="20577"/>
          <ac:spMkLst>
            <pc:docMk/>
            <pc:sldMk cId="2069161834" sldId="262"/>
            <ac:spMk id="6" creationId="{3F736060-4CA9-F45F-C4AB-1E084EF7A66C}"/>
          </ac:spMkLst>
        </pc:spChg>
        <pc:spChg chg="mod">
          <ac:chgData name="Inyoung OH" userId="dd04d54c897460e9" providerId="LiveId" clId="{5CD25753-A126-4772-89A0-37C453BD2BFB}" dt="2026-08-20T07:36:45.617" v="6939" actId="20577"/>
          <ac:spMkLst>
            <pc:docMk/>
            <pc:sldMk cId="2069161834" sldId="262"/>
            <ac:spMk id="7" creationId="{E5FB5AB8-A057-EAD8-210F-534F22B82272}"/>
          </ac:spMkLst>
        </pc:spChg>
        <pc:spChg chg="add mod">
          <ac:chgData name="Inyoung OH" userId="dd04d54c897460e9" providerId="LiveId" clId="{5CD25753-A126-4772-89A0-37C453BD2BFB}" dt="2026-08-20T07:36:53.543" v="6945" actId="20577"/>
          <ac:spMkLst>
            <pc:docMk/>
            <pc:sldMk cId="2069161834" sldId="262"/>
            <ac:spMk id="9" creationId="{4059BF06-79A0-9B2F-3089-BB2D808F40BF}"/>
          </ac:spMkLst>
        </pc:spChg>
        <pc:spChg chg="add mod">
          <ac:chgData name="Inyoung OH" userId="dd04d54c897460e9" providerId="LiveId" clId="{5CD25753-A126-4772-89A0-37C453BD2BFB}" dt="2026-08-20T07:37:06.448" v="6951" actId="20577"/>
          <ac:spMkLst>
            <pc:docMk/>
            <pc:sldMk cId="2069161834" sldId="262"/>
            <ac:spMk id="10" creationId="{AFE715DF-01DD-107D-EC07-26C2CA20F867}"/>
          </ac:spMkLst>
        </pc:spChg>
        <pc:spChg chg="add mod ord">
          <ac:chgData name="Inyoung OH" userId="dd04d54c897460e9" providerId="LiveId" clId="{5CD25753-A126-4772-89A0-37C453BD2BFB}" dt="2026-08-20T07:36:57.416" v="6947" actId="20577"/>
          <ac:spMkLst>
            <pc:docMk/>
            <pc:sldMk cId="2069161834" sldId="262"/>
            <ac:spMk id="11" creationId="{17906E26-243C-D462-C270-2D5AE738BDA6}"/>
          </ac:spMkLst>
        </pc:spChg>
        <pc:spChg chg="add mod">
          <ac:chgData name="Inyoung OH" userId="dd04d54c897460e9" providerId="LiveId" clId="{5CD25753-A126-4772-89A0-37C453BD2BFB}" dt="2026-08-20T07:37:10.930" v="6953" actId="20577"/>
          <ac:spMkLst>
            <pc:docMk/>
            <pc:sldMk cId="2069161834" sldId="262"/>
            <ac:spMk id="14" creationId="{E981B426-4F54-A3FF-0CC9-3B15A98906BB}"/>
          </ac:spMkLst>
        </pc:spChg>
        <pc:spChg chg="add mod">
          <ac:chgData name="Inyoung OH" userId="dd04d54c897460e9" providerId="LiveId" clId="{5CD25753-A126-4772-89A0-37C453BD2BFB}" dt="2026-08-20T07:37:14.365" v="6955" actId="20577"/>
          <ac:spMkLst>
            <pc:docMk/>
            <pc:sldMk cId="2069161834" sldId="262"/>
            <ac:spMk id="16" creationId="{5D5481AD-A8D4-8E58-108F-59B956EFCE28}"/>
          </ac:spMkLst>
        </pc:spChg>
        <pc:spChg chg="add mod">
          <ac:chgData name="Inyoung OH" userId="dd04d54c897460e9" providerId="LiveId" clId="{5CD25753-A126-4772-89A0-37C453BD2BFB}" dt="2026-08-20T07:37:21.470" v="6957" actId="20577"/>
          <ac:spMkLst>
            <pc:docMk/>
            <pc:sldMk cId="2069161834" sldId="262"/>
            <ac:spMk id="18" creationId="{18AF6BD4-6BD9-485A-4249-A15FB7357982}"/>
          </ac:spMkLst>
        </pc:spChg>
        <pc:spChg chg="add mod">
          <ac:chgData name="Inyoung OH" userId="dd04d54c897460e9" providerId="LiveId" clId="{5CD25753-A126-4772-89A0-37C453BD2BFB}" dt="2026-08-20T07:37:25.763" v="6959" actId="20577"/>
          <ac:spMkLst>
            <pc:docMk/>
            <pc:sldMk cId="2069161834" sldId="262"/>
            <ac:spMk id="20" creationId="{1E9FFCFB-63CE-2AB5-88F2-B9C1795F48DA}"/>
          </ac:spMkLst>
        </pc:spChg>
        <pc:spChg chg="add mod">
          <ac:chgData name="Inyoung OH" userId="dd04d54c897460e9" providerId="LiveId" clId="{5CD25753-A126-4772-89A0-37C453BD2BFB}" dt="2026-08-20T07:37:29.475" v="6961" actId="20577"/>
          <ac:spMkLst>
            <pc:docMk/>
            <pc:sldMk cId="2069161834" sldId="262"/>
            <ac:spMk id="22" creationId="{1C3B3095-2CC9-0F04-E486-BCD9AA562669}"/>
          </ac:spMkLst>
        </pc:spChg>
        <pc:spChg chg="add mod">
          <ac:chgData name="Inyoung OH" userId="dd04d54c897460e9" providerId="LiveId" clId="{5CD25753-A126-4772-89A0-37C453BD2BFB}" dt="2026-08-20T07:37:32.118" v="6963" actId="20577"/>
          <ac:spMkLst>
            <pc:docMk/>
            <pc:sldMk cId="2069161834" sldId="262"/>
            <ac:spMk id="24" creationId="{21867116-C69D-4F29-9790-6E113BE593F1}"/>
          </ac:spMkLst>
        </pc:spChg>
      </pc:sldChg>
      <pc:sldChg chg="addSp delSp modSp add del mod">
        <pc:chgData name="Inyoung OH" userId="dd04d54c897460e9" providerId="LiveId" clId="{5CD25753-A126-4772-89A0-37C453BD2BFB}" dt="2026-08-21T01:31:43.584" v="7307" actId="2696"/>
        <pc:sldMkLst>
          <pc:docMk/>
          <pc:sldMk cId="3255978691" sldId="263"/>
        </pc:sldMkLst>
        <pc:spChg chg="add mod ord">
          <ac:chgData name="Inyoung OH" userId="dd04d54c897460e9" providerId="LiveId" clId="{5CD25753-A126-4772-89A0-37C453BD2BFB}" dt="2026-08-20T07:37:44.040" v="6967" actId="20577"/>
          <ac:spMkLst>
            <pc:docMk/>
            <pc:sldMk cId="3255978691" sldId="263"/>
            <ac:spMk id="3" creationId="{AD91FFB8-7A69-700F-94BC-A6A8D8478BDD}"/>
          </ac:spMkLst>
        </pc:spChg>
        <pc:spChg chg="mod">
          <ac:chgData name="Inyoung OH" userId="dd04d54c897460e9" providerId="LiveId" clId="{5CD25753-A126-4772-89A0-37C453BD2BFB}" dt="2026-08-20T07:37:40.105" v="6965" actId="20577"/>
          <ac:spMkLst>
            <pc:docMk/>
            <pc:sldMk cId="3255978691" sldId="263"/>
            <ac:spMk id="7" creationId="{457CBD33-8869-124A-214C-6078841F7105}"/>
          </ac:spMkLst>
        </pc:spChg>
        <pc:spChg chg="add mod">
          <ac:chgData name="Inyoung OH" userId="dd04d54c897460e9" providerId="LiveId" clId="{5CD25753-A126-4772-89A0-37C453BD2BFB}" dt="2026-08-20T07:37:47.804" v="6969" actId="20577"/>
          <ac:spMkLst>
            <pc:docMk/>
            <pc:sldMk cId="3255978691" sldId="263"/>
            <ac:spMk id="11" creationId="{18E36866-EAF0-C45E-5DF2-C6A0A2676D72}"/>
          </ac:spMkLst>
        </pc:spChg>
        <pc:spChg chg="add mod">
          <ac:chgData name="Inyoung OH" userId="dd04d54c897460e9" providerId="LiveId" clId="{5CD25753-A126-4772-89A0-37C453BD2BFB}" dt="2026-08-20T07:37:55.059" v="6971" actId="20577"/>
          <ac:spMkLst>
            <pc:docMk/>
            <pc:sldMk cId="3255978691" sldId="263"/>
            <ac:spMk id="13" creationId="{15D6E8A1-10D2-ADA0-9F67-2BCB39135852}"/>
          </ac:spMkLst>
        </pc:spChg>
        <pc:spChg chg="add mod">
          <ac:chgData name="Inyoung OH" userId="dd04d54c897460e9" providerId="LiveId" clId="{5CD25753-A126-4772-89A0-37C453BD2BFB}" dt="2026-08-20T07:37:57.825" v="6973" actId="20577"/>
          <ac:spMkLst>
            <pc:docMk/>
            <pc:sldMk cId="3255978691" sldId="263"/>
            <ac:spMk id="15" creationId="{C8B9C63C-1659-EAA4-CFAB-695EBCEC4815}"/>
          </ac:spMkLst>
        </pc:spChg>
        <pc:spChg chg="add mod">
          <ac:chgData name="Inyoung OH" userId="dd04d54c897460e9" providerId="LiveId" clId="{5CD25753-A126-4772-89A0-37C453BD2BFB}" dt="2026-08-20T07:38:00.529" v="6975" actId="20577"/>
          <ac:spMkLst>
            <pc:docMk/>
            <pc:sldMk cId="3255978691" sldId="263"/>
            <ac:spMk id="17" creationId="{3B71DCF4-A01F-F058-B51E-EAC04C4BD92E}"/>
          </ac:spMkLst>
        </pc:spChg>
        <pc:spChg chg="add mod">
          <ac:chgData name="Inyoung OH" userId="dd04d54c897460e9" providerId="LiveId" clId="{5CD25753-A126-4772-89A0-37C453BD2BFB}" dt="2026-08-20T07:38:06.333" v="6977" actId="20577"/>
          <ac:spMkLst>
            <pc:docMk/>
            <pc:sldMk cId="3255978691" sldId="263"/>
            <ac:spMk id="19" creationId="{5B787518-7F1A-7E91-B833-41F59D3A9507}"/>
          </ac:spMkLst>
        </pc:spChg>
        <pc:spChg chg="add mod">
          <ac:chgData name="Inyoung OH" userId="dd04d54c897460e9" providerId="LiveId" clId="{5CD25753-A126-4772-89A0-37C453BD2BFB}" dt="2026-08-20T07:38:09.030" v="6979" actId="20577"/>
          <ac:spMkLst>
            <pc:docMk/>
            <pc:sldMk cId="3255978691" sldId="263"/>
            <ac:spMk id="21" creationId="{16DDD231-6073-726C-5C33-D26BC66D85EC}"/>
          </ac:spMkLst>
        </pc:spChg>
        <pc:spChg chg="add mod ord">
          <ac:chgData name="Inyoung OH" userId="dd04d54c897460e9" providerId="LiveId" clId="{5CD25753-A126-4772-89A0-37C453BD2BFB}" dt="2026-08-20T07:38:13.421" v="6981" actId="20577"/>
          <ac:spMkLst>
            <pc:docMk/>
            <pc:sldMk cId="3255978691" sldId="263"/>
            <ac:spMk id="23" creationId="{BDFECEF6-D7EF-3142-4D74-0BAE5CA59FF2}"/>
          </ac:spMkLst>
        </pc:spChg>
        <pc:spChg chg="add mod ord">
          <ac:chgData name="Inyoung OH" userId="dd04d54c897460e9" providerId="LiveId" clId="{5CD25753-A126-4772-89A0-37C453BD2BFB}" dt="2026-08-20T07:38:21.537" v="6983" actId="20577"/>
          <ac:spMkLst>
            <pc:docMk/>
            <pc:sldMk cId="3255978691" sldId="263"/>
            <ac:spMk id="25" creationId="{B26F3415-0E6E-52C0-2FB1-F2F8062374A4}"/>
          </ac:spMkLst>
        </pc:spChg>
        <pc:spChg chg="add mod ord">
          <ac:chgData name="Inyoung OH" userId="dd04d54c897460e9" providerId="LiveId" clId="{5CD25753-A126-4772-89A0-37C453BD2BFB}" dt="2026-08-20T07:38:24.482" v="6985" actId="20577"/>
          <ac:spMkLst>
            <pc:docMk/>
            <pc:sldMk cId="3255978691" sldId="263"/>
            <ac:spMk id="27" creationId="{8118E271-83F3-C52A-21F4-B51FB84DA1CE}"/>
          </ac:spMkLst>
        </pc:spChg>
        <pc:spChg chg="add mod ord">
          <ac:chgData name="Inyoung OH" userId="dd04d54c897460e9" providerId="LiveId" clId="{5CD25753-A126-4772-89A0-37C453BD2BFB}" dt="2026-08-20T07:38:27.905" v="6987" actId="20577"/>
          <ac:spMkLst>
            <pc:docMk/>
            <pc:sldMk cId="3255978691" sldId="263"/>
            <ac:spMk id="29" creationId="{C7246F42-C3E9-FD22-C9AB-8F263215D6EA}"/>
          </ac:spMkLst>
        </pc:spChg>
      </pc:sldChg>
      <pc:sldChg chg="delSp modSp mod">
        <pc:chgData name="Inyoung OH" userId="dd04d54c897460e9" providerId="LiveId" clId="{5CD25753-A126-4772-89A0-37C453BD2BFB}" dt="2026-08-20T07:32:45.266" v="6839" actId="478"/>
        <pc:sldMkLst>
          <pc:docMk/>
          <pc:sldMk cId="525388344" sldId="264"/>
        </pc:sldMkLst>
        <pc:spChg chg="mod">
          <ac:chgData name="Inyoung OH" userId="dd04d54c897460e9" providerId="LiveId" clId="{5CD25753-A126-4772-89A0-37C453BD2BFB}" dt="2026-08-20T07:30:54.753" v="6824" actId="20577"/>
          <ac:spMkLst>
            <pc:docMk/>
            <pc:sldMk cId="525388344" sldId="264"/>
            <ac:spMk id="26" creationId="{CBDF5FD8-48A0-79C7-9898-DDC1210B9991}"/>
          </ac:spMkLst>
        </pc:spChg>
        <pc:spChg chg="mod">
          <ac:chgData name="Inyoung OH" userId="dd04d54c897460e9" providerId="LiveId" clId="{5CD25753-A126-4772-89A0-37C453BD2BFB}" dt="2026-08-20T07:30:58.088" v="6826" actId="20577"/>
          <ac:spMkLst>
            <pc:docMk/>
            <pc:sldMk cId="525388344" sldId="264"/>
            <ac:spMk id="28" creationId="{6ED90CCE-6223-D4C0-920D-8A29D1D9D267}"/>
          </ac:spMkLst>
        </pc:spChg>
        <pc:spChg chg="mod">
          <ac:chgData name="Inyoung OH" userId="dd04d54c897460e9" providerId="LiveId" clId="{5CD25753-A126-4772-89A0-37C453BD2BFB}" dt="2026-08-20T07:32:39.444" v="6836" actId="20577"/>
          <ac:spMkLst>
            <pc:docMk/>
            <pc:sldMk cId="525388344" sldId="264"/>
            <ac:spMk id="34" creationId="{F28CD6B7-1A4F-97B8-AC0B-4275D311E60B}"/>
          </ac:spMkLst>
        </pc:spChg>
        <pc:spChg chg="mod">
          <ac:chgData name="Inyoung OH" userId="dd04d54c897460e9" providerId="LiveId" clId="{5CD25753-A126-4772-89A0-37C453BD2BFB}" dt="2026-08-20T07:32:43.491" v="6838" actId="20577"/>
          <ac:spMkLst>
            <pc:docMk/>
            <pc:sldMk cId="525388344" sldId="264"/>
            <ac:spMk id="36" creationId="{398A4D24-9845-49D4-0EF0-8ED4FE59477D}"/>
          </ac:spMkLst>
        </pc:spChg>
        <pc:picChg chg="del">
          <ac:chgData name="Inyoung OH" userId="dd04d54c897460e9" providerId="LiveId" clId="{5CD25753-A126-4772-89A0-37C453BD2BFB}" dt="2026-08-20T07:32:45.266" v="6839" actId="478"/>
          <ac:picMkLst>
            <pc:docMk/>
            <pc:sldMk cId="525388344" sldId="264"/>
            <ac:picMk id="3" creationId="{15AFEC22-DEB1-2254-2A7A-7B682E100BA0}"/>
          </ac:picMkLst>
        </pc:picChg>
      </pc:sldChg>
      <pc:sldChg chg="modSp mod">
        <pc:chgData name="Inyoung OH" userId="dd04d54c897460e9" providerId="LiveId" clId="{5CD25753-A126-4772-89A0-37C453BD2BFB}" dt="2026-08-21T03:08:08.668" v="7366" actId="1036"/>
        <pc:sldMkLst>
          <pc:docMk/>
          <pc:sldMk cId="1347754956" sldId="265"/>
        </pc:sldMkLst>
        <pc:spChg chg="mod">
          <ac:chgData name="Inyoung OH" userId="dd04d54c897460e9" providerId="LiveId" clId="{5CD25753-A126-4772-89A0-37C453BD2BFB}" dt="2026-08-21T03:07:34.355" v="7364" actId="1036"/>
          <ac:spMkLst>
            <pc:docMk/>
            <pc:sldMk cId="1347754956" sldId="265"/>
            <ac:spMk id="5" creationId="{0B15BF21-74CE-1C4C-F711-E73017CD1247}"/>
          </ac:spMkLst>
        </pc:spChg>
        <pc:spChg chg="mod">
          <ac:chgData name="Inyoung OH" userId="dd04d54c897460e9" providerId="LiveId" clId="{5CD25753-A126-4772-89A0-37C453BD2BFB}" dt="2026-08-20T07:33:58.322" v="6869" actId="20577"/>
          <ac:spMkLst>
            <pc:docMk/>
            <pc:sldMk cId="1347754956" sldId="265"/>
            <ac:spMk id="11" creationId="{CF53E05D-188C-C199-70A6-44EA38103162}"/>
          </ac:spMkLst>
        </pc:spChg>
        <pc:spChg chg="mod">
          <ac:chgData name="Inyoung OH" userId="dd04d54c897460e9" providerId="LiveId" clId="{5CD25753-A126-4772-89A0-37C453BD2BFB}" dt="2026-08-21T03:06:58.434" v="7313" actId="1036"/>
          <ac:spMkLst>
            <pc:docMk/>
            <pc:sldMk cId="1347754956" sldId="265"/>
            <ac:spMk id="23" creationId="{F193809A-853C-472F-946B-C87B653D7DD3}"/>
          </ac:spMkLst>
        </pc:spChg>
        <pc:spChg chg="mod">
          <ac:chgData name="Inyoung OH" userId="dd04d54c897460e9" providerId="LiveId" clId="{5CD25753-A126-4772-89A0-37C453BD2BFB}" dt="2026-08-21T03:06:58.434" v="7313" actId="1036"/>
          <ac:spMkLst>
            <pc:docMk/>
            <pc:sldMk cId="1347754956" sldId="265"/>
            <ac:spMk id="25" creationId="{01EF0D0B-C8AC-F963-A1D3-F1F5577B1C39}"/>
          </ac:spMkLst>
        </pc:spChg>
        <pc:spChg chg="mod">
          <ac:chgData name="Inyoung OH" userId="dd04d54c897460e9" providerId="LiveId" clId="{5CD25753-A126-4772-89A0-37C453BD2BFB}" dt="2026-08-21T03:06:58.434" v="7313" actId="1036"/>
          <ac:spMkLst>
            <pc:docMk/>
            <pc:sldMk cId="1347754956" sldId="265"/>
            <ac:spMk id="27" creationId="{B8DD58D0-85C9-A4AA-972C-F340A4DCBEC9}"/>
          </ac:spMkLst>
        </pc:spChg>
        <pc:spChg chg="mod">
          <ac:chgData name="Inyoung OH" userId="dd04d54c897460e9" providerId="LiveId" clId="{5CD25753-A126-4772-89A0-37C453BD2BFB}" dt="2026-08-21T03:06:58.434" v="7313" actId="1036"/>
          <ac:spMkLst>
            <pc:docMk/>
            <pc:sldMk cId="1347754956" sldId="265"/>
            <ac:spMk id="29" creationId="{FCE8F239-9B06-00C0-FBA9-A52399EFBE06}"/>
          </ac:spMkLst>
        </pc:spChg>
        <pc:spChg chg="mod">
          <ac:chgData name="Inyoung OH" userId="dd04d54c897460e9" providerId="LiveId" clId="{5CD25753-A126-4772-89A0-37C453BD2BFB}" dt="2026-08-21T03:07:10.687" v="7332" actId="1035"/>
          <ac:spMkLst>
            <pc:docMk/>
            <pc:sldMk cId="1347754956" sldId="265"/>
            <ac:spMk id="33" creationId="{648B20D6-A4C7-4CA0-DC12-F906884A4C1F}"/>
          </ac:spMkLst>
        </pc:spChg>
        <pc:spChg chg="mod">
          <ac:chgData name="Inyoung OH" userId="dd04d54c897460e9" providerId="LiveId" clId="{5CD25753-A126-4772-89A0-37C453BD2BFB}" dt="2026-08-21T03:06:58.434" v="7313" actId="1036"/>
          <ac:spMkLst>
            <pc:docMk/>
            <pc:sldMk cId="1347754956" sldId="265"/>
            <ac:spMk id="39" creationId="{A9B33A71-D9AA-31B3-9D47-E20F48E20EC6}"/>
          </ac:spMkLst>
        </pc:spChg>
        <pc:spChg chg="mod">
          <ac:chgData name="Inyoung OH" userId="dd04d54c897460e9" providerId="LiveId" clId="{5CD25753-A126-4772-89A0-37C453BD2BFB}" dt="2026-08-21T03:06:58.434" v="7313" actId="1036"/>
          <ac:spMkLst>
            <pc:docMk/>
            <pc:sldMk cId="1347754956" sldId="265"/>
            <ac:spMk id="41" creationId="{C1FA2540-CF88-1710-10A7-864E27A61861}"/>
          </ac:spMkLst>
        </pc:spChg>
        <pc:spChg chg="mod">
          <ac:chgData name="Inyoung OH" userId="dd04d54c897460e9" providerId="LiveId" clId="{5CD25753-A126-4772-89A0-37C453BD2BFB}" dt="2026-08-21T03:08:08.668" v="7366" actId="1036"/>
          <ac:spMkLst>
            <pc:docMk/>
            <pc:sldMk cId="1347754956" sldId="265"/>
            <ac:spMk id="49" creationId="{7E53ABFA-E21A-20A6-9172-7B5D9AFED700}"/>
          </ac:spMkLst>
        </pc:spChg>
        <pc:picChg chg="mod">
          <ac:chgData name="Inyoung OH" userId="dd04d54c897460e9" providerId="LiveId" clId="{5CD25753-A126-4772-89A0-37C453BD2BFB}" dt="2026-08-21T03:06:58.434" v="7313" actId="1036"/>
          <ac:picMkLst>
            <pc:docMk/>
            <pc:sldMk cId="1347754956" sldId="265"/>
            <ac:picMk id="13" creationId="{8F4422FA-93EF-1DE1-469E-CD1660E9BA44}"/>
          </ac:picMkLst>
        </pc:picChg>
        <pc:picChg chg="mod">
          <ac:chgData name="Inyoung OH" userId="dd04d54c897460e9" providerId="LiveId" clId="{5CD25753-A126-4772-89A0-37C453BD2BFB}" dt="2026-08-21T03:06:58.434" v="7313" actId="1036"/>
          <ac:picMkLst>
            <pc:docMk/>
            <pc:sldMk cId="1347754956" sldId="265"/>
            <ac:picMk id="21" creationId="{34C3B7B1-7444-BEFA-38ED-A4939262BC67}"/>
          </ac:picMkLst>
        </pc:picChg>
        <pc:picChg chg="mod">
          <ac:chgData name="Inyoung OH" userId="dd04d54c897460e9" providerId="LiveId" clId="{5CD25753-A126-4772-89A0-37C453BD2BFB}" dt="2026-08-21T03:06:58.434" v="7313" actId="1036"/>
          <ac:picMkLst>
            <pc:docMk/>
            <pc:sldMk cId="1347754956" sldId="265"/>
            <ac:picMk id="31" creationId="{210312A3-A219-7854-803D-0CF4CE68B715}"/>
          </ac:picMkLst>
        </pc:picChg>
        <pc:picChg chg="mod">
          <ac:chgData name="Inyoung OH" userId="dd04d54c897460e9" providerId="LiveId" clId="{5CD25753-A126-4772-89A0-37C453BD2BFB}" dt="2026-08-21T03:08:08.668" v="7366" actId="1036"/>
          <ac:picMkLst>
            <pc:docMk/>
            <pc:sldMk cId="1347754956" sldId="265"/>
            <ac:picMk id="43" creationId="{E812A465-0B2C-1237-B3F7-91BDA868C77F}"/>
          </ac:picMkLst>
        </pc:picChg>
        <pc:picChg chg="mod">
          <ac:chgData name="Inyoung OH" userId="dd04d54c897460e9" providerId="LiveId" clId="{5CD25753-A126-4772-89A0-37C453BD2BFB}" dt="2026-08-21T03:06:58.434" v="7313" actId="1036"/>
          <ac:picMkLst>
            <pc:docMk/>
            <pc:sldMk cId="1347754956" sldId="265"/>
            <ac:picMk id="45" creationId="{99A99A61-E9FF-29AD-8E35-96096BE19721}"/>
          </ac:picMkLst>
        </pc:picChg>
        <pc:picChg chg="mod">
          <ac:chgData name="Inyoung OH" userId="dd04d54c897460e9" providerId="LiveId" clId="{5CD25753-A126-4772-89A0-37C453BD2BFB}" dt="2026-08-21T03:07:10.687" v="7332" actId="1035"/>
          <ac:picMkLst>
            <pc:docMk/>
            <pc:sldMk cId="1347754956" sldId="265"/>
            <ac:picMk id="47" creationId="{1498EE86-4364-33D0-86F1-0EE92984CF0B}"/>
          </ac:picMkLst>
        </pc:picChg>
      </pc:sldChg>
      <pc:sldChg chg="del">
        <pc:chgData name="Inyoung OH" userId="dd04d54c897460e9" providerId="LiveId" clId="{5CD25753-A126-4772-89A0-37C453BD2BFB}" dt="2026-08-21T01:31:43.584" v="7307" actId="2696"/>
        <pc:sldMkLst>
          <pc:docMk/>
          <pc:sldMk cId="1888137468" sldId="266"/>
        </pc:sldMkLst>
      </pc:sldChg>
      <pc:sldChg chg="addSp delSp modSp new del mod">
        <pc:chgData name="Inyoung OH" userId="dd04d54c897460e9" providerId="LiveId" clId="{5CD25753-A126-4772-89A0-37C453BD2BFB}" dt="2026-08-21T01:31:28.653" v="7304" actId="2696"/>
        <pc:sldMkLst>
          <pc:docMk/>
          <pc:sldMk cId="3626812082" sldId="267"/>
        </pc:sldMkLst>
        <pc:spChg chg="del">
          <ac:chgData name="Inyoung OH" userId="dd04d54c897460e9" providerId="LiveId" clId="{5CD25753-A126-4772-89A0-37C453BD2BFB}" dt="2026-08-20T07:50:47.291" v="7114" actId="478"/>
          <ac:spMkLst>
            <pc:docMk/>
            <pc:sldMk cId="3626812082" sldId="267"/>
            <ac:spMk id="2" creationId="{3CFA3DF4-F2CB-66B6-BD30-CA6CA8B5B3B3}"/>
          </ac:spMkLst>
        </pc:spChg>
        <pc:spChg chg="del">
          <ac:chgData name="Inyoung OH" userId="dd04d54c897460e9" providerId="LiveId" clId="{5CD25753-A126-4772-89A0-37C453BD2BFB}" dt="2026-08-20T07:50:47.291" v="7114" actId="478"/>
          <ac:spMkLst>
            <pc:docMk/>
            <pc:sldMk cId="3626812082" sldId="267"/>
            <ac:spMk id="3" creationId="{88A0D837-77E4-8958-8F46-6635E9BC4AB9}"/>
          </ac:spMkLst>
        </pc:spChg>
        <pc:spChg chg="add mod">
          <ac:chgData name="Inyoung OH" userId="dd04d54c897460e9" providerId="LiveId" clId="{5CD25753-A126-4772-89A0-37C453BD2BFB}" dt="2026-08-20T07:52:29.586" v="7271" actId="1037"/>
          <ac:spMkLst>
            <pc:docMk/>
            <pc:sldMk cId="3626812082" sldId="267"/>
            <ac:spMk id="5" creationId="{E848D50C-7784-661A-B526-D5BBC0270B3E}"/>
          </ac:spMkLst>
        </pc:spChg>
        <pc:picChg chg="add mod">
          <ac:chgData name="Inyoung OH" userId="dd04d54c897460e9" providerId="LiveId" clId="{5CD25753-A126-4772-89A0-37C453BD2BFB}" dt="2026-08-20T07:52:29.586" v="7271" actId="1037"/>
          <ac:picMkLst>
            <pc:docMk/>
            <pc:sldMk cId="3626812082" sldId="267"/>
            <ac:picMk id="6" creationId="{1F1C4D37-3576-FEBC-3D9B-329F1C55B03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19AD7-4C27-4F22-A491-4F70A04EE99C}" type="datetimeFigureOut">
              <a:rPr lang="en-HK" smtClean="0"/>
              <a:t>21/8/2026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F6C84-0C67-4B8E-9ABE-9CEDC00BC252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910811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9" indent="0" algn="ctr">
              <a:buNone/>
              <a:defRPr sz="1500"/>
            </a:lvl2pPr>
            <a:lvl3pPr marL="685776" indent="0" algn="ctr">
              <a:buNone/>
              <a:defRPr sz="1350"/>
            </a:lvl3pPr>
            <a:lvl4pPr marL="1028665" indent="0" algn="ctr">
              <a:buNone/>
              <a:defRPr sz="1199"/>
            </a:lvl4pPr>
            <a:lvl5pPr marL="1371554" indent="0" algn="ctr">
              <a:buNone/>
              <a:defRPr sz="1199"/>
            </a:lvl5pPr>
            <a:lvl6pPr marL="1714441" indent="0" algn="ctr">
              <a:buNone/>
              <a:defRPr sz="1199"/>
            </a:lvl6pPr>
            <a:lvl7pPr marL="2057330" indent="0" algn="ctr">
              <a:buNone/>
              <a:defRPr sz="1199"/>
            </a:lvl7pPr>
            <a:lvl8pPr marL="2400219" indent="0" algn="ctr">
              <a:buNone/>
              <a:defRPr sz="1199"/>
            </a:lvl8pPr>
            <a:lvl9pPr marL="2743106" indent="0" algn="ctr">
              <a:buNone/>
              <a:defRPr sz="119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9F7DF-7779-471E-ADBD-6648FDF7191A}" type="datetimeFigureOut">
              <a:rPr lang="en-HK" smtClean="0"/>
              <a:t>21/8/2026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5EAF5-224D-40CF-AC0D-5438C9E578F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54249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9F7DF-7779-471E-ADBD-6648FDF7191A}" type="datetimeFigureOut">
              <a:rPr lang="en-HK" smtClean="0"/>
              <a:t>21/8/2026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5EAF5-224D-40CF-AC0D-5438C9E578F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524133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6629227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889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776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665" indent="0">
              <a:buNone/>
              <a:defRPr sz="1199">
                <a:solidFill>
                  <a:schemeClr val="tx1">
                    <a:tint val="82000"/>
                  </a:schemeClr>
                </a:solidFill>
              </a:defRPr>
            </a:lvl4pPr>
            <a:lvl5pPr marL="1371554" indent="0">
              <a:buNone/>
              <a:defRPr sz="1199">
                <a:solidFill>
                  <a:schemeClr val="tx1">
                    <a:tint val="82000"/>
                  </a:schemeClr>
                </a:solidFill>
              </a:defRPr>
            </a:lvl5pPr>
            <a:lvl6pPr marL="1714441" indent="0">
              <a:buNone/>
              <a:defRPr sz="1199">
                <a:solidFill>
                  <a:schemeClr val="tx1">
                    <a:tint val="82000"/>
                  </a:schemeClr>
                </a:solidFill>
              </a:defRPr>
            </a:lvl6pPr>
            <a:lvl7pPr marL="2057330" indent="0">
              <a:buNone/>
              <a:defRPr sz="1199">
                <a:solidFill>
                  <a:schemeClr val="tx1">
                    <a:tint val="82000"/>
                  </a:schemeClr>
                </a:solidFill>
              </a:defRPr>
            </a:lvl7pPr>
            <a:lvl8pPr marL="2400219" indent="0">
              <a:buNone/>
              <a:defRPr sz="1199">
                <a:solidFill>
                  <a:schemeClr val="tx1">
                    <a:tint val="82000"/>
                  </a:schemeClr>
                </a:solidFill>
              </a:defRPr>
            </a:lvl8pPr>
            <a:lvl9pPr marL="2743106" indent="0">
              <a:buNone/>
              <a:defRPr sz="119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9F7DF-7779-471E-ADBD-6648FDF7191A}" type="datetimeFigureOut">
              <a:rPr lang="en-HK" smtClean="0"/>
              <a:t>21/8/2026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5EAF5-224D-40CF-AC0D-5438C9E578F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848493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9F7DF-7779-471E-ADBD-6648FDF7191A}" type="datetimeFigureOut">
              <a:rPr lang="en-HK" smtClean="0"/>
              <a:t>21/8/2026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5EAF5-224D-40CF-AC0D-5438C9E578F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486308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6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2" y="2428348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9" indent="0">
              <a:buNone/>
              <a:defRPr sz="1500" b="1"/>
            </a:lvl2pPr>
            <a:lvl3pPr marL="685776" indent="0">
              <a:buNone/>
              <a:defRPr sz="1350" b="1"/>
            </a:lvl3pPr>
            <a:lvl4pPr marL="1028665" indent="0">
              <a:buNone/>
              <a:defRPr sz="1199" b="1"/>
            </a:lvl4pPr>
            <a:lvl5pPr marL="1371554" indent="0">
              <a:buNone/>
              <a:defRPr sz="1199" b="1"/>
            </a:lvl5pPr>
            <a:lvl6pPr marL="1714441" indent="0">
              <a:buNone/>
              <a:defRPr sz="1199" b="1"/>
            </a:lvl6pPr>
            <a:lvl7pPr marL="2057330" indent="0">
              <a:buNone/>
              <a:defRPr sz="1199" b="1"/>
            </a:lvl7pPr>
            <a:lvl8pPr marL="2400219" indent="0">
              <a:buNone/>
              <a:defRPr sz="1199" b="1"/>
            </a:lvl8pPr>
            <a:lvl9pPr marL="2743106" indent="0">
              <a:buNone/>
              <a:defRPr sz="11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2" y="3618443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428348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9" indent="0">
              <a:buNone/>
              <a:defRPr sz="1500" b="1"/>
            </a:lvl2pPr>
            <a:lvl3pPr marL="685776" indent="0">
              <a:buNone/>
              <a:defRPr sz="1350" b="1"/>
            </a:lvl3pPr>
            <a:lvl4pPr marL="1028665" indent="0">
              <a:buNone/>
              <a:defRPr sz="1199" b="1"/>
            </a:lvl4pPr>
            <a:lvl5pPr marL="1371554" indent="0">
              <a:buNone/>
              <a:defRPr sz="1199" b="1"/>
            </a:lvl5pPr>
            <a:lvl6pPr marL="1714441" indent="0">
              <a:buNone/>
              <a:defRPr sz="1199" b="1"/>
            </a:lvl6pPr>
            <a:lvl7pPr marL="2057330" indent="0">
              <a:buNone/>
              <a:defRPr sz="1199" b="1"/>
            </a:lvl7pPr>
            <a:lvl8pPr marL="2400219" indent="0">
              <a:buNone/>
              <a:defRPr sz="1199" b="1"/>
            </a:lvl8pPr>
            <a:lvl9pPr marL="2743106" indent="0">
              <a:buNone/>
              <a:defRPr sz="11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618443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9F7DF-7779-471E-ADBD-6648FDF7191A}" type="datetimeFigureOut">
              <a:rPr lang="en-HK" smtClean="0"/>
              <a:t>21/8/2026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5EAF5-224D-40CF-AC0D-5438C9E578F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39101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9F7DF-7779-471E-ADBD-6648FDF7191A}" type="datetimeFigureOut">
              <a:rPr lang="en-HK" smtClean="0"/>
              <a:t>21/8/2026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5EAF5-224D-40CF-AC0D-5438C9E578F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77255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9F7DF-7779-471E-ADBD-6648FDF7191A}" type="datetimeFigureOut">
              <a:rPr lang="en-HK" smtClean="0"/>
              <a:t>21/8/2026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5EAF5-224D-40CF-AC0D-5438C9E578F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2129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1"/>
            <a:ext cx="2211884" cy="5505627"/>
          </a:xfrm>
        </p:spPr>
        <p:txBody>
          <a:bodyPr/>
          <a:lstStyle>
            <a:lvl1pPr marL="0" indent="0">
              <a:buNone/>
              <a:defRPr sz="1199"/>
            </a:lvl1pPr>
            <a:lvl2pPr marL="342889" indent="0">
              <a:buNone/>
              <a:defRPr sz="1050"/>
            </a:lvl2pPr>
            <a:lvl3pPr marL="685776" indent="0">
              <a:buNone/>
              <a:defRPr sz="900"/>
            </a:lvl3pPr>
            <a:lvl4pPr marL="1028665" indent="0">
              <a:buNone/>
              <a:defRPr sz="750"/>
            </a:lvl4pPr>
            <a:lvl5pPr marL="1371554" indent="0">
              <a:buNone/>
              <a:defRPr sz="750"/>
            </a:lvl5pPr>
            <a:lvl6pPr marL="1714441" indent="0">
              <a:buNone/>
              <a:defRPr sz="750"/>
            </a:lvl6pPr>
            <a:lvl7pPr marL="2057330" indent="0">
              <a:buNone/>
              <a:defRPr sz="750"/>
            </a:lvl7pPr>
            <a:lvl8pPr marL="2400219" indent="0">
              <a:buNone/>
              <a:defRPr sz="750"/>
            </a:lvl8pPr>
            <a:lvl9pPr marL="2743106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9F7DF-7779-471E-ADBD-6648FDF7191A}" type="datetimeFigureOut">
              <a:rPr lang="en-HK" smtClean="0"/>
              <a:t>21/8/2026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5EAF5-224D-40CF-AC0D-5438C9E578F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398959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89" indent="0">
              <a:buNone/>
              <a:defRPr sz="2100"/>
            </a:lvl2pPr>
            <a:lvl3pPr marL="685776" indent="0">
              <a:buNone/>
              <a:defRPr sz="1800"/>
            </a:lvl3pPr>
            <a:lvl4pPr marL="1028665" indent="0">
              <a:buNone/>
              <a:defRPr sz="1500"/>
            </a:lvl4pPr>
            <a:lvl5pPr marL="1371554" indent="0">
              <a:buNone/>
              <a:defRPr sz="1500"/>
            </a:lvl5pPr>
            <a:lvl6pPr marL="1714441" indent="0">
              <a:buNone/>
              <a:defRPr sz="1500"/>
            </a:lvl6pPr>
            <a:lvl7pPr marL="2057330" indent="0">
              <a:buNone/>
              <a:defRPr sz="1500"/>
            </a:lvl7pPr>
            <a:lvl8pPr marL="2400219" indent="0">
              <a:buNone/>
              <a:defRPr sz="1500"/>
            </a:lvl8pPr>
            <a:lvl9pPr marL="2743106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1"/>
            <a:ext cx="2211884" cy="5505627"/>
          </a:xfrm>
        </p:spPr>
        <p:txBody>
          <a:bodyPr/>
          <a:lstStyle>
            <a:lvl1pPr marL="0" indent="0">
              <a:buNone/>
              <a:defRPr sz="1199"/>
            </a:lvl1pPr>
            <a:lvl2pPr marL="342889" indent="0">
              <a:buNone/>
              <a:defRPr sz="1050"/>
            </a:lvl2pPr>
            <a:lvl3pPr marL="685776" indent="0">
              <a:buNone/>
              <a:defRPr sz="900"/>
            </a:lvl3pPr>
            <a:lvl4pPr marL="1028665" indent="0">
              <a:buNone/>
              <a:defRPr sz="750"/>
            </a:lvl4pPr>
            <a:lvl5pPr marL="1371554" indent="0">
              <a:buNone/>
              <a:defRPr sz="750"/>
            </a:lvl5pPr>
            <a:lvl6pPr marL="1714441" indent="0">
              <a:buNone/>
              <a:defRPr sz="750"/>
            </a:lvl6pPr>
            <a:lvl7pPr marL="2057330" indent="0">
              <a:buNone/>
              <a:defRPr sz="750"/>
            </a:lvl7pPr>
            <a:lvl8pPr marL="2400219" indent="0">
              <a:buNone/>
              <a:defRPr sz="750"/>
            </a:lvl8pPr>
            <a:lvl9pPr marL="2743106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9F7DF-7779-471E-ADBD-6648FDF7191A}" type="datetimeFigureOut">
              <a:rPr lang="en-HK" smtClean="0"/>
              <a:t>21/8/2026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5EAF5-224D-40CF-AC0D-5438C9E578F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052076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9F7DF-7779-471E-ADBD-6648FDF7191A}" type="datetimeFigureOut">
              <a:rPr lang="en-HK" smtClean="0"/>
              <a:t>21/8/2026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5EAF5-224D-40CF-AC0D-5438C9E578F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403227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8" y="527404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9" y="527404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9F7DF-7779-471E-ADBD-6648FDF7191A}" type="datetimeFigureOut">
              <a:rPr lang="en-HK" smtClean="0"/>
              <a:t>21/8/2026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5EAF5-224D-40CF-AC0D-5438C9E578F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116999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527406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79F7DF-7779-471E-ADBD-6648FDF7191A}" type="datetimeFigureOut">
              <a:rPr lang="en-HK" smtClean="0"/>
              <a:t>21/8/2026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9181398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55EAF5-224D-40CF-AC0D-5438C9E578F9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646014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776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4" indent="-171444" algn="l" defTabSz="68577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2" indent="-171444" algn="l" defTabSz="68577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1" indent="-171444" algn="l" defTabSz="68577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09" indent="-171444" algn="l" defTabSz="68577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97" indent="-171444" algn="l" defTabSz="68577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86" indent="-171444" algn="l" defTabSz="68577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74" indent="-171444" algn="l" defTabSz="68577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62" indent="-171444" algn="l" defTabSz="68577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51" indent="-171444" algn="l" defTabSz="68577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9" algn="l" defTabSz="68577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6" algn="l" defTabSz="68577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5" algn="l" defTabSz="68577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4" algn="l" defTabSz="68577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41" algn="l" defTabSz="68577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30" algn="l" defTabSz="68577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19" algn="l" defTabSz="68577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06" algn="l" defTabSz="68577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226BE-3A9A-E7D0-2FDA-FCE660F96B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884" y="525508"/>
            <a:ext cx="6232525" cy="6499406"/>
          </a:xfrm>
        </p:spPr>
        <p:txBody>
          <a:bodyPr anchor="ctr">
            <a:normAutofit fontScale="90000"/>
          </a:bodyPr>
          <a:lstStyle/>
          <a:p>
            <a:pPr>
              <a:lnSpc>
                <a:spcPct val="200000"/>
              </a:lnSpc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Cellular and Molecular Immunology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Figures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Glycolytic enzymes play important roles in innate immune memory of neuroimmune responses triggered by systemic inflammation</a:t>
            </a:r>
            <a:endParaRPr lang="en-HK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5F0128-E044-14F5-1169-363D2F306A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8" y="8011883"/>
            <a:ext cx="6700838" cy="938478"/>
          </a:xfrm>
        </p:spPr>
        <p:txBody>
          <a:bodyPr anchor="ctr">
            <a:norm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Kate Inyoung OH</a:t>
            </a:r>
            <a:endParaRPr lang="en-HK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077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0D292-DF08-28C0-CD20-58B0B869F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84C5CDF-0639-8050-0209-F7F1253CBCFC}"/>
              </a:ext>
            </a:extLst>
          </p:cNvPr>
          <p:cNvSpPr txBox="1">
            <a:spLocks/>
          </p:cNvSpPr>
          <p:nvPr/>
        </p:nvSpPr>
        <p:spPr>
          <a:xfrm>
            <a:off x="71440" y="31973"/>
            <a:ext cx="873126" cy="4623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S1</a:t>
            </a:r>
            <a:endParaRPr lang="en-HK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CB49535-B820-3B5C-A8E7-5923BB00E6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6" y="698429"/>
            <a:ext cx="3219833" cy="1869513"/>
          </a:xfrm>
          <a:prstGeom prst="rect">
            <a:avLst/>
          </a:prstGeom>
          <a:noFill/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55931A5-DBF0-F290-5C1F-0B043C4F39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172" y="692920"/>
            <a:ext cx="3540800" cy="1869513"/>
          </a:xfrm>
          <a:prstGeom prst="rect">
            <a:avLst/>
          </a:prstGeom>
          <a:noFill/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BDF5FD8-48A0-79C7-9898-DDC1210B9991}"/>
              </a:ext>
            </a:extLst>
          </p:cNvPr>
          <p:cNvSpPr txBox="1"/>
          <p:nvPr/>
        </p:nvSpPr>
        <p:spPr>
          <a:xfrm>
            <a:off x="12761" y="366602"/>
            <a:ext cx="240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HK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ED90CCE-6223-D4C0-920D-8A29D1D9D267}"/>
              </a:ext>
            </a:extLst>
          </p:cNvPr>
          <p:cNvSpPr txBox="1"/>
          <p:nvPr/>
        </p:nvSpPr>
        <p:spPr>
          <a:xfrm>
            <a:off x="3280393" y="372429"/>
            <a:ext cx="3074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HK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D81AFC03-DB10-ED8D-8C94-1A0D0CDD54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2" y="3032742"/>
            <a:ext cx="3251550" cy="1915346"/>
          </a:xfrm>
          <a:prstGeom prst="rect">
            <a:avLst/>
          </a:prstGeom>
          <a:noFill/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7517778-A4BC-828A-5009-AF86F3FC19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692" y="3032742"/>
            <a:ext cx="3366005" cy="1920258"/>
          </a:xfrm>
          <a:prstGeom prst="rect">
            <a:avLst/>
          </a:prstGeom>
          <a:noFill/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F28CD6B7-1A4F-97B8-AC0B-4275D311E60B}"/>
              </a:ext>
            </a:extLst>
          </p:cNvPr>
          <p:cNvSpPr txBox="1"/>
          <p:nvPr/>
        </p:nvSpPr>
        <p:spPr>
          <a:xfrm>
            <a:off x="68178" y="2666454"/>
            <a:ext cx="240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HK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98A4D24-9845-49D4-0EF0-8ED4FE59477D}"/>
              </a:ext>
            </a:extLst>
          </p:cNvPr>
          <p:cNvSpPr txBox="1"/>
          <p:nvPr/>
        </p:nvSpPr>
        <p:spPr>
          <a:xfrm>
            <a:off x="3335810" y="2672281"/>
            <a:ext cx="3074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HK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388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2326C-3752-3C49-1A30-9557344C3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B15BF21-74CE-1C4C-F711-E73017CD1247}"/>
              </a:ext>
            </a:extLst>
          </p:cNvPr>
          <p:cNvSpPr txBox="1">
            <a:spLocks/>
          </p:cNvSpPr>
          <p:nvPr/>
        </p:nvSpPr>
        <p:spPr>
          <a:xfrm>
            <a:off x="28576" y="9757"/>
            <a:ext cx="873126" cy="3385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7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 S2</a:t>
            </a:r>
            <a:endParaRPr lang="en-HK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1A72DE-AFF8-5CC8-9EAB-A401723270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2"/>
          <a:stretch>
            <a:fillRect/>
          </a:stretch>
        </p:blipFill>
        <p:spPr bwMode="auto">
          <a:xfrm>
            <a:off x="52588" y="7213308"/>
            <a:ext cx="3341949" cy="19005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F0F215-4A2F-0F99-CE80-0572F0DD0A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35"/>
          <a:stretch>
            <a:fillRect/>
          </a:stretch>
        </p:blipFill>
        <p:spPr bwMode="auto">
          <a:xfrm>
            <a:off x="101488" y="9199211"/>
            <a:ext cx="3252589" cy="6820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 descr="A screenshot of a computer game&#10;&#10;AI-generated content may be incorrect.">
            <a:extLst>
              <a:ext uri="{FF2B5EF4-FFF2-40B4-BE49-F238E27FC236}">
                <a16:creationId xmlns:a16="http://schemas.microsoft.com/office/drawing/2014/main" id="{DBE8A9F3-90B1-20CB-11D9-8057DE3706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62"/>
          <a:stretch>
            <a:fillRect/>
          </a:stretch>
        </p:blipFill>
        <p:spPr bwMode="auto">
          <a:xfrm>
            <a:off x="3438547" y="7563322"/>
            <a:ext cx="3392424" cy="15505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53E05D-188C-C199-70A6-44EA38103162}"/>
              </a:ext>
            </a:extLst>
          </p:cNvPr>
          <p:cNvSpPr txBox="1"/>
          <p:nvPr/>
        </p:nvSpPr>
        <p:spPr>
          <a:xfrm>
            <a:off x="51664" y="6962093"/>
            <a:ext cx="339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HK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F4422FA-93EF-1DE1-469E-CD1660E9BA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57" y="4696664"/>
            <a:ext cx="3265510" cy="744708"/>
          </a:xfrm>
          <a:prstGeom prst="rect">
            <a:avLst/>
          </a:prstGeom>
          <a:noFill/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A090666-6BF5-8056-0844-09EC04D8F29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370" y="4710992"/>
            <a:ext cx="3198763" cy="1291698"/>
          </a:xfrm>
          <a:prstGeom prst="rect">
            <a:avLst/>
          </a:prstGeom>
          <a:noFill/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33CD950-4E7C-FB6C-E6A1-68E99E71756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961" y="6076634"/>
            <a:ext cx="2984313" cy="1289273"/>
          </a:xfrm>
          <a:prstGeom prst="rect">
            <a:avLst/>
          </a:prstGeom>
          <a:noFill/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E3E53B1-EC6F-5403-AFF1-6BADB7485F3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99" y="5648246"/>
            <a:ext cx="2027228" cy="1190307"/>
          </a:xfrm>
          <a:prstGeom prst="rect">
            <a:avLst/>
          </a:prstGeom>
          <a:noFill/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4C3B7B1-7444-BEFA-38ED-A4939262BC6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944" y="5735958"/>
            <a:ext cx="990938" cy="484052"/>
          </a:xfrm>
          <a:prstGeom prst="rect">
            <a:avLst/>
          </a:prstGeom>
          <a:noFill/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193809A-853C-472F-946B-C87B653D7DD3}"/>
              </a:ext>
            </a:extLst>
          </p:cNvPr>
          <p:cNvSpPr txBox="1"/>
          <p:nvPr/>
        </p:nvSpPr>
        <p:spPr>
          <a:xfrm>
            <a:off x="52588" y="4504451"/>
            <a:ext cx="339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HK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1EF0D0B-C8AC-F963-A1D3-F1F5577B1C39}"/>
              </a:ext>
            </a:extLst>
          </p:cNvPr>
          <p:cNvSpPr txBox="1"/>
          <p:nvPr/>
        </p:nvSpPr>
        <p:spPr>
          <a:xfrm>
            <a:off x="26323" y="5542023"/>
            <a:ext cx="339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HK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8DD58D0-85C9-A4AA-972C-F340A4DCBEC9}"/>
              </a:ext>
            </a:extLst>
          </p:cNvPr>
          <p:cNvSpPr txBox="1"/>
          <p:nvPr/>
        </p:nvSpPr>
        <p:spPr>
          <a:xfrm>
            <a:off x="3368929" y="4453867"/>
            <a:ext cx="565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HK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E8F239-9B06-00C0-FBA9-A52399EFBE06}"/>
              </a:ext>
            </a:extLst>
          </p:cNvPr>
          <p:cNvSpPr txBox="1"/>
          <p:nvPr/>
        </p:nvSpPr>
        <p:spPr>
          <a:xfrm>
            <a:off x="3368929" y="5961125"/>
            <a:ext cx="565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HK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210312A3-A219-7854-803D-0CF4CE68B71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0443" y="2678377"/>
            <a:ext cx="2581275" cy="1800667"/>
          </a:xfrm>
          <a:prstGeom prst="rect">
            <a:avLst/>
          </a:prstGeom>
          <a:noFill/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648B20D6-A4C7-4CA0-DC12-F906884A4C1F}"/>
              </a:ext>
            </a:extLst>
          </p:cNvPr>
          <p:cNvSpPr txBox="1"/>
          <p:nvPr/>
        </p:nvSpPr>
        <p:spPr>
          <a:xfrm>
            <a:off x="80669" y="207611"/>
            <a:ext cx="565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HK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" name="Picture 34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B03EEEF2-3160-1F96-5ED8-C1376EC7B60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1" r="69665" b="12499"/>
          <a:stretch>
            <a:fillRect/>
          </a:stretch>
        </p:blipFill>
        <p:spPr>
          <a:xfrm>
            <a:off x="2528824" y="3102401"/>
            <a:ext cx="794563" cy="1319366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F3D2310-6CD7-D591-8126-4AAAA85005F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5592" y="3126109"/>
            <a:ext cx="2383634" cy="1417585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A9B33A71-D9AA-31B3-9D47-E20F48E20EC6}"/>
              </a:ext>
            </a:extLst>
          </p:cNvPr>
          <p:cNvSpPr txBox="1"/>
          <p:nvPr/>
        </p:nvSpPr>
        <p:spPr>
          <a:xfrm>
            <a:off x="67820" y="2813949"/>
            <a:ext cx="339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HK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1FA2540-CF88-1710-10A7-864E27A61861}"/>
              </a:ext>
            </a:extLst>
          </p:cNvPr>
          <p:cNvSpPr txBox="1"/>
          <p:nvPr/>
        </p:nvSpPr>
        <p:spPr>
          <a:xfrm>
            <a:off x="3954861" y="2611772"/>
            <a:ext cx="3399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HK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E812A465-0B2C-1237-B3F7-91BDA868C77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53921" y="563762"/>
            <a:ext cx="2901227" cy="1989818"/>
          </a:xfrm>
          <a:prstGeom prst="rect">
            <a:avLst/>
          </a:prstGeom>
        </p:spPr>
      </p:pic>
      <p:pic>
        <p:nvPicPr>
          <p:cNvPr id="45" name="Picture 44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99A99A61-E9FF-29AD-8E35-96096BE1972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79" t="1141" r="2924" b="12499"/>
          <a:stretch>
            <a:fillRect/>
          </a:stretch>
        </p:blipFill>
        <p:spPr>
          <a:xfrm>
            <a:off x="3320882" y="3102401"/>
            <a:ext cx="610197" cy="1319366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498EE86-4364-33D0-86F1-0EE92984CF0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2" y="502297"/>
            <a:ext cx="3377938" cy="2354881"/>
          </a:xfrm>
          <a:prstGeom prst="rect">
            <a:avLst/>
          </a:prstGeom>
          <a:noFill/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E53ABFA-E21A-20A6-9172-7B5D9AFED700}"/>
              </a:ext>
            </a:extLst>
          </p:cNvPr>
          <p:cNvSpPr txBox="1"/>
          <p:nvPr/>
        </p:nvSpPr>
        <p:spPr>
          <a:xfrm>
            <a:off x="3461172" y="236186"/>
            <a:ext cx="565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HK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754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980</TotalTime>
  <Words>51</Words>
  <Application>Microsoft Office PowerPoint</Application>
  <PresentationFormat>A4 Paper (210x297 mm)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Times New Roman</vt:lpstr>
      <vt:lpstr>Office Theme</vt:lpstr>
      <vt:lpstr>Cellular and Molecular Immunology Supplementary Figures  Title of manuscript:  Glycolytic enzymes play important roles in innate immune memory of neuroimmune responses triggered by systemic inflammation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2026-07-20T02:23:12Z</dcterms:created>
  <dcterms:modified xsi:type="dcterms:W3CDTF">2026-08-21T03:08:11Z</dcterms:modified>
</cp:coreProperties>
</file>