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7"/>
  </p:notesMasterIdLst>
  <p:sldIdLst>
    <p:sldId id="258" r:id="rId2"/>
    <p:sldId id="291" r:id="rId3"/>
    <p:sldId id="292" r:id="rId4"/>
    <p:sldId id="293" r:id="rId5"/>
    <p:sldId id="294" r:id="rId6"/>
  </p:sldIdLst>
  <p:sldSz cx="32004000" cy="22860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176" userDrawn="1">
          <p15:clr>
            <a:srgbClr val="A4A3A4"/>
          </p15:clr>
        </p15:guide>
        <p15:guide id="2" pos="101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A5FADB-C717-40E9-B783-6C43D7390EEE}" v="2" dt="2026-09-03T10:38:22.5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20" d="100"/>
          <a:sy n="20" d="100"/>
        </p:scale>
        <p:origin x="496" y="56"/>
      </p:cViewPr>
      <p:guideLst>
        <p:guide orient="horz" pos="7176"/>
        <p:guide pos="101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young OH" userId="dd04d54c897460e9" providerId="LiveId" clId="{5CD25753-A126-4772-89A0-37C453BD2BFB}"/>
    <pc:docChg chg="undo redo custSel addSld delSld modSld">
      <pc:chgData name="Inyoung OH" userId="dd04d54c897460e9" providerId="LiveId" clId="{5CD25753-A126-4772-89A0-37C453BD2BFB}" dt="2026-09-03T10:44:02.022" v="9754" actId="478"/>
      <pc:docMkLst>
        <pc:docMk/>
      </pc:docMkLst>
      <pc:sldChg chg="modSp del mod">
        <pc:chgData name="Inyoung OH" userId="dd04d54c897460e9" providerId="LiveId" clId="{5CD25753-A126-4772-89A0-37C453BD2BFB}" dt="2026-09-03T06:21:21" v="9362" actId="2696"/>
        <pc:sldMkLst>
          <pc:docMk/>
          <pc:sldMk cId="3663143732" sldId="282"/>
        </pc:sldMkLst>
      </pc:sldChg>
      <pc:sldChg chg="addSp delSp modSp del mod">
        <pc:chgData name="Inyoung OH" userId="dd04d54c897460e9" providerId="LiveId" clId="{5CD25753-A126-4772-89A0-37C453BD2BFB}" dt="2026-09-03T06:21:21" v="9362" actId="2696"/>
        <pc:sldMkLst>
          <pc:docMk/>
          <pc:sldMk cId="3008568820" sldId="283"/>
        </pc:sldMkLst>
      </pc:sldChg>
      <pc:sldChg chg="addSp delSp modSp del mod">
        <pc:chgData name="Inyoung OH" userId="dd04d54c897460e9" providerId="LiveId" clId="{5CD25753-A126-4772-89A0-37C453BD2BFB}" dt="2026-09-03T06:21:21" v="9362" actId="2696"/>
        <pc:sldMkLst>
          <pc:docMk/>
          <pc:sldMk cId="3176049386" sldId="284"/>
        </pc:sldMkLst>
      </pc:sldChg>
      <pc:sldChg chg="addSp delSp modSp del mod">
        <pc:chgData name="Inyoung OH" userId="dd04d54c897460e9" providerId="LiveId" clId="{5CD25753-A126-4772-89A0-37C453BD2BFB}" dt="2026-09-03T06:21:21" v="9362" actId="2696"/>
        <pc:sldMkLst>
          <pc:docMk/>
          <pc:sldMk cId="3076873757" sldId="285"/>
        </pc:sldMkLst>
      </pc:sldChg>
      <pc:sldChg chg="addSp delSp modSp del mod">
        <pc:chgData name="Inyoung OH" userId="dd04d54c897460e9" providerId="LiveId" clId="{5CD25753-A126-4772-89A0-37C453BD2BFB}" dt="2026-09-03T06:21:21" v="9362" actId="2696"/>
        <pc:sldMkLst>
          <pc:docMk/>
          <pc:sldMk cId="1442088556" sldId="286"/>
        </pc:sldMkLst>
        <pc:spChg chg="add del mod">
          <ac:chgData name="Inyoung OH" userId="dd04d54c897460e9" providerId="LiveId" clId="{5CD25753-A126-4772-89A0-37C453BD2BFB}" dt="2026-09-02T02:08:45.498" v="7711"/>
          <ac:spMkLst>
            <pc:docMk/>
            <pc:sldMk cId="1442088556" sldId="286"/>
            <ac:spMk id="2" creationId="{FB46C167-425C-E011-3812-184B3D8FDC57}"/>
          </ac:spMkLst>
        </pc:spChg>
        <pc:spChg chg="mod">
          <ac:chgData name="Inyoung OH" userId="dd04d54c897460e9" providerId="LiveId" clId="{5CD25753-A126-4772-89A0-37C453BD2BFB}" dt="2026-09-02T02:14:24.046" v="8286" actId="14100"/>
          <ac:spMkLst>
            <pc:docMk/>
            <pc:sldMk cId="1442088556" sldId="286"/>
            <ac:spMk id="6" creationId="{6EA8FF50-8220-9181-88DE-2CF533F943FF}"/>
          </ac:spMkLst>
        </pc:spChg>
        <pc:spChg chg="mod">
          <ac:chgData name="Inyoung OH" userId="dd04d54c897460e9" providerId="LiveId" clId="{5CD25753-A126-4772-89A0-37C453BD2BFB}" dt="2026-09-02T02:14:03.234" v="8260" actId="1076"/>
          <ac:spMkLst>
            <pc:docMk/>
            <pc:sldMk cId="1442088556" sldId="286"/>
            <ac:spMk id="7" creationId="{CF81C622-4A11-6C57-FA98-3DDA82CAE1D3}"/>
          </ac:spMkLst>
        </pc:spChg>
        <pc:spChg chg="mod">
          <ac:chgData name="Inyoung OH" userId="dd04d54c897460e9" providerId="LiveId" clId="{5CD25753-A126-4772-89A0-37C453BD2BFB}" dt="2026-09-02T02:14:03.234" v="8260" actId="1076"/>
          <ac:spMkLst>
            <pc:docMk/>
            <pc:sldMk cId="1442088556" sldId="286"/>
            <ac:spMk id="8" creationId="{0FFB4581-B0DB-F97C-021D-F13B2D218C08}"/>
          </ac:spMkLst>
        </pc:spChg>
        <pc:spChg chg="mod">
          <ac:chgData name="Inyoung OH" userId="dd04d54c897460e9" providerId="LiveId" clId="{5CD25753-A126-4772-89A0-37C453BD2BFB}" dt="2026-09-02T02:14:03.234" v="8260" actId="1076"/>
          <ac:spMkLst>
            <pc:docMk/>
            <pc:sldMk cId="1442088556" sldId="286"/>
            <ac:spMk id="9" creationId="{F80114E2-E016-4324-6FB1-FCCD280190DB}"/>
          </ac:spMkLst>
        </pc:spChg>
        <pc:spChg chg="mod">
          <ac:chgData name="Inyoung OH" userId="dd04d54c897460e9" providerId="LiveId" clId="{5CD25753-A126-4772-89A0-37C453BD2BFB}" dt="2026-09-02T02:14:20.021" v="8285" actId="1035"/>
          <ac:spMkLst>
            <pc:docMk/>
            <pc:sldMk cId="1442088556" sldId="286"/>
            <ac:spMk id="10" creationId="{38BCE81F-B774-1535-615B-7A7AFB808FF2}"/>
          </ac:spMkLst>
        </pc:spChg>
        <pc:spChg chg="mod">
          <ac:chgData name="Inyoung OH" userId="dd04d54c897460e9" providerId="LiveId" clId="{5CD25753-A126-4772-89A0-37C453BD2BFB}" dt="2026-09-02T02:14:03.234" v="8260" actId="1076"/>
          <ac:spMkLst>
            <pc:docMk/>
            <pc:sldMk cId="1442088556" sldId="286"/>
            <ac:spMk id="15" creationId="{1AE0C673-2193-7FE5-5C5F-2EA54C0A4F1B}"/>
          </ac:spMkLst>
        </pc:spChg>
        <pc:spChg chg="mod">
          <ac:chgData name="Inyoung OH" userId="dd04d54c897460e9" providerId="LiveId" clId="{5CD25753-A126-4772-89A0-37C453BD2BFB}" dt="2026-09-02T02:14:03.234" v="8260" actId="1076"/>
          <ac:spMkLst>
            <pc:docMk/>
            <pc:sldMk cId="1442088556" sldId="286"/>
            <ac:spMk id="18" creationId="{3002FC81-DAE9-6B80-A271-23BC2F719D1A}"/>
          </ac:spMkLst>
        </pc:spChg>
        <pc:spChg chg="mod">
          <ac:chgData name="Inyoung OH" userId="dd04d54c897460e9" providerId="LiveId" clId="{5CD25753-A126-4772-89A0-37C453BD2BFB}" dt="2026-09-02T02:14:03.234" v="8260" actId="1076"/>
          <ac:spMkLst>
            <pc:docMk/>
            <pc:sldMk cId="1442088556" sldId="286"/>
            <ac:spMk id="19" creationId="{1CD36E5A-1D04-8B88-54AC-1CBD304D4557}"/>
          </ac:spMkLst>
        </pc:spChg>
        <pc:spChg chg="mod">
          <ac:chgData name="Inyoung OH" userId="dd04d54c897460e9" providerId="LiveId" clId="{5CD25753-A126-4772-89A0-37C453BD2BFB}" dt="2026-09-02T02:14:03.234" v="8260" actId="1076"/>
          <ac:spMkLst>
            <pc:docMk/>
            <pc:sldMk cId="1442088556" sldId="286"/>
            <ac:spMk id="22" creationId="{ACAFB412-327D-6157-4617-FB47119D06C3}"/>
          </ac:spMkLst>
        </pc:spChg>
        <pc:spChg chg="mod">
          <ac:chgData name="Inyoung OH" userId="dd04d54c897460e9" providerId="LiveId" clId="{5CD25753-A126-4772-89A0-37C453BD2BFB}" dt="2026-09-02T02:14:03.234" v="8260" actId="1076"/>
          <ac:spMkLst>
            <pc:docMk/>
            <pc:sldMk cId="1442088556" sldId="286"/>
            <ac:spMk id="23" creationId="{83A1566A-A5A4-8DEF-AD92-ED950C185F17}"/>
          </ac:spMkLst>
        </pc:spChg>
        <pc:picChg chg="add mod modCrop">
          <ac:chgData name="Inyoung OH" userId="dd04d54c897460e9" providerId="LiveId" clId="{5CD25753-A126-4772-89A0-37C453BD2BFB}" dt="2026-09-02T02:15:53.032" v="8324" actId="1037"/>
          <ac:picMkLst>
            <pc:docMk/>
            <pc:sldMk cId="1442088556" sldId="286"/>
            <ac:picMk id="4" creationId="{F0CE1025-FD14-6D81-A09F-022CE31F8E51}"/>
          </ac:picMkLst>
        </pc:picChg>
        <pc:picChg chg="mod">
          <ac:chgData name="Inyoung OH" userId="dd04d54c897460e9" providerId="LiveId" clId="{5CD25753-A126-4772-89A0-37C453BD2BFB}" dt="2026-09-02T02:09:28.480" v="7740" actId="1037"/>
          <ac:picMkLst>
            <pc:docMk/>
            <pc:sldMk cId="1442088556" sldId="286"/>
            <ac:picMk id="12" creationId="{60AD1FC0-AAA2-D014-8A27-553378190B55}"/>
          </ac:picMkLst>
        </pc:picChg>
        <pc:picChg chg="mod">
          <ac:chgData name="Inyoung OH" userId="dd04d54c897460e9" providerId="LiveId" clId="{5CD25753-A126-4772-89A0-37C453BD2BFB}" dt="2026-09-02T02:14:47.449" v="8291" actId="692"/>
          <ac:picMkLst>
            <pc:docMk/>
            <pc:sldMk cId="1442088556" sldId="286"/>
            <ac:picMk id="14" creationId="{073BF4C1-96A6-7A73-C4F8-30CC2DF40CDE}"/>
          </ac:picMkLst>
        </pc:picChg>
        <pc:picChg chg="mod">
          <ac:chgData name="Inyoung OH" userId="dd04d54c897460e9" providerId="LiveId" clId="{5CD25753-A126-4772-89A0-37C453BD2BFB}" dt="2026-09-02T02:14:50.820" v="8296" actId="692"/>
          <ac:picMkLst>
            <pc:docMk/>
            <pc:sldMk cId="1442088556" sldId="286"/>
            <ac:picMk id="16" creationId="{C0D13316-B53F-A238-E937-0E2ACDB46F4D}"/>
          </ac:picMkLst>
        </pc:picChg>
        <pc:picChg chg="mod">
          <ac:chgData name="Inyoung OH" userId="dd04d54c897460e9" providerId="LiveId" clId="{5CD25753-A126-4772-89A0-37C453BD2BFB}" dt="2026-09-02T02:14:55.070" v="8301" actId="692"/>
          <ac:picMkLst>
            <pc:docMk/>
            <pc:sldMk cId="1442088556" sldId="286"/>
            <ac:picMk id="17" creationId="{B5C378A5-5D90-8F80-2E10-4BC758269C8B}"/>
          </ac:picMkLst>
        </pc:picChg>
        <pc:picChg chg="add mod modCrop">
          <ac:chgData name="Inyoung OH" userId="dd04d54c897460e9" providerId="LiveId" clId="{5CD25753-A126-4772-89A0-37C453BD2BFB}" dt="2026-09-02T02:16:25.914" v="8346" actId="1038"/>
          <ac:picMkLst>
            <pc:docMk/>
            <pc:sldMk cId="1442088556" sldId="286"/>
            <ac:picMk id="21" creationId="{10E8F023-F3A1-1EB3-A453-0227F0A8C192}"/>
          </ac:picMkLst>
        </pc:picChg>
      </pc:sldChg>
      <pc:sldChg chg="modSp del mod">
        <pc:chgData name="Inyoung OH" userId="dd04d54c897460e9" providerId="LiveId" clId="{5CD25753-A126-4772-89A0-37C453BD2BFB}" dt="2026-09-03T06:21:21" v="9362" actId="2696"/>
        <pc:sldMkLst>
          <pc:docMk/>
          <pc:sldMk cId="4232309069" sldId="287"/>
        </pc:sldMkLst>
      </pc:sldChg>
      <pc:sldChg chg="modSp del mod">
        <pc:chgData name="Inyoung OH" userId="dd04d54c897460e9" providerId="LiveId" clId="{5CD25753-A126-4772-89A0-37C453BD2BFB}" dt="2026-09-03T06:21:21" v="9362" actId="2696"/>
        <pc:sldMkLst>
          <pc:docMk/>
          <pc:sldMk cId="3620435287" sldId="288"/>
        </pc:sldMkLst>
      </pc:sldChg>
      <pc:sldChg chg="addSp delSp modSp del mod">
        <pc:chgData name="Inyoung OH" userId="dd04d54c897460e9" providerId="LiveId" clId="{5CD25753-A126-4772-89A0-37C453BD2BFB}" dt="2026-09-03T06:21:21" v="9362" actId="2696"/>
        <pc:sldMkLst>
          <pc:docMk/>
          <pc:sldMk cId="1479051484" sldId="289"/>
        </pc:sldMkLst>
        <pc:spChg chg="mod">
          <ac:chgData name="Inyoung OH" userId="dd04d54c897460e9" providerId="LiveId" clId="{5CD25753-A126-4772-89A0-37C453BD2BFB}" dt="2026-09-02T02:17:09.408" v="8352" actId="1076"/>
          <ac:spMkLst>
            <pc:docMk/>
            <pc:sldMk cId="1479051484" sldId="289"/>
            <ac:spMk id="24" creationId="{1D9D9C0F-276B-4EDC-26B8-5799C6616AD9}"/>
          </ac:spMkLst>
        </pc:spChg>
        <pc:spChg chg="mod">
          <ac:chgData name="Inyoung OH" userId="dd04d54c897460e9" providerId="LiveId" clId="{5CD25753-A126-4772-89A0-37C453BD2BFB}" dt="2026-09-02T02:17:09.408" v="8352" actId="1076"/>
          <ac:spMkLst>
            <pc:docMk/>
            <pc:sldMk cId="1479051484" sldId="289"/>
            <ac:spMk id="25" creationId="{17AB9ABE-C919-A11A-6FCD-3A8A766EA8DA}"/>
          </ac:spMkLst>
        </pc:spChg>
        <pc:spChg chg="mod">
          <ac:chgData name="Inyoung OH" userId="dd04d54c897460e9" providerId="LiveId" clId="{5CD25753-A126-4772-89A0-37C453BD2BFB}" dt="2026-09-02T02:17:09.408" v="8352" actId="1076"/>
          <ac:spMkLst>
            <pc:docMk/>
            <pc:sldMk cId="1479051484" sldId="289"/>
            <ac:spMk id="26" creationId="{A6AAB4E3-21E6-13DC-1C11-6AC168F41BC6}"/>
          </ac:spMkLst>
        </pc:spChg>
        <pc:spChg chg="mod">
          <ac:chgData name="Inyoung OH" userId="dd04d54c897460e9" providerId="LiveId" clId="{5CD25753-A126-4772-89A0-37C453BD2BFB}" dt="2026-09-02T02:17:09.408" v="8352" actId="1076"/>
          <ac:spMkLst>
            <pc:docMk/>
            <pc:sldMk cId="1479051484" sldId="289"/>
            <ac:spMk id="31" creationId="{60A4FA88-1E7B-A5FC-683D-0FCF46BBEB4A}"/>
          </ac:spMkLst>
        </pc:spChg>
        <pc:spChg chg="mod">
          <ac:chgData name="Inyoung OH" userId="dd04d54c897460e9" providerId="LiveId" clId="{5CD25753-A126-4772-89A0-37C453BD2BFB}" dt="2026-09-02T02:17:09.408" v="8352" actId="1076"/>
          <ac:spMkLst>
            <pc:docMk/>
            <pc:sldMk cId="1479051484" sldId="289"/>
            <ac:spMk id="32" creationId="{0817A8F8-5B13-0340-D07B-919A95A37186}"/>
          </ac:spMkLst>
        </pc:spChg>
        <pc:spChg chg="mod">
          <ac:chgData name="Inyoung OH" userId="dd04d54c897460e9" providerId="LiveId" clId="{5CD25753-A126-4772-89A0-37C453BD2BFB}" dt="2026-09-02T02:17:09.408" v="8352" actId="1076"/>
          <ac:spMkLst>
            <pc:docMk/>
            <pc:sldMk cId="1479051484" sldId="289"/>
            <ac:spMk id="34" creationId="{6D654C67-C9C8-2E24-DF4D-74FCF4FAF267}"/>
          </ac:spMkLst>
        </pc:spChg>
        <pc:spChg chg="mod">
          <ac:chgData name="Inyoung OH" userId="dd04d54c897460e9" providerId="LiveId" clId="{5CD25753-A126-4772-89A0-37C453BD2BFB}" dt="2026-09-02T02:17:09.408" v="8352" actId="1076"/>
          <ac:spMkLst>
            <pc:docMk/>
            <pc:sldMk cId="1479051484" sldId="289"/>
            <ac:spMk id="35" creationId="{34EC0FF4-086D-5F5D-A319-4A61F37E7D6E}"/>
          </ac:spMkLst>
        </pc:spChg>
        <pc:spChg chg="mod">
          <ac:chgData name="Inyoung OH" userId="dd04d54c897460e9" providerId="LiveId" clId="{5CD25753-A126-4772-89A0-37C453BD2BFB}" dt="2026-09-02T02:17:09.408" v="8352" actId="1076"/>
          <ac:spMkLst>
            <pc:docMk/>
            <pc:sldMk cId="1479051484" sldId="289"/>
            <ac:spMk id="36" creationId="{A6963CB1-7941-C6BF-A6DD-7130FADCE4B6}"/>
          </ac:spMkLst>
        </pc:spChg>
        <pc:spChg chg="mod">
          <ac:chgData name="Inyoung OH" userId="dd04d54c897460e9" providerId="LiveId" clId="{5CD25753-A126-4772-89A0-37C453BD2BFB}" dt="2026-09-02T02:17:09.408" v="8352" actId="1076"/>
          <ac:spMkLst>
            <pc:docMk/>
            <pc:sldMk cId="1479051484" sldId="289"/>
            <ac:spMk id="37" creationId="{64D35C26-DE63-3763-1636-AB2EB264FE9C}"/>
          </ac:spMkLst>
        </pc:spChg>
        <pc:spChg chg="mod">
          <ac:chgData name="Inyoung OH" userId="dd04d54c897460e9" providerId="LiveId" clId="{5CD25753-A126-4772-89A0-37C453BD2BFB}" dt="2026-09-02T02:17:09.408" v="8352" actId="1076"/>
          <ac:spMkLst>
            <pc:docMk/>
            <pc:sldMk cId="1479051484" sldId="289"/>
            <ac:spMk id="38" creationId="{F54C4F10-7FA2-1703-1FD1-C735C839B519}"/>
          </ac:spMkLst>
        </pc:spChg>
        <pc:picChg chg="add del">
          <ac:chgData name="Inyoung OH" userId="dd04d54c897460e9" providerId="LiveId" clId="{5CD25753-A126-4772-89A0-37C453BD2BFB}" dt="2026-09-02T02:17:03.799" v="8351" actId="478"/>
          <ac:picMkLst>
            <pc:docMk/>
            <pc:sldMk cId="1479051484" sldId="289"/>
            <ac:picMk id="4" creationId="{AB4B8C42-DCFC-3133-1C92-471B050C4B7B}"/>
          </ac:picMkLst>
        </pc:picChg>
        <pc:picChg chg="mod">
          <ac:chgData name="Inyoung OH" userId="dd04d54c897460e9" providerId="LiveId" clId="{5CD25753-A126-4772-89A0-37C453BD2BFB}" dt="2026-09-02T02:16:54.200" v="8348" actId="1076"/>
          <ac:picMkLst>
            <pc:docMk/>
            <pc:sldMk cId="1479051484" sldId="289"/>
            <ac:picMk id="53" creationId="{79B549A8-D398-7778-211B-325DE3A9E56D}"/>
          </ac:picMkLst>
        </pc:picChg>
      </pc:sldChg>
      <pc:sldChg chg="addSp delSp modSp del mod">
        <pc:chgData name="Inyoung OH" userId="dd04d54c897460e9" providerId="LiveId" clId="{5CD25753-A126-4772-89A0-37C453BD2BFB}" dt="2026-09-03T06:21:21" v="9362" actId="2696"/>
        <pc:sldMkLst>
          <pc:docMk/>
          <pc:sldMk cId="315978187" sldId="290"/>
        </pc:sldMkLst>
        <pc:spChg chg="add del mod">
          <ac:chgData name="Inyoung OH" userId="dd04d54c897460e9" providerId="LiveId" clId="{5CD25753-A126-4772-89A0-37C453BD2BFB}" dt="2026-09-02T02:18:21.479" v="8358"/>
          <ac:spMkLst>
            <pc:docMk/>
            <pc:sldMk cId="315978187" sldId="290"/>
            <ac:spMk id="2" creationId="{52A5EB98-A15A-7671-EFB4-E688C79DE5E4}"/>
          </ac:spMkLst>
        </pc:spChg>
        <pc:spChg chg="mod">
          <ac:chgData name="Inyoung OH" userId="dd04d54c897460e9" providerId="LiveId" clId="{5CD25753-A126-4772-89A0-37C453BD2BFB}" dt="2026-09-02T02:27:51.760" v="8979" actId="1038"/>
          <ac:spMkLst>
            <pc:docMk/>
            <pc:sldMk cId="315978187" sldId="290"/>
            <ac:spMk id="12" creationId="{C9181AAA-4199-D123-45E2-EF50650EDE25}"/>
          </ac:spMkLst>
        </pc:spChg>
        <pc:spChg chg="mod">
          <ac:chgData name="Inyoung OH" userId="dd04d54c897460e9" providerId="LiveId" clId="{5CD25753-A126-4772-89A0-37C453BD2BFB}" dt="2026-09-02T02:27:51.760" v="8979" actId="1038"/>
          <ac:spMkLst>
            <pc:docMk/>
            <pc:sldMk cId="315978187" sldId="290"/>
            <ac:spMk id="16" creationId="{9597B4D6-1CE9-FF9F-3C4D-5C30FB2936EC}"/>
          </ac:spMkLst>
        </pc:spChg>
        <pc:spChg chg="mod">
          <ac:chgData name="Inyoung OH" userId="dd04d54c897460e9" providerId="LiveId" clId="{5CD25753-A126-4772-89A0-37C453BD2BFB}" dt="2026-09-02T02:29:17.008" v="9073" actId="692"/>
          <ac:spMkLst>
            <pc:docMk/>
            <pc:sldMk cId="315978187" sldId="290"/>
            <ac:spMk id="19" creationId="{DD23252F-7B2C-8441-69C2-BF49EFD3AABA}"/>
          </ac:spMkLst>
        </pc:spChg>
        <pc:spChg chg="mod">
          <ac:chgData name="Inyoung OH" userId="dd04d54c897460e9" providerId="LiveId" clId="{5CD25753-A126-4772-89A0-37C453BD2BFB}" dt="2026-09-02T02:30:47.098" v="9150" actId="14100"/>
          <ac:spMkLst>
            <pc:docMk/>
            <pc:sldMk cId="315978187" sldId="290"/>
            <ac:spMk id="21" creationId="{5D471FDC-52F8-7CD9-4E10-D5A27F250565}"/>
          </ac:spMkLst>
        </pc:spChg>
        <pc:spChg chg="mod">
          <ac:chgData name="Inyoung OH" userId="dd04d54c897460e9" providerId="LiveId" clId="{5CD25753-A126-4772-89A0-37C453BD2BFB}" dt="2026-09-02T02:29:26.197" v="9076" actId="1036"/>
          <ac:spMkLst>
            <pc:docMk/>
            <pc:sldMk cId="315978187" sldId="290"/>
            <ac:spMk id="23" creationId="{8803D2EB-890E-08DC-17EA-2C699F2B42C1}"/>
          </ac:spMkLst>
        </pc:spChg>
        <pc:spChg chg="mod">
          <ac:chgData name="Inyoung OH" userId="dd04d54c897460e9" providerId="LiveId" clId="{5CD25753-A126-4772-89A0-37C453BD2BFB}" dt="2026-09-02T02:29:38.568" v="9106" actId="1037"/>
          <ac:spMkLst>
            <pc:docMk/>
            <pc:sldMk cId="315978187" sldId="290"/>
            <ac:spMk id="25" creationId="{D88FD629-3087-6156-68B1-F7EC68A041A8}"/>
          </ac:spMkLst>
        </pc:spChg>
        <pc:spChg chg="mod">
          <ac:chgData name="Inyoung OH" userId="dd04d54c897460e9" providerId="LiveId" clId="{5CD25753-A126-4772-89A0-37C453BD2BFB}" dt="2026-09-02T02:32:44.654" v="9357" actId="14100"/>
          <ac:spMkLst>
            <pc:docMk/>
            <pc:sldMk cId="315978187" sldId="290"/>
            <ac:spMk id="29" creationId="{884DC093-9DA1-39EB-7B36-25ADF62A0ACE}"/>
          </ac:spMkLst>
        </pc:spChg>
        <pc:spChg chg="mod">
          <ac:chgData name="Inyoung OH" userId="dd04d54c897460e9" providerId="LiveId" clId="{5CD25753-A126-4772-89A0-37C453BD2BFB}" dt="2026-09-02T02:31:15.105" v="9268" actId="1035"/>
          <ac:spMkLst>
            <pc:docMk/>
            <pc:sldMk cId="315978187" sldId="290"/>
            <ac:spMk id="31" creationId="{DF93E0AD-7A74-7704-9F47-C14281572317}"/>
          </ac:spMkLst>
        </pc:spChg>
        <pc:spChg chg="mod">
          <ac:chgData name="Inyoung OH" userId="dd04d54c897460e9" providerId="LiveId" clId="{5CD25753-A126-4772-89A0-37C453BD2BFB}" dt="2026-09-02T02:31:57.076" v="9318" actId="692"/>
          <ac:spMkLst>
            <pc:docMk/>
            <pc:sldMk cId="315978187" sldId="290"/>
            <ac:spMk id="33" creationId="{26097922-1576-5C38-A10A-CD42C3E389DE}"/>
          </ac:spMkLst>
        </pc:spChg>
        <pc:spChg chg="mod">
          <ac:chgData name="Inyoung OH" userId="dd04d54c897460e9" providerId="LiveId" clId="{5CD25753-A126-4772-89A0-37C453BD2BFB}" dt="2026-09-02T02:31:07.300" v="9205" actId="1038"/>
          <ac:spMkLst>
            <pc:docMk/>
            <pc:sldMk cId="315978187" sldId="290"/>
            <ac:spMk id="35" creationId="{DCBC26C1-E65C-0C2D-42E4-B7A7F0C22710}"/>
          </ac:spMkLst>
        </pc:spChg>
        <pc:picChg chg="mod">
          <ac:chgData name="Inyoung OH" userId="dd04d54c897460e9" providerId="LiveId" clId="{5CD25753-A126-4772-89A0-37C453BD2BFB}" dt="2026-09-02T02:27:51.760" v="8979" actId="1038"/>
          <ac:picMkLst>
            <pc:docMk/>
            <pc:sldMk cId="315978187" sldId="290"/>
            <ac:picMk id="7" creationId="{224714A5-0E20-9DB8-E189-EFD248BAD709}"/>
          </ac:picMkLst>
        </pc:picChg>
        <pc:picChg chg="mod">
          <ac:chgData name="Inyoung OH" userId="dd04d54c897460e9" providerId="LiveId" clId="{5CD25753-A126-4772-89A0-37C453BD2BFB}" dt="2026-09-02T02:28:01.780" v="8993" actId="1038"/>
          <ac:picMkLst>
            <pc:docMk/>
            <pc:sldMk cId="315978187" sldId="290"/>
            <ac:picMk id="9" creationId="{EDDB2695-0179-BED0-ED03-96810E27400C}"/>
          </ac:picMkLst>
        </pc:picChg>
        <pc:picChg chg="mod">
          <ac:chgData name="Inyoung OH" userId="dd04d54c897460e9" providerId="LiveId" clId="{5CD25753-A126-4772-89A0-37C453BD2BFB}" dt="2026-09-02T02:28:01.780" v="8993" actId="1038"/>
          <ac:picMkLst>
            <pc:docMk/>
            <pc:sldMk cId="315978187" sldId="290"/>
            <ac:picMk id="27" creationId="{99A1522B-3EAA-8F14-B4A4-4EF4A5DC8E10}"/>
          </ac:picMkLst>
        </pc:picChg>
      </pc:sldChg>
      <pc:sldChg chg="modSp mod">
        <pc:chgData name="Inyoung OH" userId="dd04d54c897460e9" providerId="LiveId" clId="{5CD25753-A126-4772-89A0-37C453BD2BFB}" dt="2026-09-02T02:34:25.699" v="9361" actId="1076"/>
        <pc:sldMkLst>
          <pc:docMk/>
          <pc:sldMk cId="1621109409" sldId="291"/>
        </pc:sldMkLst>
        <pc:picChg chg="mod">
          <ac:chgData name="Inyoung OH" userId="dd04d54c897460e9" providerId="LiveId" clId="{5CD25753-A126-4772-89A0-37C453BD2BFB}" dt="2026-09-02T02:34:25.699" v="9361" actId="1076"/>
          <ac:picMkLst>
            <pc:docMk/>
            <pc:sldMk cId="1621109409" sldId="291"/>
            <ac:picMk id="3" creationId="{F9924E85-7E08-AC34-4F51-D45AB5A1DFD9}"/>
          </ac:picMkLst>
        </pc:picChg>
        <pc:picChg chg="mod">
          <ac:chgData name="Inyoung OH" userId="dd04d54c897460e9" providerId="LiveId" clId="{5CD25753-A126-4772-89A0-37C453BD2BFB}" dt="2026-09-02T02:33:17.549" v="9358" actId="1076"/>
          <ac:picMkLst>
            <pc:docMk/>
            <pc:sldMk cId="1621109409" sldId="291"/>
            <ac:picMk id="4" creationId="{9B72F6FE-220F-B2E8-3658-9E5AE20C6F8D}"/>
          </ac:picMkLst>
        </pc:picChg>
      </pc:sldChg>
      <pc:sldChg chg="addSp delSp modSp new mod">
        <pc:chgData name="Inyoung OH" userId="dd04d54c897460e9" providerId="LiveId" clId="{5CD25753-A126-4772-89A0-37C453BD2BFB}" dt="2026-09-03T10:41:53.400" v="9569" actId="14100"/>
        <pc:sldMkLst>
          <pc:docMk/>
          <pc:sldMk cId="2088190790" sldId="292"/>
        </pc:sldMkLst>
        <pc:spChg chg="del">
          <ac:chgData name="Inyoung OH" userId="dd04d54c897460e9" providerId="LiveId" clId="{5CD25753-A126-4772-89A0-37C453BD2BFB}" dt="2026-09-03T10:35:09.985" v="9364" actId="478"/>
          <ac:spMkLst>
            <pc:docMk/>
            <pc:sldMk cId="2088190790" sldId="292"/>
            <ac:spMk id="2" creationId="{C682D41E-F2AE-7FC0-93D7-214E6AE1FD62}"/>
          </ac:spMkLst>
        </pc:spChg>
        <pc:spChg chg="del">
          <ac:chgData name="Inyoung OH" userId="dd04d54c897460e9" providerId="LiveId" clId="{5CD25753-A126-4772-89A0-37C453BD2BFB}" dt="2026-09-03T10:35:09.985" v="9364" actId="478"/>
          <ac:spMkLst>
            <pc:docMk/>
            <pc:sldMk cId="2088190790" sldId="292"/>
            <ac:spMk id="3" creationId="{47509933-0850-B070-7111-C71C5644AF8A}"/>
          </ac:spMkLst>
        </pc:spChg>
        <pc:spChg chg="add mod">
          <ac:chgData name="Inyoung OH" userId="dd04d54c897460e9" providerId="LiveId" clId="{5CD25753-A126-4772-89A0-37C453BD2BFB}" dt="2026-09-03T10:36:55.637" v="9400" actId="1037"/>
          <ac:spMkLst>
            <pc:docMk/>
            <pc:sldMk cId="2088190790" sldId="292"/>
            <ac:spMk id="6" creationId="{7B6417E8-A4FF-A14B-4EB0-BAA9494476AA}"/>
          </ac:spMkLst>
        </pc:spChg>
        <pc:spChg chg="add mod">
          <ac:chgData name="Inyoung OH" userId="dd04d54c897460e9" providerId="LiveId" clId="{5CD25753-A126-4772-89A0-37C453BD2BFB}" dt="2026-09-03T10:37:44.967" v="9408" actId="113"/>
          <ac:spMkLst>
            <pc:docMk/>
            <pc:sldMk cId="2088190790" sldId="292"/>
            <ac:spMk id="7" creationId="{4839D323-B9A5-DE1C-0A22-75258E8594A3}"/>
          </ac:spMkLst>
        </pc:spChg>
        <pc:picChg chg="add mod">
          <ac:chgData name="Inyoung OH" userId="dd04d54c897460e9" providerId="LiveId" clId="{5CD25753-A126-4772-89A0-37C453BD2BFB}" dt="2026-09-03T10:41:53.400" v="9569" actId="14100"/>
          <ac:picMkLst>
            <pc:docMk/>
            <pc:sldMk cId="2088190790" sldId="292"/>
            <ac:picMk id="5" creationId="{BF6794BE-DE33-9F9C-F169-FB2B6E4CA327}"/>
          </ac:picMkLst>
        </pc:picChg>
      </pc:sldChg>
      <pc:sldChg chg="del">
        <pc:chgData name="Inyoung OH" userId="dd04d54c897460e9" providerId="LiveId" clId="{5CD25753-A126-4772-89A0-37C453BD2BFB}" dt="2026-09-02T02:33:38.172" v="9359" actId="2696"/>
        <pc:sldMkLst>
          <pc:docMk/>
          <pc:sldMk cId="2665612517" sldId="292"/>
        </pc:sldMkLst>
      </pc:sldChg>
      <pc:sldChg chg="addSp delSp modSp add mod">
        <pc:chgData name="Inyoung OH" userId="dd04d54c897460e9" providerId="LiveId" clId="{5CD25753-A126-4772-89A0-37C453BD2BFB}" dt="2026-09-03T10:43:02.232" v="9616" actId="21"/>
        <pc:sldMkLst>
          <pc:docMk/>
          <pc:sldMk cId="79980822" sldId="293"/>
        </pc:sldMkLst>
        <pc:spChg chg="mod ord">
          <ac:chgData name="Inyoung OH" userId="dd04d54c897460e9" providerId="LiveId" clId="{5CD25753-A126-4772-89A0-37C453BD2BFB}" dt="2026-09-03T10:41:23.461" v="9568" actId="1037"/>
          <ac:spMkLst>
            <pc:docMk/>
            <pc:sldMk cId="79980822" sldId="293"/>
            <ac:spMk id="6" creationId="{371ACEE7-F080-FE2F-BF0F-50E4E60682CD}"/>
          </ac:spMkLst>
        </pc:spChg>
        <pc:spChg chg="mod">
          <ac:chgData name="Inyoung OH" userId="dd04d54c897460e9" providerId="LiveId" clId="{5CD25753-A126-4772-89A0-37C453BD2BFB}" dt="2026-09-03T10:38:27.005" v="9414" actId="20577"/>
          <ac:spMkLst>
            <pc:docMk/>
            <pc:sldMk cId="79980822" sldId="293"/>
            <ac:spMk id="7" creationId="{C7F15D1E-3A70-C982-5839-3E2A45B00379}"/>
          </ac:spMkLst>
        </pc:spChg>
        <pc:picChg chg="add mod">
          <ac:chgData name="Inyoung OH" userId="dd04d54c897460e9" providerId="LiveId" clId="{5CD25753-A126-4772-89A0-37C453BD2BFB}" dt="2026-09-03T10:42:16.223" v="9603" actId="1037"/>
          <ac:picMkLst>
            <pc:docMk/>
            <pc:sldMk cId="79980822" sldId="293"/>
            <ac:picMk id="3" creationId="{6D2A0754-DC7A-BF76-A5B0-F3C2D32D1553}"/>
          </ac:picMkLst>
        </pc:picChg>
        <pc:picChg chg="del">
          <ac:chgData name="Inyoung OH" userId="dd04d54c897460e9" providerId="LiveId" clId="{5CD25753-A126-4772-89A0-37C453BD2BFB}" dt="2026-09-03T10:38:28.888" v="9415" actId="478"/>
          <ac:picMkLst>
            <pc:docMk/>
            <pc:sldMk cId="79980822" sldId="293"/>
            <ac:picMk id="5" creationId="{B3930B6C-0190-0E68-987F-197C72AB3179}"/>
          </ac:picMkLst>
        </pc:picChg>
        <pc:picChg chg="add del mod">
          <ac:chgData name="Inyoung OH" userId="dd04d54c897460e9" providerId="LiveId" clId="{5CD25753-A126-4772-89A0-37C453BD2BFB}" dt="2026-09-03T10:43:02.232" v="9616" actId="21"/>
          <ac:picMkLst>
            <pc:docMk/>
            <pc:sldMk cId="79980822" sldId="293"/>
            <ac:picMk id="8" creationId="{B5702DEF-F40D-9DCB-9A1C-AA2037DB8055}"/>
          </ac:picMkLst>
        </pc:picChg>
      </pc:sldChg>
      <pc:sldChg chg="addSp delSp modSp new mod">
        <pc:chgData name="Inyoung OH" userId="dd04d54c897460e9" providerId="LiveId" clId="{5CD25753-A126-4772-89A0-37C453BD2BFB}" dt="2026-09-03T10:44:02.022" v="9754" actId="478"/>
        <pc:sldMkLst>
          <pc:docMk/>
          <pc:sldMk cId="846941604" sldId="294"/>
        </pc:sldMkLst>
        <pc:spChg chg="del">
          <ac:chgData name="Inyoung OH" userId="dd04d54c897460e9" providerId="LiveId" clId="{5CD25753-A126-4772-89A0-37C453BD2BFB}" dt="2026-09-03T10:42:26.095" v="9605" actId="478"/>
          <ac:spMkLst>
            <pc:docMk/>
            <pc:sldMk cId="846941604" sldId="294"/>
            <ac:spMk id="2" creationId="{51B5F90E-03CA-F5C2-A43E-EF3E669EA173}"/>
          </ac:spMkLst>
        </pc:spChg>
        <pc:spChg chg="del">
          <ac:chgData name="Inyoung OH" userId="dd04d54c897460e9" providerId="LiveId" clId="{5CD25753-A126-4772-89A0-37C453BD2BFB}" dt="2026-09-03T10:42:26.095" v="9605" actId="478"/>
          <ac:spMkLst>
            <pc:docMk/>
            <pc:sldMk cId="846941604" sldId="294"/>
            <ac:spMk id="3" creationId="{374CB698-8A88-543E-DB1A-25B85A048CC3}"/>
          </ac:spMkLst>
        </pc:spChg>
        <pc:spChg chg="add mod">
          <ac:chgData name="Inyoung OH" userId="dd04d54c897460e9" providerId="LiveId" clId="{5CD25753-A126-4772-89A0-37C453BD2BFB}" dt="2026-09-03T10:42:34.828" v="9608" actId="20577"/>
          <ac:spMkLst>
            <pc:docMk/>
            <pc:sldMk cId="846941604" sldId="294"/>
            <ac:spMk id="5" creationId="{8BC48B31-4375-C1B9-0BE2-3500C403C28D}"/>
          </ac:spMkLst>
        </pc:spChg>
        <pc:spChg chg="add mod">
          <ac:chgData name="Inyoung OH" userId="dd04d54c897460e9" providerId="LiveId" clId="{5CD25753-A126-4772-89A0-37C453BD2BFB}" dt="2026-09-03T10:43:59.276" v="9753" actId="1035"/>
          <ac:spMkLst>
            <pc:docMk/>
            <pc:sldMk cId="846941604" sldId="294"/>
            <ac:spMk id="11" creationId="{7705EEE9-37AC-21E2-1B81-6022192F2CCE}"/>
          </ac:spMkLst>
        </pc:spChg>
        <pc:picChg chg="add mod">
          <ac:chgData name="Inyoung OH" userId="dd04d54c897460e9" providerId="LiveId" clId="{5CD25753-A126-4772-89A0-37C453BD2BFB}" dt="2026-09-03T10:42:53.458" v="9615" actId="1038"/>
          <ac:picMkLst>
            <pc:docMk/>
            <pc:sldMk cId="846941604" sldId="294"/>
            <ac:picMk id="7" creationId="{D6B1196D-9BAA-E892-904A-080EB83BFFCA}"/>
          </ac:picMkLst>
        </pc:picChg>
        <pc:picChg chg="add del">
          <ac:chgData name="Inyoung OH" userId="dd04d54c897460e9" providerId="LiveId" clId="{5CD25753-A126-4772-89A0-37C453BD2BFB}" dt="2026-09-03T10:44:02.022" v="9754" actId="478"/>
          <ac:picMkLst>
            <pc:docMk/>
            <pc:sldMk cId="846941604" sldId="294"/>
            <ac:picMk id="9" creationId="{061090EA-A10C-21DD-9053-E5F79F2E1F0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085D37-442A-483A-BA53-A88B3FC5CE5D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68413" y="1143000"/>
            <a:ext cx="43211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4BE22-2B22-466E-8B55-A2B0AB57E50F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205729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1pPr>
    <a:lvl2pPr marL="1250899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2pPr>
    <a:lvl3pPr marL="25017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3pPr>
    <a:lvl4pPr marL="37526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4pPr>
    <a:lvl5pPr marL="5003597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5pPr>
    <a:lvl6pPr marL="6254496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6pPr>
    <a:lvl7pPr marL="7505395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7pPr>
    <a:lvl8pPr marL="87562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8pPr>
    <a:lvl9pPr marL="100071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0300" y="3741210"/>
            <a:ext cx="27203400" cy="7958667"/>
          </a:xfrm>
        </p:spPr>
        <p:txBody>
          <a:bodyPr anchor="b"/>
          <a:lstStyle>
            <a:lvl1pPr algn="ctr">
              <a:defRPr sz="20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0500" y="12006793"/>
            <a:ext cx="24003000" cy="5519207"/>
          </a:xfrm>
        </p:spPr>
        <p:txBody>
          <a:bodyPr/>
          <a:lstStyle>
            <a:lvl1pPr marL="0" indent="0" algn="ctr">
              <a:buNone/>
              <a:defRPr sz="8000"/>
            </a:lvl1pPr>
            <a:lvl2pPr marL="1523985" indent="0" algn="ctr">
              <a:buNone/>
              <a:defRPr sz="6667"/>
            </a:lvl2pPr>
            <a:lvl3pPr marL="3047970" indent="0" algn="ctr">
              <a:buNone/>
              <a:defRPr sz="6000"/>
            </a:lvl3pPr>
            <a:lvl4pPr marL="4571954" indent="0" algn="ctr">
              <a:buNone/>
              <a:defRPr sz="5333"/>
            </a:lvl4pPr>
            <a:lvl5pPr marL="6095939" indent="0" algn="ctr">
              <a:buNone/>
              <a:defRPr sz="5333"/>
            </a:lvl5pPr>
            <a:lvl6pPr marL="7619924" indent="0" algn="ctr">
              <a:buNone/>
              <a:defRPr sz="5333"/>
            </a:lvl6pPr>
            <a:lvl7pPr marL="9143909" indent="0" algn="ctr">
              <a:buNone/>
              <a:defRPr sz="5333"/>
            </a:lvl7pPr>
            <a:lvl8pPr marL="10667893" indent="0" algn="ctr">
              <a:buNone/>
              <a:defRPr sz="5333"/>
            </a:lvl8pPr>
            <a:lvl9pPr marL="12191878" indent="0" algn="ctr">
              <a:buNone/>
              <a:defRPr sz="5333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764270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809714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3608" y="5699132"/>
            <a:ext cx="27603450" cy="9509123"/>
          </a:xfrm>
        </p:spPr>
        <p:txBody>
          <a:bodyPr anchor="b"/>
          <a:lstStyle>
            <a:lvl1pPr>
              <a:defRPr sz="20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83608" y="15298215"/>
            <a:ext cx="27603450" cy="5000623"/>
          </a:xfrm>
        </p:spPr>
        <p:txBody>
          <a:bodyPr/>
          <a:lstStyle>
            <a:lvl1pPr marL="0" indent="0">
              <a:buNone/>
              <a:defRPr sz="8000">
                <a:solidFill>
                  <a:schemeClr val="tx1">
                    <a:tint val="82000"/>
                  </a:schemeClr>
                </a:solidFill>
              </a:defRPr>
            </a:lvl1pPr>
            <a:lvl2pPr marL="1523985" indent="0">
              <a:buNone/>
              <a:defRPr sz="6667">
                <a:solidFill>
                  <a:schemeClr val="tx1">
                    <a:tint val="82000"/>
                  </a:schemeClr>
                </a:solidFill>
              </a:defRPr>
            </a:lvl2pPr>
            <a:lvl3pPr marL="3047970" indent="0">
              <a:buNone/>
              <a:defRPr sz="6000">
                <a:solidFill>
                  <a:schemeClr val="tx1">
                    <a:tint val="82000"/>
                  </a:schemeClr>
                </a:solidFill>
              </a:defRPr>
            </a:lvl3pPr>
            <a:lvl4pPr marL="457195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4pPr>
            <a:lvl5pPr marL="609593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5pPr>
            <a:lvl6pPr marL="761992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6pPr>
            <a:lvl7pPr marL="914390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7pPr>
            <a:lvl8pPr marL="10667893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8pPr>
            <a:lvl9pPr marL="12191878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33448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027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02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192140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3" y="1217089"/>
            <a:ext cx="27603450" cy="441854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447" y="5603877"/>
            <a:ext cx="13539190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4447" y="8350250"/>
            <a:ext cx="13539190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202027" y="5603877"/>
            <a:ext cx="13605869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202027" y="8350250"/>
            <a:ext cx="13605869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45104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884267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6404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05869" y="3291422"/>
            <a:ext cx="16202025" cy="16245417"/>
          </a:xfrm>
        </p:spPr>
        <p:txBody>
          <a:bodyPr/>
          <a:lstStyle>
            <a:lvl1pPr>
              <a:defRPr sz="10667"/>
            </a:lvl1pPr>
            <a:lvl2pPr>
              <a:defRPr sz="9333"/>
            </a:lvl2pPr>
            <a:lvl3pPr>
              <a:defRPr sz="8000"/>
            </a:lvl3pPr>
            <a:lvl4pPr>
              <a:defRPr sz="6667"/>
            </a:lvl4pPr>
            <a:lvl5pPr>
              <a:defRPr sz="6667"/>
            </a:lvl5pPr>
            <a:lvl6pPr>
              <a:defRPr sz="6667"/>
            </a:lvl6pPr>
            <a:lvl7pPr>
              <a:defRPr sz="6667"/>
            </a:lvl7pPr>
            <a:lvl8pPr>
              <a:defRPr sz="6667"/>
            </a:lvl8pPr>
            <a:lvl9pPr>
              <a:defRPr sz="6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371181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05869" y="3291422"/>
            <a:ext cx="16202025" cy="16245417"/>
          </a:xfrm>
        </p:spPr>
        <p:txBody>
          <a:bodyPr anchor="t"/>
          <a:lstStyle>
            <a:lvl1pPr marL="0" indent="0">
              <a:buNone/>
              <a:defRPr sz="10667"/>
            </a:lvl1pPr>
            <a:lvl2pPr marL="1523985" indent="0">
              <a:buNone/>
              <a:defRPr sz="9333"/>
            </a:lvl2pPr>
            <a:lvl3pPr marL="3047970" indent="0">
              <a:buNone/>
              <a:defRPr sz="8000"/>
            </a:lvl3pPr>
            <a:lvl4pPr marL="4571954" indent="0">
              <a:buNone/>
              <a:defRPr sz="6667"/>
            </a:lvl4pPr>
            <a:lvl5pPr marL="6095939" indent="0">
              <a:buNone/>
              <a:defRPr sz="6667"/>
            </a:lvl5pPr>
            <a:lvl6pPr marL="7619924" indent="0">
              <a:buNone/>
              <a:defRPr sz="6667"/>
            </a:lvl6pPr>
            <a:lvl7pPr marL="9143909" indent="0">
              <a:buNone/>
              <a:defRPr sz="6667"/>
            </a:lvl7pPr>
            <a:lvl8pPr marL="10667893" indent="0">
              <a:buNone/>
              <a:defRPr sz="6667"/>
            </a:lvl8pPr>
            <a:lvl9pPr marL="12191878" indent="0">
              <a:buNone/>
              <a:defRPr sz="6667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997663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768682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902864" y="1217084"/>
            <a:ext cx="6900863" cy="1937279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7" y="1217084"/>
            <a:ext cx="20302538" cy="1937279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204482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0275" y="1217089"/>
            <a:ext cx="27603450" cy="4418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5" y="6085417"/>
            <a:ext cx="27603450" cy="145044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0027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01325" y="21187839"/>
            <a:ext cx="1080135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60282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062085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047970" rtl="0" eaLnBrk="1" latinLnBrk="0" hangingPunct="1">
        <a:lnSpc>
          <a:spcPct val="90000"/>
        </a:lnSpc>
        <a:spcBef>
          <a:spcPct val="0"/>
        </a:spcBef>
        <a:buNone/>
        <a:defRPr sz="14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1992" indent="-761992" algn="l" defTabSz="3047970" rtl="0" eaLnBrk="1" latinLnBrk="0" hangingPunct="1">
        <a:lnSpc>
          <a:spcPct val="90000"/>
        </a:lnSpc>
        <a:spcBef>
          <a:spcPts val="3333"/>
        </a:spcBef>
        <a:buFont typeface="Arial" panose="020B0604020202020204" pitchFamily="34" charset="0"/>
        <a:buChar char="•"/>
        <a:defRPr sz="9333" kern="1200">
          <a:solidFill>
            <a:schemeClr val="tx1"/>
          </a:solidFill>
          <a:latin typeface="+mn-lt"/>
          <a:ea typeface="+mn-ea"/>
          <a:cs typeface="+mn-cs"/>
        </a:defRPr>
      </a:lvl1pPr>
      <a:lvl2pPr marL="228597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2pPr>
      <a:lvl3pPr marL="3809962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667" kern="1200">
          <a:solidFill>
            <a:schemeClr val="tx1"/>
          </a:solidFill>
          <a:latin typeface="+mn-lt"/>
          <a:ea typeface="+mn-ea"/>
          <a:cs typeface="+mn-cs"/>
        </a:defRPr>
      </a:lvl3pPr>
      <a:lvl4pPr marL="533394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85793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838191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90590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142988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953870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1pPr>
      <a:lvl2pPr marL="1523985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304797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3pPr>
      <a:lvl4pPr marL="457195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09593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761992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14390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0667893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191878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tiff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2F92A-39B8-62A5-71BC-CF7E3FF536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0400" b="1">
                <a:latin typeface="Times New Roman" panose="02020603050405020304" pitchFamily="18" charset="0"/>
                <a:cs typeface="Times New Roman" panose="02020603050405020304" pitchFamily="18" charset="0"/>
              </a:rPr>
              <a:t>Raw </a:t>
            </a:r>
            <a:r>
              <a:rPr lang="en-US" sz="104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images_Supplementary</a:t>
            </a:r>
            <a:r>
              <a:rPr lang="en-US" sz="10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4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Figures_CMI</a:t>
            </a:r>
            <a:r>
              <a:rPr lang="en-US" sz="10400" b="1">
                <a:latin typeface="Times New Roman" panose="02020603050405020304" pitchFamily="18" charset="0"/>
                <a:cs typeface="Times New Roman" panose="02020603050405020304" pitchFamily="18" charset="0"/>
              </a:rPr>
              <a:t> 2026</a:t>
            </a:r>
            <a:endParaRPr lang="en-HK" sz="10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6AA45B-BFC4-5C4E-7143-377D3AE1EE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Title of manuscript: Glycolytic enzymes play important roles in innate immune memory of neuroimmune responses triggered by systemic inflammation</a:t>
            </a:r>
            <a:endParaRPr lang="en-HK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048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C69116-B47A-1809-BD49-F2495E7B9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79CC45C-7E38-52BF-9F8C-6D318CDD43F2}"/>
              </a:ext>
            </a:extLst>
          </p:cNvPr>
          <p:cNvSpPr txBox="1"/>
          <p:nvPr/>
        </p:nvSpPr>
        <p:spPr>
          <a:xfrm>
            <a:off x="488308" y="379692"/>
            <a:ext cx="2072427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/>
              <a:t>Fig S2.G</a:t>
            </a:r>
            <a:endParaRPr lang="en-HK" sz="4050" b="1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924E85-7E08-AC34-4F51-D45AB5A1DF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9998" y="4221093"/>
            <a:ext cx="15230264" cy="6150159"/>
          </a:xfrm>
          <a:prstGeom prst="rect">
            <a:avLst/>
          </a:prstGeom>
          <a:noFill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B72F6FE-220F-B2E8-3658-9E5AE20C6F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22480" y="15177132"/>
            <a:ext cx="15816351" cy="6678486"/>
          </a:xfrm>
          <a:prstGeom prst="rect">
            <a:avLst/>
          </a:prstGeom>
        </p:spPr>
      </p:pic>
      <p:pic>
        <p:nvPicPr>
          <p:cNvPr id="6" name="Picture 5" descr="A red and blue cells&#10;&#10;Description automatically generated with medium confidence">
            <a:extLst>
              <a:ext uri="{FF2B5EF4-FFF2-40B4-BE49-F238E27FC236}">
                <a16:creationId xmlns:a16="http://schemas.microsoft.com/office/drawing/2014/main" id="{0376E051-8837-55AB-9B1A-2C72BC4848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43" y="5469998"/>
            <a:ext cx="3700477" cy="3700477"/>
          </a:xfrm>
          <a:prstGeom prst="rect">
            <a:avLst/>
          </a:prstGeom>
        </p:spPr>
      </p:pic>
      <p:pic>
        <p:nvPicPr>
          <p:cNvPr id="8" name="Picture 7" descr="A red and blue cells&#10;&#10;Description automatically generated">
            <a:extLst>
              <a:ext uri="{FF2B5EF4-FFF2-40B4-BE49-F238E27FC236}">
                <a16:creationId xmlns:a16="http://schemas.microsoft.com/office/drawing/2014/main" id="{EED2FE0E-7060-2002-FF76-45359FFC9B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395" y="5457965"/>
            <a:ext cx="3700477" cy="3700477"/>
          </a:xfrm>
          <a:prstGeom prst="rect">
            <a:avLst/>
          </a:prstGeom>
        </p:spPr>
      </p:pic>
      <p:pic>
        <p:nvPicPr>
          <p:cNvPr id="10" name="Picture 9" descr="A red and blue cells&#10;&#10;Description automatically generated">
            <a:extLst>
              <a:ext uri="{FF2B5EF4-FFF2-40B4-BE49-F238E27FC236}">
                <a16:creationId xmlns:a16="http://schemas.microsoft.com/office/drawing/2014/main" id="{91582658-B6A2-064D-B77D-2418882AE4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004" y="5445935"/>
            <a:ext cx="3700476" cy="370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109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ed and blue cells&#10;&#10;Description automatically generated with medium confidence">
            <a:extLst>
              <a:ext uri="{FF2B5EF4-FFF2-40B4-BE49-F238E27FC236}">
                <a16:creationId xmlns:a16="http://schemas.microsoft.com/office/drawing/2014/main" id="{BF6794BE-DE33-9F9C-F169-FB2B6E4CA3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382" y="1185920"/>
            <a:ext cx="20574000" cy="20574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B6417E8-A4FF-A14B-4EB0-BAA9494476AA}"/>
              </a:ext>
            </a:extLst>
          </p:cNvPr>
          <p:cNvSpPr/>
          <p:nvPr/>
        </p:nvSpPr>
        <p:spPr>
          <a:xfrm>
            <a:off x="16099972" y="9699171"/>
            <a:ext cx="2906486" cy="2481943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39D323-B9A5-DE1C-0A22-75258E8594A3}"/>
              </a:ext>
            </a:extLst>
          </p:cNvPr>
          <p:cNvSpPr txBox="1"/>
          <p:nvPr/>
        </p:nvSpPr>
        <p:spPr>
          <a:xfrm>
            <a:off x="1502229" y="2547257"/>
            <a:ext cx="13644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1x NS</a:t>
            </a:r>
            <a:endParaRPr lang="en-HK" sz="3600" b="1" dirty="0"/>
          </a:p>
        </p:txBody>
      </p:sp>
    </p:spTree>
    <p:extLst>
      <p:ext uri="{BB962C8B-B14F-4D97-AF65-F5344CB8AC3E}">
        <p14:creationId xmlns:p14="http://schemas.microsoft.com/office/powerpoint/2010/main" val="2088190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B6B5D8-E884-20B4-5DCD-07D61AD67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7F15D1E-3A70-C982-5839-3E2A45B00379}"/>
              </a:ext>
            </a:extLst>
          </p:cNvPr>
          <p:cNvSpPr txBox="1"/>
          <p:nvPr/>
        </p:nvSpPr>
        <p:spPr>
          <a:xfrm>
            <a:off x="1502229" y="2547257"/>
            <a:ext cx="15456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1x LPS</a:t>
            </a:r>
            <a:endParaRPr lang="en-HK" sz="3600" b="1" dirty="0"/>
          </a:p>
        </p:txBody>
      </p:sp>
      <p:pic>
        <p:nvPicPr>
          <p:cNvPr id="3" name="Picture 2" descr="A red and blue cells&#10;&#10;Description automatically generated">
            <a:extLst>
              <a:ext uri="{FF2B5EF4-FFF2-40B4-BE49-F238E27FC236}">
                <a16:creationId xmlns:a16="http://schemas.microsoft.com/office/drawing/2014/main" id="{6D2A0754-DC7A-BF76-A5B0-F3C2D32D15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195" y="918619"/>
            <a:ext cx="20574000" cy="20574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71ACEE7-F080-FE2F-BF0F-50E4E60682CD}"/>
              </a:ext>
            </a:extLst>
          </p:cNvPr>
          <p:cNvSpPr/>
          <p:nvPr/>
        </p:nvSpPr>
        <p:spPr>
          <a:xfrm>
            <a:off x="20573999" y="6462706"/>
            <a:ext cx="2906486" cy="2481943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79980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BC48B31-4375-C1B9-0BE2-3500C403C28D}"/>
              </a:ext>
            </a:extLst>
          </p:cNvPr>
          <p:cNvSpPr txBox="1"/>
          <p:nvPr/>
        </p:nvSpPr>
        <p:spPr>
          <a:xfrm>
            <a:off x="1502229" y="2547257"/>
            <a:ext cx="15456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2x LPS</a:t>
            </a:r>
            <a:endParaRPr lang="en-HK" sz="3600" b="1" dirty="0"/>
          </a:p>
        </p:txBody>
      </p:sp>
      <p:pic>
        <p:nvPicPr>
          <p:cNvPr id="7" name="Picture 6" descr="A red and blue cells&#10;&#10;Description automatically generated">
            <a:extLst>
              <a:ext uri="{FF2B5EF4-FFF2-40B4-BE49-F238E27FC236}">
                <a16:creationId xmlns:a16="http://schemas.microsoft.com/office/drawing/2014/main" id="{D6B1196D-9BAA-E892-904A-080EB83BFF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100" y="1143000"/>
            <a:ext cx="20574000" cy="20574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705EEE9-37AC-21E2-1B81-6022192F2CCE}"/>
              </a:ext>
            </a:extLst>
          </p:cNvPr>
          <p:cNvSpPr/>
          <p:nvPr/>
        </p:nvSpPr>
        <p:spPr>
          <a:xfrm>
            <a:off x="12442378" y="18088638"/>
            <a:ext cx="2906486" cy="248194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8469416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</TotalTime>
  <Words>38</Words>
  <Application>Microsoft Office PowerPoint</Application>
  <PresentationFormat>Custom</PresentationFormat>
  <Paragraphs>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Times New Roman</vt:lpstr>
      <vt:lpstr>Office Theme</vt:lpstr>
      <vt:lpstr>Raw images_Supplementary Figures_CMI 2026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Inyoung OH</dc:creator>
  <cp:lastModifiedBy>Inyoung OH</cp:lastModifiedBy>
  <cp:revision>1</cp:revision>
  <dcterms:created xsi:type="dcterms:W3CDTF">2026-08-31T01:36:53Z</dcterms:created>
  <dcterms:modified xsi:type="dcterms:W3CDTF">2026-09-03T10:45:15Z</dcterms:modified>
</cp:coreProperties>
</file>