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79" r:id="rId3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 addSection delSection">
      <pc:chgData name="Inyoung OH" userId="dd04d54c897460e9" providerId="LiveId" clId="{5CD25753-A126-4772-89A0-37C453BD2BFB}" dt="2026-09-03T06:10:13.795" v="24620" actId="2696"/>
      <pc:docMkLst>
        <pc:docMk/>
      </pc:docMkLst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6:10:10.039" v="24619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del mod ord">
        <pc:chgData name="Inyoung OH" userId="dd04d54c897460e9" providerId="LiveId" clId="{5CD25753-A126-4772-89A0-37C453BD2BFB}" dt="2026-09-03T06:10:10.039" v="24619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6:10:10.039" v="24619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6:10:10.039" v="24619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mod">
        <pc:chgData name="Inyoung OH" userId="dd04d54c897460e9" providerId="LiveId" clId="{5CD25753-A126-4772-89A0-37C453BD2BFB}" dt="2026-09-03T01:57:19.563" v="22126" actId="1035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mod">
          <ac:chgData name="Inyoung OH" userId="dd04d54c897460e9" providerId="LiveId" clId="{5CD25753-A126-4772-89A0-37C453BD2BFB}" dt="2026-08-31T02:02:22.636" v="1241" actId="1037"/>
          <ac:spMkLst>
            <pc:docMk/>
            <pc:sldMk cId="1403208029" sldId="279"/>
            <ac:spMk id="5" creationId="{18932BA8-5F83-4180-781F-DEADA54983F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6:10:13.795" v="24620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mod">
          <ac:chgData name="Inyoung OH" userId="dd04d54c897460e9" providerId="LiveId" clId="{5CD25753-A126-4772-89A0-37C453BD2BFB}" dt="2026-08-31T02:02:49.264" v="1312" actId="1038"/>
          <ac:spMkLst>
            <pc:docMk/>
            <pc:sldMk cId="927557233" sldId="280"/>
            <ac:spMk id="5" creationId="{614B154B-A665-1B55-7472-E909CA35905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6:10:13.795" v="24620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mod">
          <ac:chgData name="Inyoung OH" userId="dd04d54c897460e9" providerId="LiveId" clId="{5CD25753-A126-4772-89A0-37C453BD2BFB}" dt="2026-08-31T02:03:13.873" v="1373" actId="1038"/>
          <ac:spMkLst>
            <pc:docMk/>
            <pc:sldMk cId="819447760" sldId="281"/>
            <ac:spMk id="5" creationId="{3A68F4B3-D183-6D23-2F26-217343D88F7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0B8EA-CA9C-31E5-CD97-2B6AA662E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8932BA8-5F83-4180-781F-DEADA54983F9}"/>
              </a:ext>
            </a:extLst>
          </p:cNvPr>
          <p:cNvSpPr txBox="1"/>
          <p:nvPr/>
        </p:nvSpPr>
        <p:spPr>
          <a:xfrm>
            <a:off x="448549" y="339932"/>
            <a:ext cx="1761444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7.G</a:t>
            </a:r>
            <a:endParaRPr lang="en-HK" sz="405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29AC4-5CA0-F475-3F47-905D2826D9C6}"/>
              </a:ext>
            </a:extLst>
          </p:cNvPr>
          <p:cNvSpPr txBox="1"/>
          <p:nvPr/>
        </p:nvSpPr>
        <p:spPr>
          <a:xfrm>
            <a:off x="21567525" y="1285974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DB3E9-56D4-E906-12C8-A2623AD7C4B9}"/>
              </a:ext>
            </a:extLst>
          </p:cNvPr>
          <p:cNvSpPr txBox="1"/>
          <p:nvPr/>
        </p:nvSpPr>
        <p:spPr>
          <a:xfrm>
            <a:off x="9209941" y="4085061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CAF77D-4BB1-830C-3F8F-A99971E06E94}"/>
              </a:ext>
            </a:extLst>
          </p:cNvPr>
          <p:cNvSpPr txBox="1"/>
          <p:nvPr/>
        </p:nvSpPr>
        <p:spPr>
          <a:xfrm>
            <a:off x="8852580" y="10780472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D123EA-9A28-2937-E91C-F17F8169DD98}"/>
              </a:ext>
            </a:extLst>
          </p:cNvPr>
          <p:cNvSpPr txBox="1"/>
          <p:nvPr/>
        </p:nvSpPr>
        <p:spPr>
          <a:xfrm>
            <a:off x="8910149" y="17381290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23F52FC-3FD4-E167-5ABE-C95D20B7C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9740" y="8760823"/>
            <a:ext cx="6675781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ACFF6CF-0A07-9387-DBAA-7B23D580D6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6457" y="8760823"/>
            <a:ext cx="6758606" cy="6858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B202C40-DB44-0295-0566-512257E38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82124" y="15495168"/>
            <a:ext cx="6675781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58530A3-717B-268F-219E-08419DFA4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8842" y="15467907"/>
            <a:ext cx="6758606" cy="685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170A218-A9B7-9379-6A7B-66112C5B60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16186" y="2016439"/>
            <a:ext cx="6443871" cy="685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6C71B25-7B9B-CC66-A37A-3D25C29B9C8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49467" y="2016576"/>
            <a:ext cx="6361043" cy="6858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EC6511C-E9A8-F5A8-DAEE-E39807404889}"/>
              </a:ext>
            </a:extLst>
          </p:cNvPr>
          <p:cNvSpPr txBox="1"/>
          <p:nvPr/>
        </p:nvSpPr>
        <p:spPr>
          <a:xfrm>
            <a:off x="14570458" y="1379823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7E03093-6ADE-1915-4673-55F01ADE3F7A}"/>
              </a:ext>
            </a:extLst>
          </p:cNvPr>
          <p:cNvSpPr txBox="1"/>
          <p:nvPr/>
        </p:nvSpPr>
        <p:spPr>
          <a:xfrm rot="10800000">
            <a:off x="11166596" y="3075047"/>
            <a:ext cx="738664" cy="27084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CD45-BV650</a:t>
            </a:r>
            <a:endParaRPr lang="en-HK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0B0AC1E-39AC-EBEF-7B4E-279F4E93AF38}"/>
              </a:ext>
            </a:extLst>
          </p:cNvPr>
          <p:cNvSpPr txBox="1"/>
          <p:nvPr/>
        </p:nvSpPr>
        <p:spPr>
          <a:xfrm rot="16200000">
            <a:off x="14338128" y="5819946"/>
            <a:ext cx="738664" cy="34780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CD11b-APC/Cy7</a:t>
            </a:r>
            <a:endParaRPr lang="en-HK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3226931-CF4A-1369-8A78-285A3596DA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4897" y="2276828"/>
            <a:ext cx="5300870" cy="68580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6C1185E-7517-218D-5FA7-7C55B3BD8E3D}"/>
              </a:ext>
            </a:extLst>
          </p:cNvPr>
          <p:cNvSpPr txBox="1"/>
          <p:nvPr/>
        </p:nvSpPr>
        <p:spPr>
          <a:xfrm>
            <a:off x="3958204" y="1537997"/>
            <a:ext cx="41389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Isotype control, IgG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208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46</Words>
  <Application>Microsoft Office PowerPoint</Application>
  <PresentationFormat>Custom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2026-09-03T06:10:14Z</dcterms:modified>
</cp:coreProperties>
</file>