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8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04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8395D4-6A8C-4093-BD10-704BE8DE20DA}" v="11" dt="2026-09-03T08:39:07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104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2:35:19.228" v="25310" actId="1035"/>
      <pc:docMkLst>
        <pc:docMk/>
      </pc:docMkLst>
      <pc:sldChg chg="addSp delSp modSp del mod">
        <pc:chgData name="Inyoung OH" userId="dd04d54c897460e9" providerId="LiveId" clId="{5CD25753-A126-4772-89A0-37C453BD2BFB}" dt="2026-09-03T05:45:38.074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5:45:38.074" v="24617" actId="2696"/>
        <pc:sldMkLst>
          <pc:docMk/>
          <pc:sldMk cId="3898022997" sldId="259"/>
        </pc:sldMkLst>
      </pc:sldChg>
      <pc:sldChg chg="addSp delSp modSp del mod">
        <pc:chgData name="Inyoung OH" userId="dd04d54c897460e9" providerId="LiveId" clId="{5CD25753-A126-4772-89A0-37C453BD2BFB}" dt="2026-09-03T05:45:38.074" v="24617" actId="2696"/>
        <pc:sldMkLst>
          <pc:docMk/>
          <pc:sldMk cId="756732089" sldId="260"/>
        </pc:sldMkLst>
      </pc:sldChg>
      <pc:sldChg chg="addSp delSp modSp del mod ord">
        <pc:chgData name="Inyoung OH" userId="dd04d54c897460e9" providerId="LiveId" clId="{5CD25753-A126-4772-89A0-37C453BD2BFB}" dt="2026-09-03T05:45:38.074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5:45:38.074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5:45:38.074" v="24617" actId="2696"/>
        <pc:sldMkLst>
          <pc:docMk/>
          <pc:sldMk cId="2244746539" sldId="263"/>
        </pc:sldMkLst>
      </pc:sldChg>
      <pc:sldChg chg="addSp delSp modSp mod">
        <pc:chgData name="Inyoung OH" userId="dd04d54c897460e9" providerId="LiveId" clId="{5CD25753-A126-4772-89A0-37C453BD2BFB}" dt="2026-09-02T06:07:53.302" v="8620" actId="1035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mod">
          <ac:chgData name="Inyoung OH" userId="dd04d54c897460e9" providerId="LiveId" clId="{5CD25753-A126-4772-89A0-37C453BD2BFB}" dt="2026-08-31T01:55:25.436" v="424" actId="1037"/>
          <ac:spMkLst>
            <pc:docMk/>
            <pc:sldMk cId="3480506048" sldId="264"/>
            <ac:spMk id="5" creationId="{FFBB74A1-6878-DEE7-8641-C2B8B87EA656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546158397" sldId="265"/>
        </pc:sldMkLst>
      </pc:sldChg>
      <pc:sldChg chg="addSp delSp modSp new mod">
        <pc:chgData name="Inyoung OH" userId="dd04d54c897460e9" providerId="LiveId" clId="{5CD25753-A126-4772-89A0-37C453BD2BFB}" dt="2026-09-04T02:24:31.793" v="24913" actId="1035"/>
        <pc:sldMkLst>
          <pc:docMk/>
          <pc:sldMk cId="1949140061" sldId="265"/>
        </pc:sldMkLst>
        <pc:spChg chg="del">
          <ac:chgData name="Inyoung OH" userId="dd04d54c897460e9" providerId="LiveId" clId="{5CD25753-A126-4772-89A0-37C453BD2BFB}" dt="2026-09-03T08:25:52.522" v="24620" actId="478"/>
          <ac:spMkLst>
            <pc:docMk/>
            <pc:sldMk cId="1949140061" sldId="265"/>
            <ac:spMk id="2" creationId="{E4CE70CB-8F30-BFC1-FE8E-B8209BCEE6EA}"/>
          </ac:spMkLst>
        </pc:spChg>
        <pc:spChg chg="del">
          <ac:chgData name="Inyoung OH" userId="dd04d54c897460e9" providerId="LiveId" clId="{5CD25753-A126-4772-89A0-37C453BD2BFB}" dt="2026-09-03T08:25:52.522" v="24620" actId="478"/>
          <ac:spMkLst>
            <pc:docMk/>
            <pc:sldMk cId="1949140061" sldId="265"/>
            <ac:spMk id="3" creationId="{7741670A-E35A-C87A-F187-D9FA9E1B0075}"/>
          </ac:spMkLst>
        </pc:spChg>
        <pc:spChg chg="add">
          <ac:chgData name="Inyoung OH" userId="dd04d54c897460e9" providerId="LiveId" clId="{5CD25753-A126-4772-89A0-37C453BD2BFB}" dt="2026-09-03T08:26:05.984" v="24621" actId="22"/>
          <ac:spMkLst>
            <pc:docMk/>
            <pc:sldMk cId="1949140061" sldId="265"/>
            <ac:spMk id="5" creationId="{A099C219-E819-00EA-C8D4-6693038CE510}"/>
          </ac:spMkLst>
        </pc:spChg>
        <pc:spChg chg="add del mod">
          <ac:chgData name="Inyoung OH" userId="dd04d54c897460e9" providerId="LiveId" clId="{5CD25753-A126-4772-89A0-37C453BD2BFB}" dt="2026-09-03T08:33:20.402" v="24861" actId="478"/>
          <ac:spMkLst>
            <pc:docMk/>
            <pc:sldMk cId="1949140061" sldId="265"/>
            <ac:spMk id="7" creationId="{6318B934-EBD3-6C4B-7932-0797A5C01170}"/>
          </ac:spMkLst>
        </pc:spChg>
        <pc:spChg chg="add mod">
          <ac:chgData name="Inyoung OH" userId="dd04d54c897460e9" providerId="LiveId" clId="{5CD25753-A126-4772-89A0-37C453BD2BFB}" dt="2026-09-03T08:26:53.241" v="24633" actId="1076"/>
          <ac:spMkLst>
            <pc:docMk/>
            <pc:sldMk cId="1949140061" sldId="265"/>
            <ac:spMk id="9" creationId="{289D3110-EE78-2489-859C-59A7748E49FF}"/>
          </ac:spMkLst>
        </pc:spChg>
        <pc:spChg chg="add">
          <ac:chgData name="Inyoung OH" userId="dd04d54c897460e9" providerId="LiveId" clId="{5CD25753-A126-4772-89A0-37C453BD2BFB}" dt="2026-09-03T08:33:20.713" v="24862" actId="22"/>
          <ac:spMkLst>
            <pc:docMk/>
            <pc:sldMk cId="1949140061" sldId="265"/>
            <ac:spMk id="11" creationId="{FC247D60-EA1D-3D61-6A66-D55CD0E61102}"/>
          </ac:spMkLst>
        </pc:spChg>
        <pc:picChg chg="add mod modCrop">
          <ac:chgData name="Inyoung OH" userId="dd04d54c897460e9" providerId="LiveId" clId="{5CD25753-A126-4772-89A0-37C453BD2BFB}" dt="2026-09-04T02:24:31.793" v="24913" actId="1035"/>
          <ac:picMkLst>
            <pc:docMk/>
            <pc:sldMk cId="1949140061" sldId="265"/>
            <ac:picMk id="13" creationId="{61CA2C69-615A-2B4C-7DD0-4F5D71751DCB}"/>
          </ac:picMkLst>
        </pc:picChg>
      </pc:sldChg>
      <pc:sldChg chg="addSp delSp modSp add mod">
        <pc:chgData name="Inyoung OH" userId="dd04d54c897460e9" providerId="LiveId" clId="{5CD25753-A126-4772-89A0-37C453BD2BFB}" dt="2026-09-04T02:25:01.351" v="24934" actId="1035"/>
        <pc:sldMkLst>
          <pc:docMk/>
          <pc:sldMk cId="1816393386" sldId="266"/>
        </pc:sldMkLst>
        <pc:spChg chg="add mod">
          <ac:chgData name="Inyoung OH" userId="dd04d54c897460e9" providerId="LiveId" clId="{5CD25753-A126-4772-89A0-37C453BD2BFB}" dt="2026-09-03T08:27:13.742" v="24649" actId="1035"/>
          <ac:spMkLst>
            <pc:docMk/>
            <pc:sldMk cId="1816393386" sldId="266"/>
            <ac:spMk id="3" creationId="{AF80B6AA-3AEA-77E9-36A7-59276F809F7C}"/>
          </ac:spMkLst>
        </pc:spChg>
        <pc:spChg chg="add del">
          <ac:chgData name="Inyoung OH" userId="dd04d54c897460e9" providerId="LiveId" clId="{5CD25753-A126-4772-89A0-37C453BD2BFB}" dt="2026-09-03T08:33:17.303" v="24859" actId="478"/>
          <ac:spMkLst>
            <pc:docMk/>
            <pc:sldMk cId="1816393386" sldId="266"/>
            <ac:spMk id="6" creationId="{2C6BD195-2A7A-7235-522B-20D7AE671367}"/>
          </ac:spMkLst>
        </pc:spChg>
        <pc:spChg chg="del">
          <ac:chgData name="Inyoung OH" userId="dd04d54c897460e9" providerId="LiveId" clId="{5CD25753-A126-4772-89A0-37C453BD2BFB}" dt="2026-09-03T08:31:09.955" v="24826" actId="478"/>
          <ac:spMkLst>
            <pc:docMk/>
            <pc:sldMk cId="1816393386" sldId="266"/>
            <ac:spMk id="7" creationId="{FDCB6D98-7A5A-B078-8E74-65C8D47C4F60}"/>
          </ac:spMkLst>
        </pc:spChg>
        <pc:spChg chg="del">
          <ac:chgData name="Inyoung OH" userId="dd04d54c897460e9" providerId="LiveId" clId="{5CD25753-A126-4772-89A0-37C453BD2BFB}" dt="2026-09-03T08:27:06.922" v="24635" actId="478"/>
          <ac:spMkLst>
            <pc:docMk/>
            <pc:sldMk cId="1816393386" sldId="266"/>
            <ac:spMk id="9" creationId="{6AB4145F-4829-BDD0-1851-C42626530734}"/>
          </ac:spMkLst>
        </pc:spChg>
        <pc:spChg chg="add">
          <ac:chgData name="Inyoung OH" userId="dd04d54c897460e9" providerId="LiveId" clId="{5CD25753-A126-4772-89A0-37C453BD2BFB}" dt="2026-09-03T08:33:17.570" v="24860" actId="22"/>
          <ac:spMkLst>
            <pc:docMk/>
            <pc:sldMk cId="1816393386" sldId="266"/>
            <ac:spMk id="10" creationId="{3D3AD6D6-23A2-3C1C-7B17-7DF23E44F517}"/>
          </ac:spMkLst>
        </pc:spChg>
        <pc:picChg chg="add mod modCrop">
          <ac:chgData name="Inyoung OH" userId="dd04d54c897460e9" providerId="LiveId" clId="{5CD25753-A126-4772-89A0-37C453BD2BFB}" dt="2026-09-04T02:25:01.351" v="24934" actId="1035"/>
          <ac:picMkLst>
            <pc:docMk/>
            <pc:sldMk cId="1816393386" sldId="266"/>
            <ac:picMk id="12" creationId="{46DBBA6F-E35C-CA57-BE53-DE8708231A45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1936881445" sldId="266"/>
        </pc:sldMkLst>
      </pc:sldChg>
      <pc:sldChg chg="addSp delSp modSp add mod">
        <pc:chgData name="Inyoung OH" userId="dd04d54c897460e9" providerId="LiveId" clId="{5CD25753-A126-4772-89A0-37C453BD2BFB}" dt="2026-09-04T02:25:32.911" v="24955" actId="1035"/>
        <pc:sldMkLst>
          <pc:docMk/>
          <pc:sldMk cId="28932810" sldId="267"/>
        </pc:sldMkLst>
        <pc:spChg chg="del">
          <ac:chgData name="Inyoung OH" userId="dd04d54c897460e9" providerId="LiveId" clId="{5CD25753-A126-4772-89A0-37C453BD2BFB}" dt="2026-09-03T08:27:19.763" v="24651" actId="478"/>
          <ac:spMkLst>
            <pc:docMk/>
            <pc:sldMk cId="28932810" sldId="267"/>
            <ac:spMk id="3" creationId="{C916843E-9EC0-FE43-E712-A1874A7127FF}"/>
          </ac:spMkLst>
        </pc:spChg>
        <pc:spChg chg="add mod">
          <ac:chgData name="Inyoung OH" userId="dd04d54c897460e9" providerId="LiveId" clId="{5CD25753-A126-4772-89A0-37C453BD2BFB}" dt="2026-09-03T08:27:33.730" v="24668" actId="1036"/>
          <ac:spMkLst>
            <pc:docMk/>
            <pc:sldMk cId="28932810" sldId="267"/>
            <ac:spMk id="4" creationId="{7A6F2F79-AE55-15D3-0948-F107A14CDAD5}"/>
          </ac:spMkLst>
        </pc:spChg>
        <pc:spChg chg="del">
          <ac:chgData name="Inyoung OH" userId="dd04d54c897460e9" providerId="LiveId" clId="{5CD25753-A126-4772-89A0-37C453BD2BFB}" dt="2026-09-03T08:31:18.077" v="24828" actId="478"/>
          <ac:spMkLst>
            <pc:docMk/>
            <pc:sldMk cId="28932810" sldId="267"/>
            <ac:spMk id="7" creationId="{387E583E-E5E9-1EA7-8CC9-83EB051AAF9F}"/>
          </ac:spMkLst>
        </pc:spChg>
        <pc:spChg chg="add del">
          <ac:chgData name="Inyoung OH" userId="dd04d54c897460e9" providerId="LiveId" clId="{5CD25753-A126-4772-89A0-37C453BD2BFB}" dt="2026-09-03T08:33:13.981" v="24857" actId="478"/>
          <ac:spMkLst>
            <pc:docMk/>
            <pc:sldMk cId="28932810" sldId="267"/>
            <ac:spMk id="8" creationId="{05D14418-B4F8-1087-50E0-B43C7F90F07C}"/>
          </ac:spMkLst>
        </pc:spChg>
        <pc:spChg chg="add">
          <ac:chgData name="Inyoung OH" userId="dd04d54c897460e9" providerId="LiveId" clId="{5CD25753-A126-4772-89A0-37C453BD2BFB}" dt="2026-09-03T08:33:14.263" v="24858" actId="22"/>
          <ac:spMkLst>
            <pc:docMk/>
            <pc:sldMk cId="28932810" sldId="267"/>
            <ac:spMk id="10" creationId="{AD287F24-B523-961C-C686-1B3CEB323294}"/>
          </ac:spMkLst>
        </pc:spChg>
        <pc:picChg chg="add mod modCrop">
          <ac:chgData name="Inyoung OH" userId="dd04d54c897460e9" providerId="LiveId" clId="{5CD25753-A126-4772-89A0-37C453BD2BFB}" dt="2026-09-04T02:25:32.911" v="24955" actId="1035"/>
          <ac:picMkLst>
            <pc:docMk/>
            <pc:sldMk cId="28932810" sldId="267"/>
            <ac:picMk id="12" creationId="{9DD73DC4-5DF0-315D-CB41-77520245B91E}"/>
          </ac:picMkLst>
        </pc:picChg>
        <pc:picChg chg="add del">
          <ac:chgData name="Inyoung OH" userId="dd04d54c897460e9" providerId="LiveId" clId="{5CD25753-A126-4772-89A0-37C453BD2BFB}" dt="2026-09-03T08:38:45.623" v="24883" actId="22"/>
          <ac:picMkLst>
            <pc:docMk/>
            <pc:sldMk cId="28932810" sldId="267"/>
            <ac:picMk id="14" creationId="{9D147A67-13B3-5C5E-747D-27EB024009BA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983310309" sldId="267"/>
        </pc:sldMkLst>
      </pc:sldChg>
      <pc:sldChg chg="addSp delSp modSp add mod">
        <pc:chgData name="Inyoung OH" userId="dd04d54c897460e9" providerId="LiveId" clId="{5CD25753-A126-4772-89A0-37C453BD2BFB}" dt="2026-09-04T02:27:11.303" v="24960" actId="14100"/>
        <pc:sldMkLst>
          <pc:docMk/>
          <pc:sldMk cId="1573910447" sldId="268"/>
        </pc:sldMkLst>
        <pc:spChg chg="add mod">
          <ac:chgData name="Inyoung OH" userId="dd04d54c897460e9" providerId="LiveId" clId="{5CD25753-A126-4772-89A0-37C453BD2BFB}" dt="2026-09-03T08:27:50.618" v="24679" actId="1037"/>
          <ac:spMkLst>
            <pc:docMk/>
            <pc:sldMk cId="1573910447" sldId="268"/>
            <ac:spMk id="3" creationId="{E22C44E3-F9E7-7225-84F5-7645C02B4F56}"/>
          </ac:spMkLst>
        </pc:spChg>
        <pc:spChg chg="del">
          <ac:chgData name="Inyoung OH" userId="dd04d54c897460e9" providerId="LiveId" clId="{5CD25753-A126-4772-89A0-37C453BD2BFB}" dt="2026-09-03T08:27:39.248" v="24670" actId="478"/>
          <ac:spMkLst>
            <pc:docMk/>
            <pc:sldMk cId="1573910447" sldId="268"/>
            <ac:spMk id="4" creationId="{EA7BAE01-3415-7604-9E06-19F2FC47140D}"/>
          </ac:spMkLst>
        </pc:spChg>
        <pc:spChg chg="del">
          <ac:chgData name="Inyoung OH" userId="dd04d54c897460e9" providerId="LiveId" clId="{5CD25753-A126-4772-89A0-37C453BD2BFB}" dt="2026-09-03T08:31:25.122" v="24830" actId="478"/>
          <ac:spMkLst>
            <pc:docMk/>
            <pc:sldMk cId="1573910447" sldId="268"/>
            <ac:spMk id="7" creationId="{B01F50F3-2F51-1A32-7CBB-6EDAF6B5A558}"/>
          </ac:spMkLst>
        </pc:spChg>
        <pc:spChg chg="add del mod">
          <ac:chgData name="Inyoung OH" userId="dd04d54c897460e9" providerId="LiveId" clId="{5CD25753-A126-4772-89A0-37C453BD2BFB}" dt="2026-09-03T08:33:10.755" v="24855" actId="478"/>
          <ac:spMkLst>
            <pc:docMk/>
            <pc:sldMk cId="1573910447" sldId="268"/>
            <ac:spMk id="8" creationId="{236A9960-20FF-00B3-77E8-2B91828AB887}"/>
          </ac:spMkLst>
        </pc:spChg>
        <pc:spChg chg="add">
          <ac:chgData name="Inyoung OH" userId="dd04d54c897460e9" providerId="LiveId" clId="{5CD25753-A126-4772-89A0-37C453BD2BFB}" dt="2026-09-03T08:33:11.003" v="24856" actId="22"/>
          <ac:spMkLst>
            <pc:docMk/>
            <pc:sldMk cId="1573910447" sldId="268"/>
            <ac:spMk id="10" creationId="{156189C5-0A22-A5F1-7616-803B122EEE3F}"/>
          </ac:spMkLst>
        </pc:spChg>
        <pc:picChg chg="add mod modCrop">
          <ac:chgData name="Inyoung OH" userId="dd04d54c897460e9" providerId="LiveId" clId="{5CD25753-A126-4772-89A0-37C453BD2BFB}" dt="2026-09-04T02:27:11.303" v="24960" actId="14100"/>
          <ac:picMkLst>
            <pc:docMk/>
            <pc:sldMk cId="1573910447" sldId="268"/>
            <ac:picMk id="12" creationId="{A515326B-5D41-C981-DFBF-11FB4D11ABCA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2017055015" sldId="268"/>
        </pc:sldMkLst>
      </pc:sldChg>
      <pc:sldChg chg="addSp delSp modSp add mod">
        <pc:chgData name="Inyoung OH" userId="dd04d54c897460e9" providerId="LiveId" clId="{5CD25753-A126-4772-89A0-37C453BD2BFB}" dt="2026-09-04T02:27:39.422" v="24982" actId="1038"/>
        <pc:sldMkLst>
          <pc:docMk/>
          <pc:sldMk cId="2332782344" sldId="269"/>
        </pc:sldMkLst>
        <pc:spChg chg="del">
          <ac:chgData name="Inyoung OH" userId="dd04d54c897460e9" providerId="LiveId" clId="{5CD25753-A126-4772-89A0-37C453BD2BFB}" dt="2026-09-03T08:27:57.134" v="24681" actId="478"/>
          <ac:spMkLst>
            <pc:docMk/>
            <pc:sldMk cId="2332782344" sldId="269"/>
            <ac:spMk id="3" creationId="{61E06FE8-9D56-F2AE-3C9A-6EB37DDF2FF6}"/>
          </ac:spMkLst>
        </pc:spChg>
        <pc:spChg chg="add mod">
          <ac:chgData name="Inyoung OH" userId="dd04d54c897460e9" providerId="LiveId" clId="{5CD25753-A126-4772-89A0-37C453BD2BFB}" dt="2026-09-03T08:28:17.665" v="24699" actId="1036"/>
          <ac:spMkLst>
            <pc:docMk/>
            <pc:sldMk cId="2332782344" sldId="269"/>
            <ac:spMk id="4" creationId="{C90AECB2-9E91-8152-B249-947D55666E9F}"/>
          </ac:spMkLst>
        </pc:spChg>
        <pc:spChg chg="del">
          <ac:chgData name="Inyoung OH" userId="dd04d54c897460e9" providerId="LiveId" clId="{5CD25753-A126-4772-89A0-37C453BD2BFB}" dt="2026-09-03T08:31:35.029" v="24835" actId="478"/>
          <ac:spMkLst>
            <pc:docMk/>
            <pc:sldMk cId="2332782344" sldId="269"/>
            <ac:spMk id="7" creationId="{68F08799-C5C8-55CD-560D-5DA8CD889579}"/>
          </ac:spMkLst>
        </pc:spChg>
        <pc:spChg chg="add del">
          <ac:chgData name="Inyoung OH" userId="dd04d54c897460e9" providerId="LiveId" clId="{5CD25753-A126-4772-89A0-37C453BD2BFB}" dt="2026-09-03T08:33:07.495" v="24853" actId="478"/>
          <ac:spMkLst>
            <pc:docMk/>
            <pc:sldMk cId="2332782344" sldId="269"/>
            <ac:spMk id="8" creationId="{883A463B-1D39-2337-6654-12989770A79E}"/>
          </ac:spMkLst>
        </pc:spChg>
        <pc:spChg chg="add">
          <ac:chgData name="Inyoung OH" userId="dd04d54c897460e9" providerId="LiveId" clId="{5CD25753-A126-4772-89A0-37C453BD2BFB}" dt="2026-09-03T08:33:07.777" v="24854" actId="22"/>
          <ac:spMkLst>
            <pc:docMk/>
            <pc:sldMk cId="2332782344" sldId="269"/>
            <ac:spMk id="10" creationId="{006146A0-8E53-7CB0-0563-66945FEC9BE7}"/>
          </ac:spMkLst>
        </pc:spChg>
        <pc:picChg chg="add mod modCrop">
          <ac:chgData name="Inyoung OH" userId="dd04d54c897460e9" providerId="LiveId" clId="{5CD25753-A126-4772-89A0-37C453BD2BFB}" dt="2026-09-04T02:27:39.422" v="24982" actId="1038"/>
          <ac:picMkLst>
            <pc:docMk/>
            <pc:sldMk cId="2332782344" sldId="269"/>
            <ac:picMk id="12" creationId="{2BB11315-9E80-0178-930C-2126098009D7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325991279" sldId="270"/>
        </pc:sldMkLst>
      </pc:sldChg>
      <pc:sldChg chg="addSp delSp modSp add mod">
        <pc:chgData name="Inyoung OH" userId="dd04d54c897460e9" providerId="LiveId" clId="{5CD25753-A126-4772-89A0-37C453BD2BFB}" dt="2026-09-04T02:28:15.157" v="25013" actId="1035"/>
        <pc:sldMkLst>
          <pc:docMk/>
          <pc:sldMk cId="1860598015" sldId="270"/>
        </pc:sldMkLst>
        <pc:spChg chg="add mod">
          <ac:chgData name="Inyoung OH" userId="dd04d54c897460e9" providerId="LiveId" clId="{5CD25753-A126-4772-89A0-37C453BD2BFB}" dt="2026-09-03T08:28:40.443" v="24795" actId="1036"/>
          <ac:spMkLst>
            <pc:docMk/>
            <pc:sldMk cId="1860598015" sldId="270"/>
            <ac:spMk id="3" creationId="{54A60C03-DDDA-FFB8-36B8-5B14AF0777B1}"/>
          </ac:spMkLst>
        </pc:spChg>
        <pc:spChg chg="del">
          <ac:chgData name="Inyoung OH" userId="dd04d54c897460e9" providerId="LiveId" clId="{5CD25753-A126-4772-89A0-37C453BD2BFB}" dt="2026-09-03T08:28:21.911" v="24701" actId="478"/>
          <ac:spMkLst>
            <pc:docMk/>
            <pc:sldMk cId="1860598015" sldId="270"/>
            <ac:spMk id="4" creationId="{8690B82F-BD6A-6445-9059-74BFAA14C5A1}"/>
          </ac:spMkLst>
        </pc:spChg>
        <pc:spChg chg="del">
          <ac:chgData name="Inyoung OH" userId="dd04d54c897460e9" providerId="LiveId" clId="{5CD25753-A126-4772-89A0-37C453BD2BFB}" dt="2026-09-03T08:31:44.404" v="24837" actId="478"/>
          <ac:spMkLst>
            <pc:docMk/>
            <pc:sldMk cId="1860598015" sldId="270"/>
            <ac:spMk id="7" creationId="{11CEA3C1-54AD-A48C-4A2E-0CB48AE04E6B}"/>
          </ac:spMkLst>
        </pc:spChg>
        <pc:spChg chg="add del">
          <ac:chgData name="Inyoung OH" userId="dd04d54c897460e9" providerId="LiveId" clId="{5CD25753-A126-4772-89A0-37C453BD2BFB}" dt="2026-09-03T08:32:47.667" v="24849" actId="478"/>
          <ac:spMkLst>
            <pc:docMk/>
            <pc:sldMk cId="1860598015" sldId="270"/>
            <ac:spMk id="8" creationId="{F36F1E46-9DB2-FA6F-3E47-CC76E5794122}"/>
          </ac:spMkLst>
        </pc:spChg>
        <pc:spChg chg="add">
          <ac:chgData name="Inyoung OH" userId="dd04d54c897460e9" providerId="LiveId" clId="{5CD25753-A126-4772-89A0-37C453BD2BFB}" dt="2026-09-03T08:32:47.971" v="24850" actId="22"/>
          <ac:spMkLst>
            <pc:docMk/>
            <pc:sldMk cId="1860598015" sldId="270"/>
            <ac:spMk id="10" creationId="{4453F022-56AC-A319-6A41-74507945CE11}"/>
          </ac:spMkLst>
        </pc:spChg>
        <pc:picChg chg="add mod modCrop">
          <ac:chgData name="Inyoung OH" userId="dd04d54c897460e9" providerId="LiveId" clId="{5CD25753-A126-4772-89A0-37C453BD2BFB}" dt="2026-09-04T02:28:15.157" v="25013" actId="1035"/>
          <ac:picMkLst>
            <pc:docMk/>
            <pc:sldMk cId="1860598015" sldId="270"/>
            <ac:picMk id="12" creationId="{B6614862-B5E4-6ACC-0DC2-0538D0335266}"/>
          </ac:picMkLst>
        </pc:picChg>
      </pc:sldChg>
      <pc:sldChg chg="addSp delSp modSp add mod">
        <pc:chgData name="Inyoung OH" userId="dd04d54c897460e9" providerId="LiveId" clId="{5CD25753-A126-4772-89A0-37C453BD2BFB}" dt="2026-09-04T02:28:42.352" v="25031" actId="1037"/>
        <pc:sldMkLst>
          <pc:docMk/>
          <pc:sldMk cId="423462428" sldId="271"/>
        </pc:sldMkLst>
        <pc:spChg chg="add">
          <ac:chgData name="Inyoung OH" userId="dd04d54c897460e9" providerId="LiveId" clId="{5CD25753-A126-4772-89A0-37C453BD2BFB}" dt="2026-09-03T08:32:57.933" v="24852" actId="22"/>
          <ac:spMkLst>
            <pc:docMk/>
            <pc:sldMk cId="423462428" sldId="271"/>
            <ac:spMk id="3" creationId="{DF258B80-9A4B-D4F0-93DF-5A08133A9306}"/>
          </ac:spMkLst>
        </pc:spChg>
        <pc:spChg chg="del">
          <ac:chgData name="Inyoung OH" userId="dd04d54c897460e9" providerId="LiveId" clId="{5CD25753-A126-4772-89A0-37C453BD2BFB}" dt="2026-09-03T08:32:57.545" v="24851" actId="478"/>
          <ac:spMkLst>
            <pc:docMk/>
            <pc:sldMk cId="423462428" sldId="271"/>
            <ac:spMk id="7" creationId="{0E345C5A-8C6E-9D5C-C6BA-5994BB7D2000}"/>
          </ac:spMkLst>
        </pc:spChg>
        <pc:picChg chg="add mod modCrop">
          <ac:chgData name="Inyoung OH" userId="dd04d54c897460e9" providerId="LiveId" clId="{5CD25753-A126-4772-89A0-37C453BD2BFB}" dt="2026-09-04T02:28:42.352" v="25031" actId="1037"/>
          <ac:picMkLst>
            <pc:docMk/>
            <pc:sldMk cId="423462428" sldId="271"/>
            <ac:picMk id="4" creationId="{6944A731-C30D-C95F-2C88-CF7276C18708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2412555936" sldId="271"/>
        </pc:sldMkLst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2596539793" sldId="272"/>
        </pc:sldMkLst>
      </pc:sldChg>
      <pc:sldChg chg="addSp delSp modSp add mod">
        <pc:chgData name="Inyoung OH" userId="dd04d54c897460e9" providerId="LiveId" clId="{5CD25753-A126-4772-89A0-37C453BD2BFB}" dt="2026-09-04T02:29:13.241" v="25052" actId="1035"/>
        <pc:sldMkLst>
          <pc:docMk/>
          <pc:sldMk cId="3315075677" sldId="272"/>
        </pc:sldMkLst>
        <pc:spChg chg="add">
          <ac:chgData name="Inyoung OH" userId="dd04d54c897460e9" providerId="LiveId" clId="{5CD25753-A126-4772-89A0-37C453BD2BFB}" dt="2026-09-03T08:31:55.721" v="24840" actId="22"/>
          <ac:spMkLst>
            <pc:docMk/>
            <pc:sldMk cId="3315075677" sldId="272"/>
            <ac:spMk id="4" creationId="{169F667A-EDB4-9171-C694-7CBC4CB0EFDF}"/>
          </ac:spMkLst>
        </pc:spChg>
        <pc:spChg chg="del">
          <ac:chgData name="Inyoung OH" userId="dd04d54c897460e9" providerId="LiveId" clId="{5CD25753-A126-4772-89A0-37C453BD2BFB}" dt="2026-09-03T08:31:55.226" v="24839" actId="478"/>
          <ac:spMkLst>
            <pc:docMk/>
            <pc:sldMk cId="3315075677" sldId="272"/>
            <ac:spMk id="7" creationId="{B325304A-A7BB-F047-2EB7-ECA2357CC5AB}"/>
          </ac:spMkLst>
        </pc:spChg>
        <pc:picChg chg="add mod modCrop">
          <ac:chgData name="Inyoung OH" userId="dd04d54c897460e9" providerId="LiveId" clId="{5CD25753-A126-4772-89A0-37C453BD2BFB}" dt="2026-09-04T02:29:13.241" v="25052" actId="1035"/>
          <ac:picMkLst>
            <pc:docMk/>
            <pc:sldMk cId="3315075677" sldId="272"/>
            <ac:picMk id="8" creationId="{4DA673FD-9F1A-1EFA-83AB-78A70487F284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2071228720" sldId="273"/>
        </pc:sldMkLst>
      </pc:sldChg>
      <pc:sldChg chg="addSp delSp modSp add mod">
        <pc:chgData name="Inyoung OH" userId="dd04d54c897460e9" providerId="LiveId" clId="{5CD25753-A126-4772-89A0-37C453BD2BFB}" dt="2026-09-04T02:29:50.329" v="25088" actId="1035"/>
        <pc:sldMkLst>
          <pc:docMk/>
          <pc:sldMk cId="3923516277" sldId="273"/>
        </pc:sldMkLst>
        <pc:spChg chg="add">
          <ac:chgData name="Inyoung OH" userId="dd04d54c897460e9" providerId="LiveId" clId="{5CD25753-A126-4772-89A0-37C453BD2BFB}" dt="2026-09-03T08:32:05.156" v="24842" actId="22"/>
          <ac:spMkLst>
            <pc:docMk/>
            <pc:sldMk cId="3923516277" sldId="273"/>
            <ac:spMk id="3" creationId="{1B747DC5-174C-58A1-E3B6-48E703156B3B}"/>
          </ac:spMkLst>
        </pc:spChg>
        <pc:spChg chg="del">
          <ac:chgData name="Inyoung OH" userId="dd04d54c897460e9" providerId="LiveId" clId="{5CD25753-A126-4772-89A0-37C453BD2BFB}" dt="2026-09-03T08:32:04.833" v="24841" actId="478"/>
          <ac:spMkLst>
            <pc:docMk/>
            <pc:sldMk cId="3923516277" sldId="273"/>
            <ac:spMk id="7" creationId="{AA5B0139-4E7C-245F-62E3-DC7A1B3C7538}"/>
          </ac:spMkLst>
        </pc:spChg>
        <pc:picChg chg="add mod modCrop">
          <ac:chgData name="Inyoung OH" userId="dd04d54c897460e9" providerId="LiveId" clId="{5CD25753-A126-4772-89A0-37C453BD2BFB}" dt="2026-09-04T02:29:50.329" v="25088" actId="1035"/>
          <ac:picMkLst>
            <pc:docMk/>
            <pc:sldMk cId="3923516277" sldId="273"/>
            <ac:picMk id="8" creationId="{0975B6BD-56CC-EBB9-B6DB-98764A94A502}"/>
          </ac:picMkLst>
        </pc:picChg>
      </pc:sldChg>
      <pc:sldChg chg="addSp delSp modSp add mod">
        <pc:chgData name="Inyoung OH" userId="dd04d54c897460e9" providerId="LiveId" clId="{5CD25753-A126-4772-89A0-37C453BD2BFB}" dt="2026-09-04T02:30:25.515" v="25109" actId="1035"/>
        <pc:sldMkLst>
          <pc:docMk/>
          <pc:sldMk cId="449192465" sldId="274"/>
        </pc:sldMkLst>
        <pc:spChg chg="add">
          <ac:chgData name="Inyoung OH" userId="dd04d54c897460e9" providerId="LiveId" clId="{5CD25753-A126-4772-89A0-37C453BD2BFB}" dt="2026-09-03T08:32:10.376" v="24844" actId="22"/>
          <ac:spMkLst>
            <pc:docMk/>
            <pc:sldMk cId="449192465" sldId="274"/>
            <ac:spMk id="4" creationId="{B416A88F-CFFB-8AAE-2609-288995C6657B}"/>
          </ac:spMkLst>
        </pc:spChg>
        <pc:spChg chg="del">
          <ac:chgData name="Inyoung OH" userId="dd04d54c897460e9" providerId="LiveId" clId="{5CD25753-A126-4772-89A0-37C453BD2BFB}" dt="2026-09-03T08:32:10.038" v="24843" actId="478"/>
          <ac:spMkLst>
            <pc:docMk/>
            <pc:sldMk cId="449192465" sldId="274"/>
            <ac:spMk id="7" creationId="{CEA01DBD-40B2-241D-1AFA-EC63DFB6061D}"/>
          </ac:spMkLst>
        </pc:spChg>
        <pc:picChg chg="add mod modCrop">
          <ac:chgData name="Inyoung OH" userId="dd04d54c897460e9" providerId="LiveId" clId="{5CD25753-A126-4772-89A0-37C453BD2BFB}" dt="2026-09-04T02:30:25.515" v="25109" actId="1035"/>
          <ac:picMkLst>
            <pc:docMk/>
            <pc:sldMk cId="449192465" sldId="274"/>
            <ac:picMk id="8" creationId="{3524F1D1-17D2-9E4F-F770-7878E48C3212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2306279725" sldId="274"/>
        </pc:sldMkLst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1430218478" sldId="275"/>
        </pc:sldMkLst>
      </pc:sldChg>
      <pc:sldChg chg="addSp delSp modSp add mod">
        <pc:chgData name="Inyoung OH" userId="dd04d54c897460e9" providerId="LiveId" clId="{5CD25753-A126-4772-89A0-37C453BD2BFB}" dt="2026-09-04T02:31:01.386" v="25120" actId="1038"/>
        <pc:sldMkLst>
          <pc:docMk/>
          <pc:sldMk cId="1850853810" sldId="275"/>
        </pc:sldMkLst>
        <pc:spChg chg="add">
          <ac:chgData name="Inyoung OH" userId="dd04d54c897460e9" providerId="LiveId" clId="{5CD25753-A126-4772-89A0-37C453BD2BFB}" dt="2026-09-03T08:32:14.071" v="24846" actId="22"/>
          <ac:spMkLst>
            <pc:docMk/>
            <pc:sldMk cId="1850853810" sldId="275"/>
            <ac:spMk id="3" creationId="{C61EFC32-C822-3FB4-D689-D601420F7C1D}"/>
          </ac:spMkLst>
        </pc:spChg>
        <pc:spChg chg="del">
          <ac:chgData name="Inyoung OH" userId="dd04d54c897460e9" providerId="LiveId" clId="{5CD25753-A126-4772-89A0-37C453BD2BFB}" dt="2026-09-03T08:32:13.784" v="24845" actId="478"/>
          <ac:spMkLst>
            <pc:docMk/>
            <pc:sldMk cId="1850853810" sldId="275"/>
            <ac:spMk id="7" creationId="{674614A4-6500-05D3-C7D8-62A191F45C18}"/>
          </ac:spMkLst>
        </pc:spChg>
        <pc:picChg chg="add mod modCrop">
          <ac:chgData name="Inyoung OH" userId="dd04d54c897460e9" providerId="LiveId" clId="{5CD25753-A126-4772-89A0-37C453BD2BFB}" dt="2026-09-04T02:31:01.386" v="25120" actId="1038"/>
          <ac:picMkLst>
            <pc:docMk/>
            <pc:sldMk cId="1850853810" sldId="275"/>
            <ac:picMk id="8" creationId="{AB4C838E-BC70-4724-C8AF-B61D7A1883C8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add mod">
        <pc:chgData name="Inyoung OH" userId="dd04d54c897460e9" providerId="LiveId" clId="{5CD25753-A126-4772-89A0-37C453BD2BFB}" dt="2026-09-04T02:31:48.270" v="25166" actId="1035"/>
        <pc:sldMkLst>
          <pc:docMk/>
          <pc:sldMk cId="2452114601" sldId="276"/>
        </pc:sldMkLst>
        <pc:spChg chg="add">
          <ac:chgData name="Inyoung OH" userId="dd04d54c897460e9" providerId="LiveId" clId="{5CD25753-A126-4772-89A0-37C453BD2BFB}" dt="2026-09-03T08:32:18.606" v="24848" actId="22"/>
          <ac:spMkLst>
            <pc:docMk/>
            <pc:sldMk cId="2452114601" sldId="276"/>
            <ac:spMk id="4" creationId="{7A8F928B-9F2B-7E43-F80B-80193BF65DE0}"/>
          </ac:spMkLst>
        </pc:spChg>
        <pc:spChg chg="del">
          <ac:chgData name="Inyoung OH" userId="dd04d54c897460e9" providerId="LiveId" clId="{5CD25753-A126-4772-89A0-37C453BD2BFB}" dt="2026-09-03T08:32:18.240" v="24847" actId="478"/>
          <ac:spMkLst>
            <pc:docMk/>
            <pc:sldMk cId="2452114601" sldId="276"/>
            <ac:spMk id="7" creationId="{B364EAFF-B0B0-37F0-5B41-CFEC8BD293C8}"/>
          </ac:spMkLst>
        </pc:spChg>
        <pc:picChg chg="add mod modCrop">
          <ac:chgData name="Inyoung OH" userId="dd04d54c897460e9" providerId="LiveId" clId="{5CD25753-A126-4772-89A0-37C453BD2BFB}" dt="2026-09-04T02:31:48.270" v="25166" actId="1035"/>
          <ac:picMkLst>
            <pc:docMk/>
            <pc:sldMk cId="2452114601" sldId="276"/>
            <ac:picMk id="8" creationId="{DEC4C9F7-4848-DCC8-8054-6EBB4808B9AB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modSp add mod">
        <pc:chgData name="Inyoung OH" userId="dd04d54c897460e9" providerId="LiveId" clId="{5CD25753-A126-4772-89A0-37C453BD2BFB}" dt="2026-09-04T02:32:23.674" v="25197" actId="1035"/>
        <pc:sldMkLst>
          <pc:docMk/>
          <pc:sldMk cId="2611371016" sldId="277"/>
        </pc:sldMkLst>
        <pc:spChg chg="mod">
          <ac:chgData name="Inyoung OH" userId="dd04d54c897460e9" providerId="LiveId" clId="{5CD25753-A126-4772-89A0-37C453BD2BFB}" dt="2026-09-03T08:33:48.048" v="24867" actId="20577"/>
          <ac:spMkLst>
            <pc:docMk/>
            <pc:sldMk cId="2611371016" sldId="277"/>
            <ac:spMk id="3" creationId="{DAEFFCB6-17E3-8501-39FC-31A7392E15E0}"/>
          </ac:spMkLst>
        </pc:spChg>
        <pc:picChg chg="add mod modCrop">
          <ac:chgData name="Inyoung OH" userId="dd04d54c897460e9" providerId="LiveId" clId="{5CD25753-A126-4772-89A0-37C453BD2BFB}" dt="2026-09-04T02:32:23.674" v="25197" actId="1035"/>
          <ac:picMkLst>
            <pc:docMk/>
            <pc:sldMk cId="2611371016" sldId="277"/>
            <ac:picMk id="4" creationId="{A798FC33-04BB-CECC-4226-090507612968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modSp add mod">
        <pc:chgData name="Inyoung OH" userId="dd04d54c897460e9" providerId="LiveId" clId="{5CD25753-A126-4772-89A0-37C453BD2BFB}" dt="2026-09-04T02:32:59.816" v="25211" actId="1036"/>
        <pc:sldMkLst>
          <pc:docMk/>
          <pc:sldMk cId="3791651766" sldId="278"/>
        </pc:sldMkLst>
        <pc:spChg chg="mod">
          <ac:chgData name="Inyoung OH" userId="dd04d54c897460e9" providerId="LiveId" clId="{5CD25753-A126-4772-89A0-37C453BD2BFB}" dt="2026-09-03T08:33:54.848" v="24869" actId="20577"/>
          <ac:spMkLst>
            <pc:docMk/>
            <pc:sldMk cId="3791651766" sldId="278"/>
            <ac:spMk id="4" creationId="{22D9002E-9AE0-CF44-27F7-E25922D0803A}"/>
          </ac:spMkLst>
        </pc:spChg>
        <pc:picChg chg="add mod modCrop">
          <ac:chgData name="Inyoung OH" userId="dd04d54c897460e9" providerId="LiveId" clId="{5CD25753-A126-4772-89A0-37C453BD2BFB}" dt="2026-09-04T02:32:59.816" v="25211" actId="1036"/>
          <ac:picMkLst>
            <pc:docMk/>
            <pc:sldMk cId="3791651766" sldId="278"/>
            <ac:picMk id="6" creationId="{B9D1D23E-3DE4-BE59-55EF-CBCD8002ACA2}"/>
          </ac:picMkLst>
        </pc:picChg>
      </pc:sldChg>
      <pc:sldChg chg="addSp modSp add mod">
        <pc:chgData name="Inyoung OH" userId="dd04d54c897460e9" providerId="LiveId" clId="{5CD25753-A126-4772-89A0-37C453BD2BFB}" dt="2026-09-04T02:33:38.777" v="25239" actId="1037"/>
        <pc:sldMkLst>
          <pc:docMk/>
          <pc:sldMk cId="903886940" sldId="279"/>
        </pc:sldMkLst>
        <pc:spChg chg="mod">
          <ac:chgData name="Inyoung OH" userId="dd04d54c897460e9" providerId="LiveId" clId="{5CD25753-A126-4772-89A0-37C453BD2BFB}" dt="2026-09-03T08:34:00.179" v="24871" actId="20577"/>
          <ac:spMkLst>
            <pc:docMk/>
            <pc:sldMk cId="903886940" sldId="279"/>
            <ac:spMk id="3" creationId="{023E0795-BD3C-F6F2-FFE2-FCA02A1B4284}"/>
          </ac:spMkLst>
        </pc:spChg>
        <pc:picChg chg="add mod modCrop">
          <ac:chgData name="Inyoung OH" userId="dd04d54c897460e9" providerId="LiveId" clId="{5CD25753-A126-4772-89A0-37C453BD2BFB}" dt="2026-09-04T02:33:38.777" v="25239" actId="1037"/>
          <ac:picMkLst>
            <pc:docMk/>
            <pc:sldMk cId="903886940" sldId="279"/>
            <ac:picMk id="6" creationId="{385C04B9-A7A5-1684-D2C2-ED9CE18886D2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modSp add mod">
        <pc:chgData name="Inyoung OH" userId="dd04d54c897460e9" providerId="LiveId" clId="{5CD25753-A126-4772-89A0-37C453BD2BFB}" dt="2026-09-04T02:34:17.013" v="25255" actId="1035"/>
        <pc:sldMkLst>
          <pc:docMk/>
          <pc:sldMk cId="3605300558" sldId="280"/>
        </pc:sldMkLst>
        <pc:spChg chg="mod">
          <ac:chgData name="Inyoung OH" userId="dd04d54c897460e9" providerId="LiveId" clId="{5CD25753-A126-4772-89A0-37C453BD2BFB}" dt="2026-09-03T08:34:04.205" v="24873" actId="20577"/>
          <ac:spMkLst>
            <pc:docMk/>
            <pc:sldMk cId="3605300558" sldId="280"/>
            <ac:spMk id="4" creationId="{83BAE2C8-4589-C87B-63ED-2301FC7BFC56}"/>
          </ac:spMkLst>
        </pc:spChg>
        <pc:picChg chg="add mod modCrop">
          <ac:chgData name="Inyoung OH" userId="dd04d54c897460e9" providerId="LiveId" clId="{5CD25753-A126-4772-89A0-37C453BD2BFB}" dt="2026-09-04T02:34:17.013" v="25255" actId="1035"/>
          <ac:picMkLst>
            <pc:docMk/>
            <pc:sldMk cId="3605300558" sldId="280"/>
            <ac:picMk id="6" creationId="{47286F6D-68C2-D3F3-D693-4892B1D36040}"/>
          </ac:picMkLst>
        </pc:picChg>
      </pc:sldChg>
      <pc:sldChg chg="addSp delSp modSp del mod">
        <pc:chgData name="Inyoung OH" userId="dd04d54c897460e9" providerId="LiveId" clId="{5CD25753-A126-4772-89A0-37C453BD2BFB}" dt="2026-09-03T05:45:48.622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  <pc:sldChg chg="addSp modSp add mod">
        <pc:chgData name="Inyoung OH" userId="dd04d54c897460e9" providerId="LiveId" clId="{5CD25753-A126-4772-89A0-37C453BD2BFB}" dt="2026-09-04T02:34:47.163" v="25284" actId="1036"/>
        <pc:sldMkLst>
          <pc:docMk/>
          <pc:sldMk cId="1271517133" sldId="281"/>
        </pc:sldMkLst>
        <pc:spChg chg="mod">
          <ac:chgData name="Inyoung OH" userId="dd04d54c897460e9" providerId="LiveId" clId="{5CD25753-A126-4772-89A0-37C453BD2BFB}" dt="2026-09-03T08:34:07.707" v="24875" actId="20577"/>
          <ac:spMkLst>
            <pc:docMk/>
            <pc:sldMk cId="1271517133" sldId="281"/>
            <ac:spMk id="3" creationId="{C09F0FCF-A13A-B85D-A5C4-80749724FD7B}"/>
          </ac:spMkLst>
        </pc:spChg>
        <pc:picChg chg="add mod modCrop">
          <ac:chgData name="Inyoung OH" userId="dd04d54c897460e9" providerId="LiveId" clId="{5CD25753-A126-4772-89A0-37C453BD2BFB}" dt="2026-09-04T02:34:47.163" v="25284" actId="1036"/>
          <ac:picMkLst>
            <pc:docMk/>
            <pc:sldMk cId="1271517133" sldId="281"/>
            <ac:picMk id="6" creationId="{1BBF6DCC-9911-9EC7-EB1E-68D7572B1A6E}"/>
          </ac:picMkLst>
        </pc:picChg>
      </pc:sldChg>
      <pc:sldChg chg="addSp modSp add mod">
        <pc:chgData name="Inyoung OH" userId="dd04d54c897460e9" providerId="LiveId" clId="{5CD25753-A126-4772-89A0-37C453BD2BFB}" dt="2026-09-04T02:35:19.228" v="25310" actId="1035"/>
        <pc:sldMkLst>
          <pc:docMk/>
          <pc:sldMk cId="239817281" sldId="282"/>
        </pc:sldMkLst>
        <pc:spChg chg="mod">
          <ac:chgData name="Inyoung OH" userId="dd04d54c897460e9" providerId="LiveId" clId="{5CD25753-A126-4772-89A0-37C453BD2BFB}" dt="2026-09-03T08:34:11.293" v="24877" actId="20577"/>
          <ac:spMkLst>
            <pc:docMk/>
            <pc:sldMk cId="239817281" sldId="282"/>
            <ac:spMk id="4" creationId="{6EFA1854-0C81-2B91-3073-8453290DD000}"/>
          </ac:spMkLst>
        </pc:spChg>
        <pc:picChg chg="add mod modCrop">
          <ac:chgData name="Inyoung OH" userId="dd04d54c897460e9" providerId="LiveId" clId="{5CD25753-A126-4772-89A0-37C453BD2BFB}" dt="2026-09-04T02:35:19.228" v="25310" actId="1035"/>
          <ac:picMkLst>
            <pc:docMk/>
            <pc:sldMk cId="239817281" sldId="282"/>
            <ac:picMk id="6" creationId="{C94DF7EC-C67E-D760-E936-6BFC7989A0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4BE22-2B22-466E-8B55-A2B0AB57E50F}" type="slidenum">
              <a:rPr lang="en-HK" smtClean="0"/>
              <a:t>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672733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tif"/><Relationship Id="rId7" Type="http://schemas.openxmlformats.org/officeDocument/2006/relationships/image" Target="../media/image5.tif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"/><Relationship Id="rId11" Type="http://schemas.openxmlformats.org/officeDocument/2006/relationships/image" Target="../media/image9.png"/><Relationship Id="rId5" Type="http://schemas.openxmlformats.org/officeDocument/2006/relationships/image" Target="../media/image3.tif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tif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9E4DC-515D-EAED-CA70-360EF6800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BB74A1-6878-DEE7-8641-C2B8B87EA656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D23BB3-24E5-C0A3-8B49-38058B2BBEB8}"/>
              </a:ext>
            </a:extLst>
          </p:cNvPr>
          <p:cNvSpPr/>
          <p:nvPr/>
        </p:nvSpPr>
        <p:spPr>
          <a:xfrm>
            <a:off x="65314" y="3135087"/>
            <a:ext cx="31906029" cy="171826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68DC38-C6DB-CAAB-8E8B-CEB076AA532A}"/>
              </a:ext>
            </a:extLst>
          </p:cNvPr>
          <p:cNvSpPr txBox="1">
            <a:spLocks/>
          </p:cNvSpPr>
          <p:nvPr/>
        </p:nvSpPr>
        <p:spPr>
          <a:xfrm>
            <a:off x="26050395" y="3174676"/>
            <a:ext cx="5842813" cy="103996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7394029-F465-C879-8469-27FE33195827}"/>
              </a:ext>
            </a:extLst>
          </p:cNvPr>
          <p:cNvSpPr txBox="1">
            <a:spLocks/>
          </p:cNvSpPr>
          <p:nvPr/>
        </p:nvSpPr>
        <p:spPr>
          <a:xfrm>
            <a:off x="2913483" y="4017371"/>
            <a:ext cx="2490371" cy="99342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4BF9E2-D7D8-2AC0-92D9-6F2E9EB030DA}"/>
              </a:ext>
            </a:extLst>
          </p:cNvPr>
          <p:cNvSpPr txBox="1">
            <a:spLocks/>
          </p:cNvSpPr>
          <p:nvPr/>
        </p:nvSpPr>
        <p:spPr>
          <a:xfrm>
            <a:off x="16328570" y="4082147"/>
            <a:ext cx="2600470" cy="8906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4765509-8358-7B71-3C33-4BDB9C16F398}"/>
              </a:ext>
            </a:extLst>
          </p:cNvPr>
          <p:cNvSpPr txBox="1">
            <a:spLocks/>
          </p:cNvSpPr>
          <p:nvPr/>
        </p:nvSpPr>
        <p:spPr>
          <a:xfrm>
            <a:off x="28931726" y="4422895"/>
            <a:ext cx="167277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D7FA148-8644-73CF-01E5-B0067454825D}"/>
              </a:ext>
            </a:extLst>
          </p:cNvPr>
          <p:cNvSpPr txBox="1">
            <a:spLocks/>
          </p:cNvSpPr>
          <p:nvPr/>
        </p:nvSpPr>
        <p:spPr>
          <a:xfrm>
            <a:off x="24050180" y="4315281"/>
            <a:ext cx="3191328" cy="46565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8E05789-1E5E-41A4-E172-038C373E98BF}"/>
              </a:ext>
            </a:extLst>
          </p:cNvPr>
          <p:cNvSpPr txBox="1">
            <a:spLocks/>
          </p:cNvSpPr>
          <p:nvPr/>
        </p:nvSpPr>
        <p:spPr>
          <a:xfrm>
            <a:off x="11925324" y="3964507"/>
            <a:ext cx="3368219" cy="13131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E6ABF8-6F45-6D24-9B58-5899B5B8E6A0}"/>
              </a:ext>
            </a:extLst>
          </p:cNvPr>
          <p:cNvSpPr txBox="1"/>
          <p:nvPr/>
        </p:nvSpPr>
        <p:spPr>
          <a:xfrm>
            <a:off x="271669" y="3234921"/>
            <a:ext cx="9648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[Iba1-shPfk + 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  + LAP POD 14,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769C32-B930-5769-FBF1-8BCA0057C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26"/>
          <a:stretch/>
        </p:blipFill>
        <p:spPr>
          <a:xfrm>
            <a:off x="932916" y="5327861"/>
            <a:ext cx="5384588" cy="3657600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9315BDF4-8BBA-2210-F8F3-104E020734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2" r="20230"/>
          <a:stretch/>
        </p:blipFill>
        <p:spPr>
          <a:xfrm>
            <a:off x="15426360" y="5437915"/>
            <a:ext cx="4198523" cy="365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1A041F-7C76-A8F5-93DA-7FA89DB908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0" r="18322"/>
          <a:stretch/>
        </p:blipFill>
        <p:spPr>
          <a:xfrm>
            <a:off x="19575705" y="5401862"/>
            <a:ext cx="4198523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9EE8A5-43E1-A6D9-9B2F-FC066981F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5" r="17928"/>
          <a:stretch/>
        </p:blipFill>
        <p:spPr>
          <a:xfrm>
            <a:off x="23586748" y="5402201"/>
            <a:ext cx="4198523" cy="3657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FDD363-29D1-744A-77F6-5788F3B050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7" r="18395"/>
          <a:stretch/>
        </p:blipFill>
        <p:spPr>
          <a:xfrm>
            <a:off x="11441654" y="5496183"/>
            <a:ext cx="4198523" cy="3657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AD11FA8-B684-5A65-5026-D9DD033F77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r="19426"/>
          <a:stretch/>
        </p:blipFill>
        <p:spPr>
          <a:xfrm>
            <a:off x="27666054" y="5375578"/>
            <a:ext cx="4198523" cy="3657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95DDDBE-E67B-887E-31D4-8B21C2110C66}"/>
              </a:ext>
            </a:extLst>
          </p:cNvPr>
          <p:cNvSpPr txBox="1"/>
          <p:nvPr/>
        </p:nvSpPr>
        <p:spPr>
          <a:xfrm>
            <a:off x="205310" y="6091055"/>
            <a:ext cx="18774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Content Placeholder 3">
            <a:extLst>
              <a:ext uri="{FF2B5EF4-FFF2-40B4-BE49-F238E27FC236}">
                <a16:creationId xmlns:a16="http://schemas.microsoft.com/office/drawing/2014/main" id="{1D8FE4C8-13C5-09B2-EA85-2CA57A7B948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16739"/>
          <a:stretch/>
        </p:blipFill>
        <p:spPr>
          <a:xfrm>
            <a:off x="1324886" y="15134513"/>
            <a:ext cx="4719343" cy="3657600"/>
          </a:xfrm>
          <a:prstGeom prst="rect">
            <a:avLst/>
          </a:prstGeom>
        </p:spPr>
      </p:pic>
      <p:pic>
        <p:nvPicPr>
          <p:cNvPr id="22" name="Content Placeholder 3">
            <a:extLst>
              <a:ext uri="{FF2B5EF4-FFF2-40B4-BE49-F238E27FC236}">
                <a16:creationId xmlns:a16="http://schemas.microsoft.com/office/drawing/2014/main" id="{C8CCB55C-3AD3-BC9A-B609-566B22EB70A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739" r="16739"/>
          <a:stretch/>
        </p:blipFill>
        <p:spPr>
          <a:xfrm>
            <a:off x="15746857" y="15152528"/>
            <a:ext cx="3770590" cy="3657600"/>
          </a:xfrm>
          <a:prstGeom prst="rect">
            <a:avLst/>
          </a:prstGeom>
        </p:spPr>
      </p:pic>
      <p:pic>
        <p:nvPicPr>
          <p:cNvPr id="23" name="Content Placeholder 3">
            <a:extLst>
              <a:ext uri="{FF2B5EF4-FFF2-40B4-BE49-F238E27FC236}">
                <a16:creationId xmlns:a16="http://schemas.microsoft.com/office/drawing/2014/main" id="{78861077-FFC7-ADC6-FA04-BE2CACAFE7A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6739" r="16739"/>
          <a:stretch/>
        </p:blipFill>
        <p:spPr>
          <a:xfrm>
            <a:off x="19823980" y="15149132"/>
            <a:ext cx="3770590" cy="3657600"/>
          </a:xfrm>
          <a:prstGeom prst="rect">
            <a:avLst/>
          </a:prstGeom>
        </p:spPr>
      </p:pic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62148027-EDA9-19FF-5ED5-4702660B6C9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6739" r="16739"/>
          <a:stretch/>
        </p:blipFill>
        <p:spPr>
          <a:xfrm>
            <a:off x="23790908" y="15136972"/>
            <a:ext cx="3770590" cy="3657600"/>
          </a:xfrm>
          <a:prstGeom prst="rect">
            <a:avLst/>
          </a:prstGeom>
        </p:spPr>
      </p:pic>
      <p:pic>
        <p:nvPicPr>
          <p:cNvPr id="25" name="Content Placeholder 3">
            <a:extLst>
              <a:ext uri="{FF2B5EF4-FFF2-40B4-BE49-F238E27FC236}">
                <a16:creationId xmlns:a16="http://schemas.microsoft.com/office/drawing/2014/main" id="{1C4D69CC-F99F-AA17-B1EC-A3BCE0BCD58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6739" r="16739"/>
          <a:stretch/>
        </p:blipFill>
        <p:spPr>
          <a:xfrm>
            <a:off x="11808122" y="15160355"/>
            <a:ext cx="3770590" cy="3657600"/>
          </a:xfrm>
          <a:prstGeom prst="rect">
            <a:avLst/>
          </a:prstGeom>
        </p:spPr>
      </p:pic>
      <p:pic>
        <p:nvPicPr>
          <p:cNvPr id="26" name="Content Placeholder 3">
            <a:extLst>
              <a:ext uri="{FF2B5EF4-FFF2-40B4-BE49-F238E27FC236}">
                <a16:creationId xmlns:a16="http://schemas.microsoft.com/office/drawing/2014/main" id="{8A173280-3B4A-D08E-85A7-C10BB03E3EA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6739" r="16830"/>
          <a:stretch/>
        </p:blipFill>
        <p:spPr>
          <a:xfrm>
            <a:off x="27981362" y="15059084"/>
            <a:ext cx="3765388" cy="3657600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3625B192-0890-FA3E-5AF2-37F961079B0D}"/>
              </a:ext>
            </a:extLst>
          </p:cNvPr>
          <p:cNvSpPr txBox="1">
            <a:spLocks/>
          </p:cNvSpPr>
          <p:nvPr/>
        </p:nvSpPr>
        <p:spPr>
          <a:xfrm>
            <a:off x="19884279" y="3984172"/>
            <a:ext cx="3530897" cy="10217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317F80-0986-457B-1D7C-97BF971AE0F9}"/>
              </a:ext>
            </a:extLst>
          </p:cNvPr>
          <p:cNvSpPr txBox="1"/>
          <p:nvPr/>
        </p:nvSpPr>
        <p:spPr>
          <a:xfrm>
            <a:off x="160284" y="15450193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shPfk2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D81E9E9A-C575-EB4A-ACAE-14C0C4D43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5"/>
          <a:srcRect r="16926"/>
          <a:stretch/>
        </p:blipFill>
        <p:spPr>
          <a:xfrm>
            <a:off x="1296681" y="10158862"/>
            <a:ext cx="4832357" cy="36576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A6C2046-F3A9-CDE1-8067-7DCA3832DEC4}"/>
              </a:ext>
            </a:extLst>
          </p:cNvPr>
          <p:cNvSpPr txBox="1"/>
          <p:nvPr/>
        </p:nvSpPr>
        <p:spPr>
          <a:xfrm>
            <a:off x="142886" y="10690559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shPfk1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US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Content Placeholder 3">
            <a:extLst>
              <a:ext uri="{FF2B5EF4-FFF2-40B4-BE49-F238E27FC236}">
                <a16:creationId xmlns:a16="http://schemas.microsoft.com/office/drawing/2014/main" id="{0C292C9F-4918-D0B6-40FC-4F16998D3CE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6204" r="16436"/>
          <a:stretch/>
        </p:blipFill>
        <p:spPr>
          <a:xfrm>
            <a:off x="15613267" y="10132829"/>
            <a:ext cx="3918272" cy="3657600"/>
          </a:xfrm>
          <a:prstGeom prst="rect">
            <a:avLst/>
          </a:prstGeom>
        </p:spPr>
      </p:pic>
      <p:pic>
        <p:nvPicPr>
          <p:cNvPr id="32" name="Content Placeholder 3">
            <a:extLst>
              <a:ext uri="{FF2B5EF4-FFF2-40B4-BE49-F238E27FC236}">
                <a16:creationId xmlns:a16="http://schemas.microsoft.com/office/drawing/2014/main" id="{7D04AE74-9299-8B4A-53E8-A1C12661163A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6030" r="16797"/>
          <a:stretch/>
        </p:blipFill>
        <p:spPr>
          <a:xfrm>
            <a:off x="19711812" y="10129433"/>
            <a:ext cx="3907403" cy="3657600"/>
          </a:xfrm>
          <a:prstGeom prst="rect">
            <a:avLst/>
          </a:prstGeom>
        </p:spPr>
      </p:pic>
      <p:pic>
        <p:nvPicPr>
          <p:cNvPr id="33" name="Content Placeholder 3">
            <a:extLst>
              <a:ext uri="{FF2B5EF4-FFF2-40B4-BE49-F238E27FC236}">
                <a16:creationId xmlns:a16="http://schemas.microsoft.com/office/drawing/2014/main" id="{E6EF98C8-A880-F30F-6179-3CCA23E31421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6204" r="17272"/>
          <a:stretch/>
        </p:blipFill>
        <p:spPr>
          <a:xfrm>
            <a:off x="23677124" y="10136021"/>
            <a:ext cx="3869637" cy="3657600"/>
          </a:xfrm>
          <a:prstGeom prst="rect">
            <a:avLst/>
          </a:prstGeom>
        </p:spPr>
      </p:pic>
      <p:pic>
        <p:nvPicPr>
          <p:cNvPr id="34" name="Content Placeholder 3">
            <a:extLst>
              <a:ext uri="{FF2B5EF4-FFF2-40B4-BE49-F238E27FC236}">
                <a16:creationId xmlns:a16="http://schemas.microsoft.com/office/drawing/2014/main" id="{F42708AD-73DA-B95E-57F4-D71F9DB2FA36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6204" r="16436"/>
          <a:stretch/>
        </p:blipFill>
        <p:spPr>
          <a:xfrm>
            <a:off x="27815868" y="10098868"/>
            <a:ext cx="3918272" cy="3657600"/>
          </a:xfrm>
          <a:prstGeom prst="rect">
            <a:avLst/>
          </a:prstGeom>
        </p:spPr>
      </p:pic>
      <p:pic>
        <p:nvPicPr>
          <p:cNvPr id="35" name="Content Placeholder 3">
            <a:extLst>
              <a:ext uri="{FF2B5EF4-FFF2-40B4-BE49-F238E27FC236}">
                <a16:creationId xmlns:a16="http://schemas.microsoft.com/office/drawing/2014/main" id="{5A415F48-1F3E-CDB8-7517-24E1450E1707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18324" r="16611"/>
          <a:stretch/>
        </p:blipFill>
        <p:spPr>
          <a:xfrm>
            <a:off x="11625588" y="10153155"/>
            <a:ext cx="3784819" cy="3657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44270A0-D87A-D533-CE8A-3FDDE9F65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8" t="34454" r="41687" b="34712"/>
          <a:stretch>
            <a:fillRect/>
          </a:stretch>
        </p:blipFill>
        <p:spPr>
          <a:xfrm>
            <a:off x="6507840" y="5128729"/>
            <a:ext cx="4800598" cy="4511213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id="{24F9C669-B555-2CCC-46ED-16DDC9A1F21D}"/>
              </a:ext>
            </a:extLst>
          </p:cNvPr>
          <p:cNvSpPr txBox="1">
            <a:spLocks/>
          </p:cNvSpPr>
          <p:nvPr/>
        </p:nvSpPr>
        <p:spPr>
          <a:xfrm>
            <a:off x="7567494" y="4189446"/>
            <a:ext cx="2679730" cy="82008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2249CE4-1489-CD8E-4B61-ADAC5F1FD7D4}"/>
              </a:ext>
            </a:extLst>
          </p:cNvPr>
          <p:cNvSpPr/>
          <p:nvPr/>
        </p:nvSpPr>
        <p:spPr>
          <a:xfrm>
            <a:off x="3665953" y="6578708"/>
            <a:ext cx="1190140" cy="111501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9" name="Content Placeholder 3">
            <a:extLst>
              <a:ext uri="{FF2B5EF4-FFF2-40B4-BE49-F238E27FC236}">
                <a16:creationId xmlns:a16="http://schemas.microsoft.com/office/drawing/2014/main" id="{EF6A33B7-C7B2-70CC-D5FD-B09D71A8327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30343" t="32658" r="48945" b="36509"/>
          <a:stretch>
            <a:fillRect/>
          </a:stretch>
        </p:blipFill>
        <p:spPr>
          <a:xfrm>
            <a:off x="6523300" y="9889411"/>
            <a:ext cx="4769677" cy="4464618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BB169AD8-B013-5C82-A83E-5EB45151D2C3}"/>
              </a:ext>
            </a:extLst>
          </p:cNvPr>
          <p:cNvSpPr/>
          <p:nvPr/>
        </p:nvSpPr>
        <p:spPr>
          <a:xfrm>
            <a:off x="3100320" y="11295041"/>
            <a:ext cx="1190140" cy="111501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41" name="Content Placeholder 3">
            <a:extLst>
              <a:ext uri="{FF2B5EF4-FFF2-40B4-BE49-F238E27FC236}">
                <a16:creationId xmlns:a16="http://schemas.microsoft.com/office/drawing/2014/main" id="{C62B71D1-44A9-F0FF-7382-81C960B42DE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5548" t="36718" r="43197" b="32449"/>
          <a:stretch>
            <a:fillRect/>
          </a:stretch>
        </p:blipFill>
        <p:spPr>
          <a:xfrm>
            <a:off x="6383485" y="14814268"/>
            <a:ext cx="4957610" cy="4640728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0881B9CB-C14A-FDBB-E221-1DA5BF4599B1}"/>
              </a:ext>
            </a:extLst>
          </p:cNvPr>
          <p:cNvSpPr/>
          <p:nvPr/>
        </p:nvSpPr>
        <p:spPr>
          <a:xfrm>
            <a:off x="3346774" y="16436475"/>
            <a:ext cx="1248671" cy="11528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B44E8DD0-7CAE-1234-C205-4D1602A19D4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790" t="95666" r="94620" b="-168"/>
          <a:stretch>
            <a:fillRect/>
          </a:stretch>
        </p:blipFill>
        <p:spPr>
          <a:xfrm>
            <a:off x="6179697" y="19572381"/>
            <a:ext cx="1439280" cy="677594"/>
          </a:xfrm>
          <a:prstGeom prst="rect">
            <a:avLst/>
          </a:prstGeom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3480506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99C219-E819-00EA-C8D4-6693038CE510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9D3110-EE78-2489-859C-59A7748E49FF}"/>
              </a:ext>
            </a:extLst>
          </p:cNvPr>
          <p:cNvSpPr txBox="1">
            <a:spLocks/>
          </p:cNvSpPr>
          <p:nvPr/>
        </p:nvSpPr>
        <p:spPr>
          <a:xfrm>
            <a:off x="14833014" y="1367906"/>
            <a:ext cx="2490371" cy="99342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247D60-EA1D-3D61-6A66-D55CD0E61102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CA2C69-615A-2B4C-7DD0-4F5D71751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61" r="-308"/>
          <a:stretch>
            <a:fillRect/>
          </a:stretch>
        </p:blipFill>
        <p:spPr>
          <a:xfrm>
            <a:off x="635811" y="3918859"/>
            <a:ext cx="30878331" cy="1686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4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1D721-2312-455F-F62D-33916E9B6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0BCF279-E733-BEC0-D184-FFD8FF848A6E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80B6AA-3AEA-77E9-36A7-59276F809F7C}"/>
              </a:ext>
            </a:extLst>
          </p:cNvPr>
          <p:cNvSpPr txBox="1">
            <a:spLocks/>
          </p:cNvSpPr>
          <p:nvPr/>
        </p:nvSpPr>
        <p:spPr>
          <a:xfrm>
            <a:off x="14415861" y="1087700"/>
            <a:ext cx="3368219" cy="13131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3AD6D6-23A2-3C1C-7B17-7DF23E44F517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DBBA6F-E35C-CA57-BE53-DE8708231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8" t="-1112" r="-349" b="-871"/>
          <a:stretch>
            <a:fillRect/>
          </a:stretch>
        </p:blipFill>
        <p:spPr>
          <a:xfrm>
            <a:off x="306009" y="3623523"/>
            <a:ext cx="31534704" cy="1732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393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82292-4186-B32B-1DEF-2151AD847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F0A6EA-10E9-093A-8420-BEEF8EBD9116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A6F2F79-AE55-15D3-0948-F107A14CDAD5}"/>
              </a:ext>
            </a:extLst>
          </p:cNvPr>
          <p:cNvSpPr txBox="1">
            <a:spLocks/>
          </p:cNvSpPr>
          <p:nvPr/>
        </p:nvSpPr>
        <p:spPr>
          <a:xfrm>
            <a:off x="14793686" y="1367639"/>
            <a:ext cx="2600470" cy="8906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287F24-B523-961C-C686-1B3CEB323294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9DD73DC4-5DF0-315D-CB41-77520245B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7" t="-1203" r="-395" b="-255"/>
          <a:stretch>
            <a:fillRect/>
          </a:stretch>
        </p:blipFill>
        <p:spPr>
          <a:xfrm>
            <a:off x="366601" y="4245431"/>
            <a:ext cx="31459714" cy="1721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2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0C870-33C5-5726-C1E9-3EFDB0C18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415960-EA1D-0420-DF48-1B3420431605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22C44E3-F9E7-7225-84F5-7645C02B4F56}"/>
              </a:ext>
            </a:extLst>
          </p:cNvPr>
          <p:cNvSpPr txBox="1">
            <a:spLocks/>
          </p:cNvSpPr>
          <p:nvPr/>
        </p:nvSpPr>
        <p:spPr>
          <a:xfrm>
            <a:off x="14332565" y="1204147"/>
            <a:ext cx="3530897" cy="10217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6189C5-0A22-A5F1-7616-803B122EEE3F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15326B-5D41-C981-DFBF-11FB4D11A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3" t="-1315" r="-685" b="-1214"/>
          <a:stretch>
            <a:fillRect/>
          </a:stretch>
        </p:blipFill>
        <p:spPr>
          <a:xfrm>
            <a:off x="269150" y="3331029"/>
            <a:ext cx="31659475" cy="173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10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4F8F6-EB52-7DA8-6C38-A04ED407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9D086B-A19E-6753-FC6E-E35EA9267642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90AECB2-9E91-8152-B249-947D55666E9F}"/>
              </a:ext>
            </a:extLst>
          </p:cNvPr>
          <p:cNvSpPr txBox="1">
            <a:spLocks/>
          </p:cNvSpPr>
          <p:nvPr/>
        </p:nvSpPr>
        <p:spPr>
          <a:xfrm>
            <a:off x="14482536" y="1427512"/>
            <a:ext cx="3191328" cy="76410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6146A0-8E53-7CB0-0563-66945FEC9BE7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11315-9E80-0178-930C-212609800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9" t="-1559" r="-531" b="-506"/>
          <a:stretch>
            <a:fillRect/>
          </a:stretch>
        </p:blipFill>
        <p:spPr>
          <a:xfrm>
            <a:off x="355756" y="3050461"/>
            <a:ext cx="31452300" cy="1729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82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02052-05AD-4C5D-A2DB-0D85DCBAB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F2AFBD2-C5FB-7F9F-D8E0-304BD2CDA813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4A60C03-DDDA-FFB8-36B8-5B14AF0777B1}"/>
              </a:ext>
            </a:extLst>
          </p:cNvPr>
          <p:cNvSpPr txBox="1">
            <a:spLocks/>
          </p:cNvSpPr>
          <p:nvPr/>
        </p:nvSpPr>
        <p:spPr>
          <a:xfrm>
            <a:off x="15248397" y="1208313"/>
            <a:ext cx="1672773" cy="90114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53F022-56AC-A319-6A41-74507945CE11}"/>
              </a:ext>
            </a:extLst>
          </p:cNvPr>
          <p:cNvSpPr txBox="1"/>
          <p:nvPr/>
        </p:nvSpPr>
        <p:spPr>
          <a:xfrm>
            <a:off x="7063310" y="1714998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614862-B5E4-6ACC-0DC2-0538D0335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" t="-997" r="-714" b="-2456"/>
          <a:stretch>
            <a:fillRect/>
          </a:stretch>
        </p:blipFill>
        <p:spPr>
          <a:xfrm>
            <a:off x="281285" y="3428998"/>
            <a:ext cx="31626008" cy="176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98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8DCA-7519-D605-4C51-9C583153F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87044F-A8E4-4861-DB51-7901EC77A875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3B17DD-98D5-EB33-D693-8FE136B7C077}"/>
              </a:ext>
            </a:extLst>
          </p:cNvPr>
          <p:cNvSpPr txBox="1">
            <a:spLocks/>
          </p:cNvSpPr>
          <p:nvPr/>
        </p:nvSpPr>
        <p:spPr>
          <a:xfrm>
            <a:off x="14833014" y="1367906"/>
            <a:ext cx="2490371" cy="99342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58B80-9A4B-D4F0-93DF-5A08133A9306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44A731-C30D-C95F-2C88-CF7276C18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" t="1" r="-577" b="-546"/>
          <a:stretch>
            <a:fillRect/>
          </a:stretch>
        </p:blipFill>
        <p:spPr>
          <a:xfrm>
            <a:off x="268986" y="2808514"/>
            <a:ext cx="31611087" cy="1987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2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67579-8284-A5E3-600F-29BEAD5AA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4E8BC4A-D8F5-D6E9-D79F-C6870F72ABFA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8D0F465-CB9A-1DE7-2FF5-E8A47E590D43}"/>
              </a:ext>
            </a:extLst>
          </p:cNvPr>
          <p:cNvSpPr txBox="1">
            <a:spLocks/>
          </p:cNvSpPr>
          <p:nvPr/>
        </p:nvSpPr>
        <p:spPr>
          <a:xfrm>
            <a:off x="14415861" y="1087700"/>
            <a:ext cx="3368219" cy="13131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9F667A-EDB4-9171-C694-7CBC4CB0EFDF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4DA673FD-9F1A-1EFA-83AB-78A70487F2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87" t="-1141" r="-675"/>
          <a:stretch>
            <a:fillRect/>
          </a:stretch>
        </p:blipFill>
        <p:spPr>
          <a:xfrm>
            <a:off x="89602" y="2594034"/>
            <a:ext cx="32012368" cy="2008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075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F4260-9E8D-5489-73A8-1609E7E96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CC67C9-D839-DC79-1172-67BB1426D748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699E49-1B3F-FE9E-B811-98DDECD08DA9}"/>
              </a:ext>
            </a:extLst>
          </p:cNvPr>
          <p:cNvSpPr txBox="1">
            <a:spLocks/>
          </p:cNvSpPr>
          <p:nvPr/>
        </p:nvSpPr>
        <p:spPr>
          <a:xfrm>
            <a:off x="14793686" y="1367639"/>
            <a:ext cx="2600470" cy="8906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747DC5-174C-58A1-E3B6-48E703156B3B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0975B6BD-56CC-EBB9-B6DB-98764A94A5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99" t="-1069" r="-671" b="-642"/>
          <a:stretch>
            <a:fillRect/>
          </a:stretch>
        </p:blipFill>
        <p:spPr>
          <a:xfrm>
            <a:off x="358883" y="2543294"/>
            <a:ext cx="31493105" cy="1990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16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580E0-5A1D-0D5B-DC35-286F31DCF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52DCD4-98F0-D23A-1CE7-A7E985A58A13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E740B74-B635-D976-2023-C16FAAF4881C}"/>
              </a:ext>
            </a:extLst>
          </p:cNvPr>
          <p:cNvSpPr txBox="1">
            <a:spLocks/>
          </p:cNvSpPr>
          <p:nvPr/>
        </p:nvSpPr>
        <p:spPr>
          <a:xfrm>
            <a:off x="14332565" y="1204147"/>
            <a:ext cx="3530897" cy="10217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16A88F-CFFB-8AAE-2609-288995C6657B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3524F1D1-17D2-9E4F-F770-7878E48C32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56" t="-1066" r="-465" b="-426"/>
          <a:stretch>
            <a:fillRect/>
          </a:stretch>
        </p:blipFill>
        <p:spPr>
          <a:xfrm>
            <a:off x="538433" y="2645229"/>
            <a:ext cx="31106278" cy="1968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92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DB815-345D-7C3A-A56B-ACE50188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E4EF20-9C91-E832-0BD7-41DB617A0D21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13D1972-A1C0-6FAF-E31E-0E939C477F21}"/>
              </a:ext>
            </a:extLst>
          </p:cNvPr>
          <p:cNvSpPr txBox="1">
            <a:spLocks/>
          </p:cNvSpPr>
          <p:nvPr/>
        </p:nvSpPr>
        <p:spPr>
          <a:xfrm>
            <a:off x="14482536" y="1427512"/>
            <a:ext cx="3191328" cy="76410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1EFC32-C822-3FB4-D689-D601420F7C1D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AB4C838E-BC70-4724-C8AF-B61D7A1883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42" t="-1096" r="-754" b="-817"/>
          <a:stretch>
            <a:fillRect/>
          </a:stretch>
        </p:blipFill>
        <p:spPr>
          <a:xfrm>
            <a:off x="487690" y="2332046"/>
            <a:ext cx="31189738" cy="1971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53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34DA2-45C3-8A40-8CF3-017FA9D11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60EE67-EFA8-835D-96FC-1713B9DAE7CC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E73BB62-65E6-6733-ADEF-CBB7900B7433}"/>
              </a:ext>
            </a:extLst>
          </p:cNvPr>
          <p:cNvSpPr txBox="1">
            <a:spLocks/>
          </p:cNvSpPr>
          <p:nvPr/>
        </p:nvSpPr>
        <p:spPr>
          <a:xfrm>
            <a:off x="15248397" y="1208313"/>
            <a:ext cx="1672773" cy="90114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8F928B-9F2B-7E43-F80B-80193BF65DE0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EC4C9F7-4848-DCC8-8054-6EBB4808B9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25" t="-1722" r="-606" b="-1195"/>
          <a:stretch>
            <a:fillRect/>
          </a:stretch>
        </p:blipFill>
        <p:spPr>
          <a:xfrm>
            <a:off x="749492" y="2516348"/>
            <a:ext cx="31051311" cy="1986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14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3CABE-4F23-76E8-F60B-29AE40324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6E18C36-5E2D-C809-C931-37D59F395A2B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03A088-2434-E8D5-5E8D-BE9C8DC60CD3}"/>
              </a:ext>
            </a:extLst>
          </p:cNvPr>
          <p:cNvSpPr txBox="1">
            <a:spLocks/>
          </p:cNvSpPr>
          <p:nvPr/>
        </p:nvSpPr>
        <p:spPr>
          <a:xfrm>
            <a:off x="14833014" y="1367906"/>
            <a:ext cx="2490371" cy="99342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EFFCB6-17E3-8501-39FC-31A7392E15E0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98FC33-04BB-CECC-4226-0905076129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-1214" r="-418" b="1"/>
          <a:stretch>
            <a:fillRect/>
          </a:stretch>
        </p:blipFill>
        <p:spPr>
          <a:xfrm>
            <a:off x="598179" y="2235199"/>
            <a:ext cx="31346131" cy="2038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71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18B4C-F2F8-0B34-BB7E-78B6B3C8A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06E959-B112-C710-A690-791E6AA27E7C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F5DB35-CF7A-FC97-007F-E9121F2C81C3}"/>
              </a:ext>
            </a:extLst>
          </p:cNvPr>
          <p:cNvSpPr txBox="1">
            <a:spLocks/>
          </p:cNvSpPr>
          <p:nvPr/>
        </p:nvSpPr>
        <p:spPr>
          <a:xfrm>
            <a:off x="14415861" y="1087700"/>
            <a:ext cx="3368219" cy="131310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D9002E-9AE0-CF44-27F7-E25922D0803A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B9D1D23E-3DE4-BE59-55EF-CBCD8002AC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02" t="-1275" r="-485" b="-1101"/>
          <a:stretch>
            <a:fillRect/>
          </a:stretch>
        </p:blipFill>
        <p:spPr>
          <a:xfrm>
            <a:off x="1071688" y="2502401"/>
            <a:ext cx="30425706" cy="1988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51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FC3B0-9AED-A5DB-E935-D7C91FFA9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039B67-E40D-215F-C54C-4690AB172ECF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193CB63-D5CB-63A2-2D79-0E90EFBCE214}"/>
              </a:ext>
            </a:extLst>
          </p:cNvPr>
          <p:cNvSpPr txBox="1">
            <a:spLocks/>
          </p:cNvSpPr>
          <p:nvPr/>
        </p:nvSpPr>
        <p:spPr>
          <a:xfrm>
            <a:off x="14793686" y="1367639"/>
            <a:ext cx="2600470" cy="89065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3E0795-BD3C-F6F2-FFE2-FCA02A1B4284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385C04B9-A7A5-1684-D2C2-ED9CE18886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83" t="-907" r="-599" b="-899"/>
          <a:stretch>
            <a:fillRect/>
          </a:stretch>
        </p:blipFill>
        <p:spPr>
          <a:xfrm>
            <a:off x="511563" y="2294322"/>
            <a:ext cx="31153771" cy="2022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86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BEBD9-C81E-D112-F693-3A6E3FA1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D93B113-318E-4F8A-CA7B-9A3602DDB4D7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19EA2FF-84CD-48E8-9B36-3186FF5D3FEE}"/>
              </a:ext>
            </a:extLst>
          </p:cNvPr>
          <p:cNvSpPr txBox="1">
            <a:spLocks/>
          </p:cNvSpPr>
          <p:nvPr/>
        </p:nvSpPr>
        <p:spPr>
          <a:xfrm>
            <a:off x="14332565" y="1204147"/>
            <a:ext cx="3530897" cy="10217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BAE2C8-4589-C87B-63ED-2301FC7BFC56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47286F6D-68C2-D3F3-D693-4892B1D360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17" t="-868" r="-452" b="-235"/>
          <a:stretch>
            <a:fillRect/>
          </a:stretch>
        </p:blipFill>
        <p:spPr>
          <a:xfrm>
            <a:off x="562116" y="2404532"/>
            <a:ext cx="31063787" cy="200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00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F365A-999D-39A7-26A2-98F924BA5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BE6C5D-AC03-DDE5-D4B9-9A0D09841797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1DCDB3A-C027-829E-5123-35DD7BA30BDF}"/>
              </a:ext>
            </a:extLst>
          </p:cNvPr>
          <p:cNvSpPr txBox="1">
            <a:spLocks/>
          </p:cNvSpPr>
          <p:nvPr/>
        </p:nvSpPr>
        <p:spPr>
          <a:xfrm>
            <a:off x="14482536" y="1427512"/>
            <a:ext cx="3191328" cy="76410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9F0FCF-A13A-B85D-A5C4-80749724FD7B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1BBF6DCC-9911-9EC7-EB1E-68D7572B1A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23" t="-1566" r="-738" b="-347"/>
          <a:stretch>
            <a:fillRect/>
          </a:stretch>
        </p:blipFill>
        <p:spPr>
          <a:xfrm>
            <a:off x="482562" y="2138713"/>
            <a:ext cx="31249934" cy="2031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17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FBA45-E315-138D-3698-AAE76DD27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1752A7-AAD0-EB6E-1A53-3B4E8725B6EA}"/>
              </a:ext>
            </a:extLst>
          </p:cNvPr>
          <p:cNvSpPr txBox="1"/>
          <p:nvPr/>
        </p:nvSpPr>
        <p:spPr>
          <a:xfrm>
            <a:off x="249766" y="180907"/>
            <a:ext cx="170309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4.E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B02672C-D86E-74CD-9908-AF5E61B8F0B1}"/>
              </a:ext>
            </a:extLst>
          </p:cNvPr>
          <p:cNvSpPr txBox="1">
            <a:spLocks/>
          </p:cNvSpPr>
          <p:nvPr/>
        </p:nvSpPr>
        <p:spPr>
          <a:xfrm>
            <a:off x="15248397" y="1208313"/>
            <a:ext cx="1672773" cy="90114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FA1854-0C81-2B91-3073-8453290DD000}"/>
              </a:ext>
            </a:extLst>
          </p:cNvPr>
          <p:cNvSpPr txBox="1"/>
          <p:nvPr/>
        </p:nvSpPr>
        <p:spPr>
          <a:xfrm>
            <a:off x="6769397" y="1584370"/>
            <a:ext cx="6358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C94DF7EC-C67E-D760-E936-6BFC7989A0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56" t="-855" r="-607" b="-361"/>
          <a:stretch>
            <a:fillRect/>
          </a:stretch>
        </p:blipFill>
        <p:spPr>
          <a:xfrm>
            <a:off x="501036" y="2269065"/>
            <a:ext cx="31214512" cy="201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7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454</TotalTime>
  <Words>254</Words>
  <Application>Microsoft Office PowerPoint</Application>
  <PresentationFormat>Custom</PresentationFormat>
  <Paragraphs>84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2026-09-04T02:35:20Z</dcterms:modified>
</cp:coreProperties>
</file>