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8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27EA2C-B7BC-4713-8FDD-DE67CEF9129C}" v="12" dt="2026-09-03T08:54:35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3:03:15.445" v="25608" actId="1038"/>
      <pc:docMkLst>
        <pc:docMk/>
      </pc:docMkLst>
      <pc:sldChg chg="addSp delSp modSp del mod">
        <pc:chgData name="Inyoung OH" userId="dd04d54c897460e9" providerId="LiveId" clId="{5CD25753-A126-4772-89A0-37C453BD2BFB}" dt="2026-09-03T05:55:34.868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55:34.868" v="24617" actId="2696"/>
        <pc:sldMkLst>
          <pc:docMk/>
          <pc:sldMk cId="3898022997" sldId="259"/>
        </pc:sldMkLst>
      </pc:sldChg>
      <pc:sldChg chg="addSp delSp modSp del mod">
        <pc:chgData name="Inyoung OH" userId="dd04d54c897460e9" providerId="LiveId" clId="{5CD25753-A126-4772-89A0-37C453BD2BFB}" dt="2026-09-03T05:55:34.868" v="24617" actId="2696"/>
        <pc:sldMkLst>
          <pc:docMk/>
          <pc:sldMk cId="756732089" sldId="260"/>
        </pc:sldMkLst>
      </pc:sldChg>
      <pc:sldChg chg="addSp delSp modSp del mod ord">
        <pc:chgData name="Inyoung OH" userId="dd04d54c897460e9" providerId="LiveId" clId="{5CD25753-A126-4772-89A0-37C453BD2BFB}" dt="2026-09-03T05:55:34.868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5:55:34.868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5:55:34.868" v="24617" actId="2696"/>
        <pc:sldMkLst>
          <pc:docMk/>
          <pc:sldMk cId="2244746539" sldId="263"/>
        </pc:sldMkLst>
      </pc:sldChg>
      <pc:sldChg chg="addSp delSp modSp del mod">
        <pc:chgData name="Inyoung OH" userId="dd04d54c897460e9" providerId="LiveId" clId="{5CD25753-A126-4772-89A0-37C453BD2BFB}" dt="2026-09-03T05:55:34.868" v="24617" actId="2696"/>
        <pc:sldMkLst>
          <pc:docMk/>
          <pc:sldMk cId="3480506048" sldId="264"/>
        </pc:sldMkLst>
      </pc:sldChg>
      <pc:sldChg chg="addSp delSp modSp del mod">
        <pc:chgData name="Inyoung OH" userId="dd04d54c897460e9" providerId="LiveId" clId="{5CD25753-A126-4772-89A0-37C453BD2BFB}" dt="2026-09-03T05:55:34.868" v="24617" actId="2696"/>
        <pc:sldMkLst>
          <pc:docMk/>
          <pc:sldMk cId="546158397" sldId="265"/>
        </pc:sldMkLst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1936881445" sldId="266"/>
        </pc:sldMkLst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983310309" sldId="267"/>
        </pc:sldMkLst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2017055015" sldId="268"/>
        </pc:sldMkLst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325991279" sldId="270"/>
        </pc:sldMkLst>
      </pc:sldChg>
      <pc:sldChg chg="addSp delSp modSp del mod">
        <pc:chgData name="Inyoung OH" userId="dd04d54c897460e9" providerId="LiveId" clId="{5CD25753-A126-4772-89A0-37C453BD2BFB}" dt="2026-09-03T05:55:34.868" v="24617" actId="2696"/>
        <pc:sldMkLst>
          <pc:docMk/>
          <pc:sldMk cId="2412555936" sldId="271"/>
        </pc:sldMkLst>
      </pc:sldChg>
      <pc:sldChg chg="addSp delSp modSp del mod">
        <pc:chgData name="Inyoung OH" userId="dd04d54c897460e9" providerId="LiveId" clId="{5CD25753-A126-4772-89A0-37C453BD2BFB}" dt="2026-09-03T05:55:34.868" v="24617" actId="2696"/>
        <pc:sldMkLst>
          <pc:docMk/>
          <pc:sldMk cId="2596539793" sldId="272"/>
        </pc:sldMkLst>
      </pc:sldChg>
      <pc:sldChg chg="addSp delSp modSp mod">
        <pc:chgData name="Inyoung OH" userId="dd04d54c897460e9" providerId="LiveId" clId="{5CD25753-A126-4772-89A0-37C453BD2BFB}" dt="2026-09-02T06:42:00.664" v="12135" actId="1037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mod">
          <ac:chgData name="Inyoung OH" userId="dd04d54c897460e9" providerId="LiveId" clId="{5CD25753-A126-4772-89A0-37C453BD2BFB}" dt="2026-08-31T01:57:11.105" v="647" actId="1037"/>
          <ac:spMkLst>
            <pc:docMk/>
            <pc:sldMk cId="2071228720" sldId="273"/>
            <ac:spMk id="5" creationId="{3DED8A6B-A83A-03AC-8154-D9DA0F49D4DD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new mod">
        <pc:chgData name="Inyoung OH" userId="dd04d54c897460e9" providerId="LiveId" clId="{5CD25753-A126-4772-89A0-37C453BD2BFB}" dt="2026-09-04T02:48:28.760" v="25221" actId="1035"/>
        <pc:sldMkLst>
          <pc:docMk/>
          <pc:sldMk cId="647583714" sldId="274"/>
        </pc:sldMkLst>
        <pc:spChg chg="del">
          <ac:chgData name="Inyoung OH" userId="dd04d54c897460e9" providerId="LiveId" clId="{5CD25753-A126-4772-89A0-37C453BD2BFB}" dt="2026-09-03T08:44:08.228" v="24620" actId="478"/>
          <ac:spMkLst>
            <pc:docMk/>
            <pc:sldMk cId="647583714" sldId="274"/>
            <ac:spMk id="2" creationId="{0456E426-9819-F837-B5D8-15F0E1D4C191}"/>
          </ac:spMkLst>
        </pc:spChg>
        <pc:spChg chg="del">
          <ac:chgData name="Inyoung OH" userId="dd04d54c897460e9" providerId="LiveId" clId="{5CD25753-A126-4772-89A0-37C453BD2BFB}" dt="2026-09-03T08:44:08.228" v="24620" actId="478"/>
          <ac:spMkLst>
            <pc:docMk/>
            <pc:sldMk cId="647583714" sldId="274"/>
            <ac:spMk id="3" creationId="{911D8DC4-BF77-27E7-0641-594AD51F58B5}"/>
          </ac:spMkLst>
        </pc:spChg>
        <pc:spChg chg="add">
          <ac:chgData name="Inyoung OH" userId="dd04d54c897460e9" providerId="LiveId" clId="{5CD25753-A126-4772-89A0-37C453BD2BFB}" dt="2026-09-03T08:46:10.937" v="24621" actId="22"/>
          <ac:spMkLst>
            <pc:docMk/>
            <pc:sldMk cId="647583714" sldId="274"/>
            <ac:spMk id="5" creationId="{4EFD34BC-FEA4-AD8B-86C1-253DC691C829}"/>
          </ac:spMkLst>
        </pc:spChg>
        <pc:spChg chg="add mod">
          <ac:chgData name="Inyoung OH" userId="dd04d54c897460e9" providerId="LiveId" clId="{5CD25753-A126-4772-89A0-37C453BD2BFB}" dt="2026-09-03T08:47:14.311" v="24743" actId="1036"/>
          <ac:spMkLst>
            <pc:docMk/>
            <pc:sldMk cId="647583714" sldId="274"/>
            <ac:spMk id="7" creationId="{98914D4B-AA8E-FAF2-F892-8802F5D15FDA}"/>
          </ac:spMkLst>
        </pc:spChg>
        <pc:spChg chg="add mod">
          <ac:chgData name="Inyoung OH" userId="dd04d54c897460e9" providerId="LiveId" clId="{5CD25753-A126-4772-89A0-37C453BD2BFB}" dt="2026-09-03T08:47:14.311" v="24743" actId="1036"/>
          <ac:spMkLst>
            <pc:docMk/>
            <pc:sldMk cId="647583714" sldId="274"/>
            <ac:spMk id="9" creationId="{535A9228-0525-B996-101B-A2D357F66B6B}"/>
          </ac:spMkLst>
        </pc:spChg>
        <pc:picChg chg="add mod modCrop">
          <ac:chgData name="Inyoung OH" userId="dd04d54c897460e9" providerId="LiveId" clId="{5CD25753-A126-4772-89A0-37C453BD2BFB}" dt="2026-09-04T02:48:28.760" v="25221" actId="1035"/>
          <ac:picMkLst>
            <pc:docMk/>
            <pc:sldMk cId="647583714" sldId="274"/>
            <ac:picMk id="11" creationId="{1C4C4793-A579-D2EB-CD59-17067741D183}"/>
          </ac:picMkLst>
        </pc:picChg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2306279725" sldId="274"/>
        </pc:sldMkLst>
      </pc:sldChg>
      <pc:sldChg chg="addSp delSp modSp add mod">
        <pc:chgData name="Inyoung OH" userId="dd04d54c897460e9" providerId="LiveId" clId="{5CD25753-A126-4772-89A0-37C453BD2BFB}" dt="2026-09-04T02:50:24.006" v="25251" actId="1036"/>
        <pc:sldMkLst>
          <pc:docMk/>
          <pc:sldMk cId="1184743771" sldId="275"/>
        </pc:sldMkLst>
        <pc:spChg chg="add mod">
          <ac:chgData name="Inyoung OH" userId="dd04d54c897460e9" providerId="LiveId" clId="{5CD25753-A126-4772-89A0-37C453BD2BFB}" dt="2026-09-03T08:47:41.850" v="24792" actId="1036"/>
          <ac:spMkLst>
            <pc:docMk/>
            <pc:sldMk cId="1184743771" sldId="275"/>
            <ac:spMk id="3" creationId="{32541EAA-EF0B-DAD6-E8FE-379371FAA27D}"/>
          </ac:spMkLst>
        </pc:spChg>
        <pc:spChg chg="del">
          <ac:chgData name="Inyoung OH" userId="dd04d54c897460e9" providerId="LiveId" clId="{5CD25753-A126-4772-89A0-37C453BD2BFB}" dt="2026-09-03T08:47:23.819" v="24745" actId="478"/>
          <ac:spMkLst>
            <pc:docMk/>
            <pc:sldMk cId="1184743771" sldId="275"/>
            <ac:spMk id="9" creationId="{F18E29C4-AAC6-4D88-76CA-BFB6062EC3FD}"/>
          </ac:spMkLst>
        </pc:spChg>
        <pc:picChg chg="add mod modCrop">
          <ac:chgData name="Inyoung OH" userId="dd04d54c897460e9" providerId="LiveId" clId="{5CD25753-A126-4772-89A0-37C453BD2BFB}" dt="2026-09-04T02:50:24.006" v="25251" actId="1036"/>
          <ac:picMkLst>
            <pc:docMk/>
            <pc:sldMk cId="1184743771" sldId="275"/>
            <ac:picMk id="6" creationId="{F59161D3-7F82-ED09-3A56-0FBC87FCA21E}"/>
          </ac:picMkLst>
        </pc:picChg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1430218478" sldId="275"/>
        </pc:sldMkLst>
      </pc:sldChg>
      <pc:sldChg chg="addSp delSp modSp add mod">
        <pc:chgData name="Inyoung OH" userId="dd04d54c897460e9" providerId="LiveId" clId="{5CD25753-A126-4772-89A0-37C453BD2BFB}" dt="2026-09-04T02:50:57.242" v="25270" actId="1038"/>
        <pc:sldMkLst>
          <pc:docMk/>
          <pc:sldMk cId="426451758" sldId="276"/>
        </pc:sldMkLst>
        <pc:spChg chg="del">
          <ac:chgData name="Inyoung OH" userId="dd04d54c897460e9" providerId="LiveId" clId="{5CD25753-A126-4772-89A0-37C453BD2BFB}" dt="2026-09-03T08:47:48.836" v="24794" actId="478"/>
          <ac:spMkLst>
            <pc:docMk/>
            <pc:sldMk cId="426451758" sldId="276"/>
            <ac:spMk id="3" creationId="{97F0D947-4F99-BF92-72B0-81C12A30C7F4}"/>
          </ac:spMkLst>
        </pc:spChg>
        <pc:spChg chg="add mod">
          <ac:chgData name="Inyoung OH" userId="dd04d54c897460e9" providerId="LiveId" clId="{5CD25753-A126-4772-89A0-37C453BD2BFB}" dt="2026-09-03T08:48:10.344" v="24851" actId="1036"/>
          <ac:spMkLst>
            <pc:docMk/>
            <pc:sldMk cId="426451758" sldId="276"/>
            <ac:spMk id="4" creationId="{6D58B22E-CB46-48B7-FDC5-0132594DAEC0}"/>
          </ac:spMkLst>
        </pc:spChg>
        <pc:picChg chg="add mod modCrop">
          <ac:chgData name="Inyoung OH" userId="dd04d54c897460e9" providerId="LiveId" clId="{5CD25753-A126-4772-89A0-37C453BD2BFB}" dt="2026-09-04T02:50:57.242" v="25270" actId="1038"/>
          <ac:picMkLst>
            <pc:docMk/>
            <pc:sldMk cId="426451758" sldId="276"/>
            <ac:picMk id="8" creationId="{A1B4356E-8E6D-293E-E2D3-0E983B5137E7}"/>
          </ac:picMkLst>
        </pc:picChg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add mod">
        <pc:chgData name="Inyoung OH" userId="dd04d54c897460e9" providerId="LiveId" clId="{5CD25753-A126-4772-89A0-37C453BD2BFB}" dt="2026-09-04T02:51:37.789" v="25297" actId="1035"/>
        <pc:sldMkLst>
          <pc:docMk/>
          <pc:sldMk cId="2853777485" sldId="277"/>
        </pc:sldMkLst>
        <pc:spChg chg="add mod">
          <ac:chgData name="Inyoung OH" userId="dd04d54c897460e9" providerId="LiveId" clId="{5CD25753-A126-4772-89A0-37C453BD2BFB}" dt="2026-09-03T08:48:31.357" v="24931" actId="1035"/>
          <ac:spMkLst>
            <pc:docMk/>
            <pc:sldMk cId="2853777485" sldId="277"/>
            <ac:spMk id="3" creationId="{FEBCA2DF-525C-E4DC-1054-E2C5B2E5663C}"/>
          </ac:spMkLst>
        </pc:spChg>
        <pc:spChg chg="del">
          <ac:chgData name="Inyoung OH" userId="dd04d54c897460e9" providerId="LiveId" clId="{5CD25753-A126-4772-89A0-37C453BD2BFB}" dt="2026-09-03T08:48:14.944" v="24853" actId="478"/>
          <ac:spMkLst>
            <pc:docMk/>
            <pc:sldMk cId="2853777485" sldId="277"/>
            <ac:spMk id="4" creationId="{B155DABD-F1ED-6758-13EE-24BF38F5A5F0}"/>
          </ac:spMkLst>
        </pc:spChg>
        <pc:picChg chg="add mod modCrop">
          <ac:chgData name="Inyoung OH" userId="dd04d54c897460e9" providerId="LiveId" clId="{5CD25753-A126-4772-89A0-37C453BD2BFB}" dt="2026-09-04T02:51:37.789" v="25297" actId="1035"/>
          <ac:picMkLst>
            <pc:docMk/>
            <pc:sldMk cId="2853777485" sldId="277"/>
            <ac:picMk id="8" creationId="{36D2D8BB-2E76-9B61-47BE-CEEEFB82AA78}"/>
          </ac:picMkLst>
        </pc:picChg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add mod">
        <pc:chgData name="Inyoung OH" userId="dd04d54c897460e9" providerId="LiveId" clId="{5CD25753-A126-4772-89A0-37C453BD2BFB}" dt="2026-09-04T02:52:09.014" v="25309" actId="1038"/>
        <pc:sldMkLst>
          <pc:docMk/>
          <pc:sldMk cId="1264981157" sldId="278"/>
        </pc:sldMkLst>
        <pc:spChg chg="del">
          <ac:chgData name="Inyoung OH" userId="dd04d54c897460e9" providerId="LiveId" clId="{5CD25753-A126-4772-89A0-37C453BD2BFB}" dt="2026-09-03T08:48:36.412" v="24933" actId="478"/>
          <ac:spMkLst>
            <pc:docMk/>
            <pc:sldMk cId="1264981157" sldId="278"/>
            <ac:spMk id="3" creationId="{43D85410-DDE0-7426-ADC7-E698C281C576}"/>
          </ac:spMkLst>
        </pc:spChg>
        <pc:spChg chg="add mod">
          <ac:chgData name="Inyoung OH" userId="dd04d54c897460e9" providerId="LiveId" clId="{5CD25753-A126-4772-89A0-37C453BD2BFB}" dt="2026-09-03T08:48:50.582" v="24941" actId="1036"/>
          <ac:spMkLst>
            <pc:docMk/>
            <pc:sldMk cId="1264981157" sldId="278"/>
            <ac:spMk id="4" creationId="{458D2E66-B313-783A-7B34-33BCAFA34C22}"/>
          </ac:spMkLst>
        </pc:spChg>
        <pc:spChg chg="add del">
          <ac:chgData name="Inyoung OH" userId="dd04d54c897460e9" providerId="LiveId" clId="{5CD25753-A126-4772-89A0-37C453BD2BFB}" dt="2026-09-03T08:49:06.410" v="24945" actId="22"/>
          <ac:spMkLst>
            <pc:docMk/>
            <pc:sldMk cId="1264981157" sldId="278"/>
            <ac:spMk id="8" creationId="{625A3373-6D2D-67AA-B503-7A36A0273E57}"/>
          </ac:spMkLst>
        </pc:spChg>
        <pc:picChg chg="add mod modCrop">
          <ac:chgData name="Inyoung OH" userId="dd04d54c897460e9" providerId="LiveId" clId="{5CD25753-A126-4772-89A0-37C453BD2BFB}" dt="2026-09-04T02:52:09.014" v="25309" actId="1038"/>
          <ac:picMkLst>
            <pc:docMk/>
            <pc:sldMk cId="1264981157" sldId="278"/>
            <ac:picMk id="10" creationId="{2E96DC9B-39CB-D5A0-4769-BEF63B8F4F08}"/>
          </ac:picMkLst>
        </pc:picChg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add mod">
        <pc:chgData name="Inyoung OH" userId="dd04d54c897460e9" providerId="LiveId" clId="{5CD25753-A126-4772-89A0-37C453BD2BFB}" dt="2026-09-04T02:52:48.411" v="25334" actId="1036"/>
        <pc:sldMkLst>
          <pc:docMk/>
          <pc:sldMk cId="4227763558" sldId="279"/>
        </pc:sldMkLst>
        <pc:spChg chg="add mod">
          <ac:chgData name="Inyoung OH" userId="dd04d54c897460e9" providerId="LiveId" clId="{5CD25753-A126-4772-89A0-37C453BD2BFB}" dt="2026-09-03T08:49:25.885" v="25053" actId="1036"/>
          <ac:spMkLst>
            <pc:docMk/>
            <pc:sldMk cId="4227763558" sldId="279"/>
            <ac:spMk id="3" creationId="{50156177-D8C8-8CAD-C841-413C6FEEA8DD}"/>
          </ac:spMkLst>
        </pc:spChg>
        <pc:spChg chg="del">
          <ac:chgData name="Inyoung OH" userId="dd04d54c897460e9" providerId="LiveId" clId="{5CD25753-A126-4772-89A0-37C453BD2BFB}" dt="2026-09-03T08:48:54.899" v="24943" actId="478"/>
          <ac:spMkLst>
            <pc:docMk/>
            <pc:sldMk cId="4227763558" sldId="279"/>
            <ac:spMk id="4" creationId="{3D1BB4C8-AB9E-2CDC-E1AB-0A3391B03E20}"/>
          </ac:spMkLst>
        </pc:spChg>
        <pc:picChg chg="add mod modCrop">
          <ac:chgData name="Inyoung OH" userId="dd04d54c897460e9" providerId="LiveId" clId="{5CD25753-A126-4772-89A0-37C453BD2BFB}" dt="2026-09-04T02:52:48.411" v="25334" actId="1036"/>
          <ac:picMkLst>
            <pc:docMk/>
            <pc:sldMk cId="4227763558" sldId="279"/>
            <ac:picMk id="8" creationId="{2FDDD399-AD3D-B76F-9837-56BBF331CAC9}"/>
          </ac:picMkLst>
        </pc:picChg>
      </pc:sldChg>
      <pc:sldChg chg="addSp delSp modSp add mod">
        <pc:chgData name="Inyoung OH" userId="dd04d54c897460e9" providerId="LiveId" clId="{5CD25753-A126-4772-89A0-37C453BD2BFB}" dt="2026-09-04T02:53:19.196" v="25348" actId="1038"/>
        <pc:sldMkLst>
          <pc:docMk/>
          <pc:sldMk cId="286808867" sldId="280"/>
        </pc:sldMkLst>
        <pc:spChg chg="add del mod">
          <ac:chgData name="Inyoung OH" userId="dd04d54c897460e9" providerId="LiveId" clId="{5CD25753-A126-4772-89A0-37C453BD2BFB}" dt="2026-09-03T08:50:43.981" v="25167" actId="1036"/>
          <ac:spMkLst>
            <pc:docMk/>
            <pc:sldMk cId="286808867" sldId="280"/>
            <ac:spMk id="3" creationId="{2BFB131A-21DA-D582-5F1D-73CA4DB1805C}"/>
          </ac:spMkLst>
        </pc:spChg>
        <pc:spChg chg="del">
          <ac:chgData name="Inyoung OH" userId="dd04d54c897460e9" providerId="LiveId" clId="{5CD25753-A126-4772-89A0-37C453BD2BFB}" dt="2026-09-03T08:50:27.012" v="25074" actId="478"/>
          <ac:spMkLst>
            <pc:docMk/>
            <pc:sldMk cId="286808867" sldId="280"/>
            <ac:spMk id="7" creationId="{59B117C8-6197-508A-FC8A-1FBAA2E16839}"/>
          </ac:spMkLst>
        </pc:spChg>
        <pc:picChg chg="add mod modCrop">
          <ac:chgData name="Inyoung OH" userId="dd04d54c897460e9" providerId="LiveId" clId="{5CD25753-A126-4772-89A0-37C453BD2BFB}" dt="2026-09-04T02:53:19.196" v="25348" actId="1038"/>
          <ac:picMkLst>
            <pc:docMk/>
            <pc:sldMk cId="286808867" sldId="280"/>
            <ac:picMk id="6" creationId="{BFEED5AE-1779-923E-6F98-84C0B518B1A4}"/>
          </ac:picMkLst>
        </pc:picChg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55:40.802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  <pc:sldChg chg="addSp delSp modSp add mod">
        <pc:chgData name="Inyoung OH" userId="dd04d54c897460e9" providerId="LiveId" clId="{5CD25753-A126-4772-89A0-37C453BD2BFB}" dt="2026-09-04T02:53:55.039" v="25377" actId="1038"/>
        <pc:sldMkLst>
          <pc:docMk/>
          <pc:sldMk cId="2865187347" sldId="281"/>
        </pc:sldMkLst>
        <pc:spChg chg="add">
          <ac:chgData name="Inyoung OH" userId="dd04d54c897460e9" providerId="LiveId" clId="{5CD25753-A126-4772-89A0-37C453BD2BFB}" dt="2026-09-03T08:50:49.012" v="25169" actId="22"/>
          <ac:spMkLst>
            <pc:docMk/>
            <pc:sldMk cId="2865187347" sldId="281"/>
            <ac:spMk id="4" creationId="{6F6FD4E4-DC9E-E4E7-7B5E-4564CE92FFEE}"/>
          </ac:spMkLst>
        </pc:spChg>
        <pc:spChg chg="del">
          <ac:chgData name="Inyoung OH" userId="dd04d54c897460e9" providerId="LiveId" clId="{5CD25753-A126-4772-89A0-37C453BD2BFB}" dt="2026-09-03T08:50:48.674" v="25168" actId="478"/>
          <ac:spMkLst>
            <pc:docMk/>
            <pc:sldMk cId="2865187347" sldId="281"/>
            <ac:spMk id="7" creationId="{C450CA7D-406D-1C51-B927-062A540F8BD6}"/>
          </ac:spMkLst>
        </pc:spChg>
        <pc:picChg chg="add mod modCrop">
          <ac:chgData name="Inyoung OH" userId="dd04d54c897460e9" providerId="LiveId" clId="{5CD25753-A126-4772-89A0-37C453BD2BFB}" dt="2026-09-04T02:53:55.039" v="25377" actId="1038"/>
          <ac:picMkLst>
            <pc:docMk/>
            <pc:sldMk cId="2865187347" sldId="281"/>
            <ac:picMk id="8" creationId="{A187593C-1DCB-5194-C753-53AC18AB1B3C}"/>
          </ac:picMkLst>
        </pc:picChg>
      </pc:sldChg>
      <pc:sldChg chg="addSp delSp modSp add mod">
        <pc:chgData name="Inyoung OH" userId="dd04d54c897460e9" providerId="LiveId" clId="{5CD25753-A126-4772-89A0-37C453BD2BFB}" dt="2026-09-04T02:54:28.748" v="25406" actId="1035"/>
        <pc:sldMkLst>
          <pc:docMk/>
          <pc:sldMk cId="3753242382" sldId="282"/>
        </pc:sldMkLst>
        <pc:spChg chg="add">
          <ac:chgData name="Inyoung OH" userId="dd04d54c897460e9" providerId="LiveId" clId="{5CD25753-A126-4772-89A0-37C453BD2BFB}" dt="2026-09-03T08:50:52.400" v="25171" actId="22"/>
          <ac:spMkLst>
            <pc:docMk/>
            <pc:sldMk cId="3753242382" sldId="282"/>
            <ac:spMk id="3" creationId="{C78A7188-D711-D036-5A51-C580914B3D04}"/>
          </ac:spMkLst>
        </pc:spChg>
        <pc:spChg chg="del">
          <ac:chgData name="Inyoung OH" userId="dd04d54c897460e9" providerId="LiveId" clId="{5CD25753-A126-4772-89A0-37C453BD2BFB}" dt="2026-09-03T08:50:52.099" v="25170" actId="478"/>
          <ac:spMkLst>
            <pc:docMk/>
            <pc:sldMk cId="3753242382" sldId="282"/>
            <ac:spMk id="7" creationId="{4D5E15D0-EA6B-3523-B112-4CEC57955EBA}"/>
          </ac:spMkLst>
        </pc:spChg>
        <pc:picChg chg="add mod modCrop">
          <ac:chgData name="Inyoung OH" userId="dd04d54c897460e9" providerId="LiveId" clId="{5CD25753-A126-4772-89A0-37C453BD2BFB}" dt="2026-09-04T02:54:28.748" v="25406" actId="1035"/>
          <ac:picMkLst>
            <pc:docMk/>
            <pc:sldMk cId="3753242382" sldId="282"/>
            <ac:picMk id="6" creationId="{98A8BC38-E65D-96E8-D014-C3C097E88BB1}"/>
          </ac:picMkLst>
        </pc:picChg>
      </pc:sldChg>
      <pc:sldChg chg="addSp delSp modSp add mod">
        <pc:chgData name="Inyoung OH" userId="dd04d54c897460e9" providerId="LiveId" clId="{5CD25753-A126-4772-89A0-37C453BD2BFB}" dt="2026-09-04T02:55:10.525" v="25422" actId="1038"/>
        <pc:sldMkLst>
          <pc:docMk/>
          <pc:sldMk cId="1942522133" sldId="283"/>
        </pc:sldMkLst>
        <pc:spChg chg="add">
          <ac:chgData name="Inyoung OH" userId="dd04d54c897460e9" providerId="LiveId" clId="{5CD25753-A126-4772-89A0-37C453BD2BFB}" dt="2026-09-03T08:50:55.859" v="25173" actId="22"/>
          <ac:spMkLst>
            <pc:docMk/>
            <pc:sldMk cId="1942522133" sldId="283"/>
            <ac:spMk id="4" creationId="{892A9F1D-B31F-4ACF-2DCF-87CA5112F801}"/>
          </ac:spMkLst>
        </pc:spChg>
        <pc:spChg chg="del">
          <ac:chgData name="Inyoung OH" userId="dd04d54c897460e9" providerId="LiveId" clId="{5CD25753-A126-4772-89A0-37C453BD2BFB}" dt="2026-09-03T08:50:55.581" v="25172" actId="478"/>
          <ac:spMkLst>
            <pc:docMk/>
            <pc:sldMk cId="1942522133" sldId="283"/>
            <ac:spMk id="7" creationId="{DF5725F7-1B5A-158D-4EFF-EF11A9430B7C}"/>
          </ac:spMkLst>
        </pc:spChg>
        <pc:picChg chg="add mod modCrop">
          <ac:chgData name="Inyoung OH" userId="dd04d54c897460e9" providerId="LiveId" clId="{5CD25753-A126-4772-89A0-37C453BD2BFB}" dt="2026-09-04T02:55:10.525" v="25422" actId="1038"/>
          <ac:picMkLst>
            <pc:docMk/>
            <pc:sldMk cId="1942522133" sldId="283"/>
            <ac:picMk id="8" creationId="{75746714-B8B8-7425-2C84-CABEBA8252CD}"/>
          </ac:picMkLst>
        </pc:picChg>
      </pc:sldChg>
      <pc:sldChg chg="addSp delSp modSp add mod">
        <pc:chgData name="Inyoung OH" userId="dd04d54c897460e9" providerId="LiveId" clId="{5CD25753-A126-4772-89A0-37C453BD2BFB}" dt="2026-09-04T02:55:39.950" v="25439" actId="1038"/>
        <pc:sldMkLst>
          <pc:docMk/>
          <pc:sldMk cId="2340588311" sldId="284"/>
        </pc:sldMkLst>
        <pc:spChg chg="add">
          <ac:chgData name="Inyoung OH" userId="dd04d54c897460e9" providerId="LiveId" clId="{5CD25753-A126-4772-89A0-37C453BD2BFB}" dt="2026-09-03T08:50:59.152" v="25175" actId="22"/>
          <ac:spMkLst>
            <pc:docMk/>
            <pc:sldMk cId="2340588311" sldId="284"/>
            <ac:spMk id="3" creationId="{9AABA7D3-59A2-B7E7-A749-32075571A358}"/>
          </ac:spMkLst>
        </pc:spChg>
        <pc:spChg chg="del">
          <ac:chgData name="Inyoung OH" userId="dd04d54c897460e9" providerId="LiveId" clId="{5CD25753-A126-4772-89A0-37C453BD2BFB}" dt="2026-09-03T08:50:58.881" v="25174" actId="478"/>
          <ac:spMkLst>
            <pc:docMk/>
            <pc:sldMk cId="2340588311" sldId="284"/>
            <ac:spMk id="7" creationId="{A5ACEAD6-AB82-D1ED-967B-68AA48A9F798}"/>
          </ac:spMkLst>
        </pc:spChg>
        <pc:picChg chg="add mod modCrop">
          <ac:chgData name="Inyoung OH" userId="dd04d54c897460e9" providerId="LiveId" clId="{5CD25753-A126-4772-89A0-37C453BD2BFB}" dt="2026-09-04T02:55:39.950" v="25439" actId="1038"/>
          <ac:picMkLst>
            <pc:docMk/>
            <pc:sldMk cId="2340588311" sldId="284"/>
            <ac:picMk id="8" creationId="{C89A0640-8420-BB58-6A94-C4C98F03AC42}"/>
          </ac:picMkLst>
        </pc:picChg>
      </pc:sldChg>
      <pc:sldChg chg="addSp delSp modSp add mod">
        <pc:chgData name="Inyoung OH" userId="dd04d54c897460e9" providerId="LiveId" clId="{5CD25753-A126-4772-89A0-37C453BD2BFB}" dt="2026-09-04T02:56:13.404" v="25475" actId="1036"/>
        <pc:sldMkLst>
          <pc:docMk/>
          <pc:sldMk cId="2462966346" sldId="285"/>
        </pc:sldMkLst>
        <pc:spChg chg="add">
          <ac:chgData name="Inyoung OH" userId="dd04d54c897460e9" providerId="LiveId" clId="{5CD25753-A126-4772-89A0-37C453BD2BFB}" dt="2026-09-03T08:51:02.310" v="25177" actId="22"/>
          <ac:spMkLst>
            <pc:docMk/>
            <pc:sldMk cId="2462966346" sldId="285"/>
            <ac:spMk id="4" creationId="{FF9740BC-4D9F-3688-957D-413A1425EFC9}"/>
          </ac:spMkLst>
        </pc:spChg>
        <pc:spChg chg="del">
          <ac:chgData name="Inyoung OH" userId="dd04d54c897460e9" providerId="LiveId" clId="{5CD25753-A126-4772-89A0-37C453BD2BFB}" dt="2026-09-03T08:51:02.068" v="25176" actId="478"/>
          <ac:spMkLst>
            <pc:docMk/>
            <pc:sldMk cId="2462966346" sldId="285"/>
            <ac:spMk id="7" creationId="{B742FAD4-8C20-9BA2-22EC-498A0B016F01}"/>
          </ac:spMkLst>
        </pc:spChg>
        <pc:picChg chg="add mod modCrop">
          <ac:chgData name="Inyoung OH" userId="dd04d54c897460e9" providerId="LiveId" clId="{5CD25753-A126-4772-89A0-37C453BD2BFB}" dt="2026-09-04T02:56:13.404" v="25475" actId="1036"/>
          <ac:picMkLst>
            <pc:docMk/>
            <pc:sldMk cId="2462966346" sldId="285"/>
            <ac:picMk id="8" creationId="{D6DD921D-B5F6-AFA8-3068-19279A7981E9}"/>
          </ac:picMkLst>
        </pc:picChg>
      </pc:sldChg>
      <pc:sldChg chg="addSp modSp add mod">
        <pc:chgData name="Inyoung OH" userId="dd04d54c897460e9" providerId="LiveId" clId="{5CD25753-A126-4772-89A0-37C453BD2BFB}" dt="2026-09-04T02:56:41.096" v="25496" actId="1036"/>
        <pc:sldMkLst>
          <pc:docMk/>
          <pc:sldMk cId="3758549968" sldId="286"/>
        </pc:sldMkLst>
        <pc:spChg chg="mod">
          <ac:chgData name="Inyoung OH" userId="dd04d54c897460e9" providerId="LiveId" clId="{5CD25753-A126-4772-89A0-37C453BD2BFB}" dt="2026-09-03T08:51:18.816" v="25180" actId="20577"/>
          <ac:spMkLst>
            <pc:docMk/>
            <pc:sldMk cId="3758549968" sldId="286"/>
            <ac:spMk id="3" creationId="{57E13EA8-0A82-E3D5-5797-3E9505A2562B}"/>
          </ac:spMkLst>
        </pc:spChg>
        <pc:picChg chg="add mod modCrop">
          <ac:chgData name="Inyoung OH" userId="dd04d54c897460e9" providerId="LiveId" clId="{5CD25753-A126-4772-89A0-37C453BD2BFB}" dt="2026-09-04T02:56:41.096" v="25496" actId="1036"/>
          <ac:picMkLst>
            <pc:docMk/>
            <pc:sldMk cId="3758549968" sldId="286"/>
            <ac:picMk id="4" creationId="{28152062-07C2-9E28-7E49-41BBD84A311B}"/>
          </ac:picMkLst>
        </pc:picChg>
      </pc:sldChg>
      <pc:sldChg chg="addSp modSp add mod">
        <pc:chgData name="Inyoung OH" userId="dd04d54c897460e9" providerId="LiveId" clId="{5CD25753-A126-4772-89A0-37C453BD2BFB}" dt="2026-09-04T02:57:18.581" v="25527" actId="1036"/>
        <pc:sldMkLst>
          <pc:docMk/>
          <pc:sldMk cId="4078804342" sldId="287"/>
        </pc:sldMkLst>
        <pc:spChg chg="mod">
          <ac:chgData name="Inyoung OH" userId="dd04d54c897460e9" providerId="LiveId" clId="{5CD25753-A126-4772-89A0-37C453BD2BFB}" dt="2026-09-03T08:51:23.205" v="25182" actId="20577"/>
          <ac:spMkLst>
            <pc:docMk/>
            <pc:sldMk cId="4078804342" sldId="287"/>
            <ac:spMk id="4" creationId="{D98D9696-BA4D-9D09-55AA-69A015429B83}"/>
          </ac:spMkLst>
        </pc:spChg>
        <pc:picChg chg="add mod modCrop">
          <ac:chgData name="Inyoung OH" userId="dd04d54c897460e9" providerId="LiveId" clId="{5CD25753-A126-4772-89A0-37C453BD2BFB}" dt="2026-09-04T02:57:18.581" v="25527" actId="1036"/>
          <ac:picMkLst>
            <pc:docMk/>
            <pc:sldMk cId="4078804342" sldId="287"/>
            <ac:picMk id="6" creationId="{4EA76C56-C621-2DC1-594D-874497C06D70}"/>
          </ac:picMkLst>
        </pc:picChg>
      </pc:sldChg>
      <pc:sldChg chg="addSp modSp add mod">
        <pc:chgData name="Inyoung OH" userId="dd04d54c897460e9" providerId="LiveId" clId="{5CD25753-A126-4772-89A0-37C453BD2BFB}" dt="2026-09-04T02:57:44.209" v="25541" actId="1037"/>
        <pc:sldMkLst>
          <pc:docMk/>
          <pc:sldMk cId="70206490" sldId="288"/>
        </pc:sldMkLst>
        <pc:spChg chg="mod">
          <ac:chgData name="Inyoung OH" userId="dd04d54c897460e9" providerId="LiveId" clId="{5CD25753-A126-4772-89A0-37C453BD2BFB}" dt="2026-09-03T08:51:26.821" v="25184" actId="20577"/>
          <ac:spMkLst>
            <pc:docMk/>
            <pc:sldMk cId="70206490" sldId="288"/>
            <ac:spMk id="3" creationId="{324715BE-4044-3706-0EFD-FEE84EADAD42}"/>
          </ac:spMkLst>
        </pc:spChg>
        <pc:picChg chg="add mod modCrop">
          <ac:chgData name="Inyoung OH" userId="dd04d54c897460e9" providerId="LiveId" clId="{5CD25753-A126-4772-89A0-37C453BD2BFB}" dt="2026-09-04T02:57:44.209" v="25541" actId="1037"/>
          <ac:picMkLst>
            <pc:docMk/>
            <pc:sldMk cId="70206490" sldId="288"/>
            <ac:picMk id="6" creationId="{E9641C90-1066-1A24-75D3-96E266A059CB}"/>
          </ac:picMkLst>
        </pc:picChg>
      </pc:sldChg>
      <pc:sldChg chg="addSp modSp add mod">
        <pc:chgData name="Inyoung OH" userId="dd04d54c897460e9" providerId="LiveId" clId="{5CD25753-A126-4772-89A0-37C453BD2BFB}" dt="2026-09-04T03:02:16.831" v="25574" actId="1036"/>
        <pc:sldMkLst>
          <pc:docMk/>
          <pc:sldMk cId="3513246052" sldId="289"/>
        </pc:sldMkLst>
        <pc:spChg chg="mod">
          <ac:chgData name="Inyoung OH" userId="dd04d54c897460e9" providerId="LiveId" clId="{5CD25753-A126-4772-89A0-37C453BD2BFB}" dt="2026-09-03T08:51:31.352" v="25186" actId="20577"/>
          <ac:spMkLst>
            <pc:docMk/>
            <pc:sldMk cId="3513246052" sldId="289"/>
            <ac:spMk id="4" creationId="{207EF615-CFF0-4CF9-98FA-BD25248E2315}"/>
          </ac:spMkLst>
        </pc:spChg>
        <pc:picChg chg="add mod modCrop">
          <ac:chgData name="Inyoung OH" userId="dd04d54c897460e9" providerId="LiveId" clId="{5CD25753-A126-4772-89A0-37C453BD2BFB}" dt="2026-09-04T03:02:16.831" v="25574" actId="1036"/>
          <ac:picMkLst>
            <pc:docMk/>
            <pc:sldMk cId="3513246052" sldId="289"/>
            <ac:picMk id="6" creationId="{9839C38E-D42B-7B3E-AEDB-D8BE9D871928}"/>
          </ac:picMkLst>
        </pc:picChg>
      </pc:sldChg>
      <pc:sldChg chg="addSp modSp add mod">
        <pc:chgData name="Inyoung OH" userId="dd04d54c897460e9" providerId="LiveId" clId="{5CD25753-A126-4772-89A0-37C453BD2BFB}" dt="2026-09-04T03:02:43.478" v="25592" actId="1038"/>
        <pc:sldMkLst>
          <pc:docMk/>
          <pc:sldMk cId="2920360513" sldId="290"/>
        </pc:sldMkLst>
        <pc:spChg chg="mod">
          <ac:chgData name="Inyoung OH" userId="dd04d54c897460e9" providerId="LiveId" clId="{5CD25753-A126-4772-89A0-37C453BD2BFB}" dt="2026-09-03T08:51:34.753" v="25188" actId="20577"/>
          <ac:spMkLst>
            <pc:docMk/>
            <pc:sldMk cId="2920360513" sldId="290"/>
            <ac:spMk id="3" creationId="{74E2BF95-E32C-7C3C-BE23-326A71C3A30D}"/>
          </ac:spMkLst>
        </pc:spChg>
        <pc:picChg chg="add mod modCrop">
          <ac:chgData name="Inyoung OH" userId="dd04d54c897460e9" providerId="LiveId" clId="{5CD25753-A126-4772-89A0-37C453BD2BFB}" dt="2026-09-04T03:02:43.478" v="25592" actId="1038"/>
          <ac:picMkLst>
            <pc:docMk/>
            <pc:sldMk cId="2920360513" sldId="290"/>
            <ac:picMk id="6" creationId="{51BB8A08-EA7C-DC2B-2189-8DD810824E1D}"/>
          </ac:picMkLst>
        </pc:picChg>
      </pc:sldChg>
      <pc:sldChg chg="addSp delSp modSp add mod">
        <pc:chgData name="Inyoung OH" userId="dd04d54c897460e9" providerId="LiveId" clId="{5CD25753-A126-4772-89A0-37C453BD2BFB}" dt="2026-09-04T03:03:15.445" v="25608" actId="1038"/>
        <pc:sldMkLst>
          <pc:docMk/>
          <pc:sldMk cId="3132494464" sldId="291"/>
        </pc:sldMkLst>
        <pc:spChg chg="add del mod">
          <ac:chgData name="Inyoung OH" userId="dd04d54c897460e9" providerId="LiveId" clId="{5CD25753-A126-4772-89A0-37C453BD2BFB}" dt="2026-09-03T08:51:44.489" v="25193"/>
          <ac:spMkLst>
            <pc:docMk/>
            <pc:sldMk cId="3132494464" sldId="291"/>
            <ac:spMk id="2" creationId="{501F1884-AEE3-01F8-1590-97F5539F5B0F}"/>
          </ac:spMkLst>
        </pc:spChg>
        <pc:spChg chg="mod">
          <ac:chgData name="Inyoung OH" userId="dd04d54c897460e9" providerId="LiveId" clId="{5CD25753-A126-4772-89A0-37C453BD2BFB}" dt="2026-09-03T08:51:38.363" v="25190" actId="20577"/>
          <ac:spMkLst>
            <pc:docMk/>
            <pc:sldMk cId="3132494464" sldId="291"/>
            <ac:spMk id="4" creationId="{B7072553-DBD5-714F-5E44-2B62AECBF7A7}"/>
          </ac:spMkLst>
        </pc:spChg>
        <pc:picChg chg="add mod modCrop">
          <ac:chgData name="Inyoung OH" userId="dd04d54c897460e9" providerId="LiveId" clId="{5CD25753-A126-4772-89A0-37C453BD2BFB}" dt="2026-09-04T03:03:15.445" v="25608" actId="1038"/>
          <ac:picMkLst>
            <pc:docMk/>
            <pc:sldMk cId="3132494464" sldId="291"/>
            <ac:picMk id="7" creationId="{FD51DA9A-3A9C-FE0B-7126-81C56047BDC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F54EB-C1B9-18B7-4263-E9A4C48F8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ED8A6B-A83A-03AC-8154-D9DA0F49D4DD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B1749D-B380-E18F-59A5-CE385E4739EC}"/>
              </a:ext>
            </a:extLst>
          </p:cNvPr>
          <p:cNvSpPr/>
          <p:nvPr/>
        </p:nvSpPr>
        <p:spPr>
          <a:xfrm>
            <a:off x="30480" y="2621280"/>
            <a:ext cx="31943041" cy="170400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FCEE9D-9144-CB4D-4207-662252243BCB}"/>
              </a:ext>
            </a:extLst>
          </p:cNvPr>
          <p:cNvSpPr txBox="1"/>
          <p:nvPr/>
        </p:nvSpPr>
        <p:spPr>
          <a:xfrm>
            <a:off x="176596" y="2696198"/>
            <a:ext cx="9632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[Iba1-shPfk + 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 + LAP, POD 14,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89EA1A6-2314-B11F-BE8D-71719D72E3F1}"/>
              </a:ext>
            </a:extLst>
          </p:cNvPr>
          <p:cNvSpPr txBox="1">
            <a:spLocks/>
          </p:cNvSpPr>
          <p:nvPr/>
        </p:nvSpPr>
        <p:spPr>
          <a:xfrm>
            <a:off x="26127650" y="2732808"/>
            <a:ext cx="5662989" cy="52680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900,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88BE9F7-77C2-5220-BB3B-40F2A1259583}"/>
              </a:ext>
            </a:extLst>
          </p:cNvPr>
          <p:cNvSpPr txBox="1">
            <a:spLocks/>
          </p:cNvSpPr>
          <p:nvPr/>
        </p:nvSpPr>
        <p:spPr>
          <a:xfrm>
            <a:off x="3675043" y="3609044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A0D3C5-2246-8A7F-3E02-3B80D47A8F97}"/>
              </a:ext>
            </a:extLst>
          </p:cNvPr>
          <p:cNvSpPr txBox="1">
            <a:spLocks/>
          </p:cNvSpPr>
          <p:nvPr/>
        </p:nvSpPr>
        <p:spPr>
          <a:xfrm>
            <a:off x="17063926" y="3807812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BABA92E-DE3B-70A2-159B-A177C8B19B5B}"/>
              </a:ext>
            </a:extLst>
          </p:cNvPr>
          <p:cNvSpPr txBox="1">
            <a:spLocks/>
          </p:cNvSpPr>
          <p:nvPr/>
        </p:nvSpPr>
        <p:spPr>
          <a:xfrm>
            <a:off x="20696606" y="3553461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F2AB1F-8E0B-8346-F2D4-EE2CF1497A51}"/>
              </a:ext>
            </a:extLst>
          </p:cNvPr>
          <p:cNvSpPr txBox="1">
            <a:spLocks/>
          </p:cNvSpPr>
          <p:nvPr/>
        </p:nvSpPr>
        <p:spPr>
          <a:xfrm>
            <a:off x="29104442" y="3838732"/>
            <a:ext cx="167277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4A67193-1349-0A9C-84C8-8BDD026DEBC3}"/>
              </a:ext>
            </a:extLst>
          </p:cNvPr>
          <p:cNvSpPr txBox="1">
            <a:spLocks/>
          </p:cNvSpPr>
          <p:nvPr/>
        </p:nvSpPr>
        <p:spPr>
          <a:xfrm>
            <a:off x="24599362" y="3778551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6EC81B-CB49-42CD-69C2-298CED078B83}"/>
              </a:ext>
            </a:extLst>
          </p:cNvPr>
          <p:cNvSpPr txBox="1">
            <a:spLocks/>
          </p:cNvSpPr>
          <p:nvPr/>
        </p:nvSpPr>
        <p:spPr>
          <a:xfrm>
            <a:off x="12682558" y="3198653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B276F3B0-DDB5-583F-9531-86124E8366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311"/>
          <a:stretch/>
        </p:blipFill>
        <p:spPr>
          <a:xfrm>
            <a:off x="1789940" y="10127848"/>
            <a:ext cx="4953196" cy="3657600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E3505A4D-425E-BB3E-B420-6845F2A16A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4812" r="16344"/>
          <a:stretch/>
        </p:blipFill>
        <p:spPr>
          <a:xfrm>
            <a:off x="16082905" y="10020089"/>
            <a:ext cx="4123795" cy="3657600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61105854-26D3-EE78-1092-2B16FCD4C5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842" r="16315"/>
          <a:stretch/>
        </p:blipFill>
        <p:spPr>
          <a:xfrm>
            <a:off x="19803668" y="10049766"/>
            <a:ext cx="4123795" cy="3657600"/>
          </a:xfrm>
          <a:prstGeom prst="rect">
            <a:avLst/>
          </a:prstGeom>
        </p:spPr>
      </p:pic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443588D5-B7CC-773A-6AA8-2B4DA82877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829" r="14327"/>
          <a:stretch/>
        </p:blipFill>
        <p:spPr>
          <a:xfrm>
            <a:off x="23885657" y="10052391"/>
            <a:ext cx="4123795" cy="3657600"/>
          </a:xfrm>
          <a:prstGeom prst="rect">
            <a:avLst/>
          </a:prstGeom>
        </p:spPr>
      </p:pic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B7F64A0C-C45B-3A1C-72EF-C996E3AB8D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037" r="13031"/>
          <a:stretch/>
        </p:blipFill>
        <p:spPr>
          <a:xfrm>
            <a:off x="27582451" y="10046905"/>
            <a:ext cx="4428579" cy="3657600"/>
          </a:xfrm>
          <a:prstGeom prst="rect">
            <a:avLst/>
          </a:prstGeom>
        </p:spPr>
      </p:pic>
      <p:pic>
        <p:nvPicPr>
          <p:cNvPr id="20" name="Content Placeholder 3">
            <a:extLst>
              <a:ext uri="{FF2B5EF4-FFF2-40B4-BE49-F238E27FC236}">
                <a16:creationId xmlns:a16="http://schemas.microsoft.com/office/drawing/2014/main" id="{5C488158-4EEA-277B-E802-AD2B58B862D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168" r="14989"/>
          <a:stretch/>
        </p:blipFill>
        <p:spPr>
          <a:xfrm>
            <a:off x="11962933" y="10088595"/>
            <a:ext cx="4123795" cy="36576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9024A99-9422-56DA-CA75-5A587009789F}"/>
              </a:ext>
            </a:extLst>
          </p:cNvPr>
          <p:cNvSpPr txBox="1"/>
          <p:nvPr/>
        </p:nvSpPr>
        <p:spPr>
          <a:xfrm>
            <a:off x="443934" y="10602398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shPfk1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Content Placeholder 3">
            <a:extLst>
              <a:ext uri="{FF2B5EF4-FFF2-40B4-BE49-F238E27FC236}">
                <a16:creationId xmlns:a16="http://schemas.microsoft.com/office/drawing/2014/main" id="{BF7EB48D-504E-BE2B-0B3B-2EEF4AE01A5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7066"/>
          <a:stretch/>
        </p:blipFill>
        <p:spPr>
          <a:xfrm>
            <a:off x="1692768" y="14700841"/>
            <a:ext cx="4967857" cy="3657600"/>
          </a:xfrm>
          <a:prstGeom prst="rect">
            <a:avLst/>
          </a:prstGeom>
        </p:spPr>
      </p:pic>
      <p:pic>
        <p:nvPicPr>
          <p:cNvPr id="23" name="Content Placeholder 3">
            <a:extLst>
              <a:ext uri="{FF2B5EF4-FFF2-40B4-BE49-F238E27FC236}">
                <a16:creationId xmlns:a16="http://schemas.microsoft.com/office/drawing/2014/main" id="{8D4D6E4F-7895-66DE-F133-BAE5C6E441C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7066" r="17280"/>
          <a:stretch/>
        </p:blipFill>
        <p:spPr>
          <a:xfrm>
            <a:off x="16120963" y="14654042"/>
            <a:ext cx="3932755" cy="3657600"/>
          </a:xfrm>
          <a:prstGeom prst="rect">
            <a:avLst/>
          </a:prstGeom>
        </p:spPr>
      </p:pic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A895FCB7-011A-3836-BEBA-AAB71C07F8F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7708" r="17494"/>
          <a:stretch/>
        </p:blipFill>
        <p:spPr>
          <a:xfrm>
            <a:off x="19967026" y="14683719"/>
            <a:ext cx="3881514" cy="3657600"/>
          </a:xfrm>
          <a:prstGeom prst="rect">
            <a:avLst/>
          </a:prstGeom>
        </p:spPr>
      </p:pic>
      <p:pic>
        <p:nvPicPr>
          <p:cNvPr id="25" name="Content Placeholder 3">
            <a:extLst>
              <a:ext uri="{FF2B5EF4-FFF2-40B4-BE49-F238E27FC236}">
                <a16:creationId xmlns:a16="http://schemas.microsoft.com/office/drawing/2014/main" id="{B44ABC72-6349-60D5-239A-42DAB0D3E16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6852" r="17494"/>
          <a:stretch/>
        </p:blipFill>
        <p:spPr>
          <a:xfrm>
            <a:off x="23869660" y="14655864"/>
            <a:ext cx="3932755" cy="3657600"/>
          </a:xfrm>
          <a:prstGeom prst="rect">
            <a:avLst/>
          </a:prstGeom>
        </p:spPr>
      </p:pic>
      <p:pic>
        <p:nvPicPr>
          <p:cNvPr id="26" name="Content Placeholder 3">
            <a:extLst>
              <a:ext uri="{FF2B5EF4-FFF2-40B4-BE49-F238E27FC236}">
                <a16:creationId xmlns:a16="http://schemas.microsoft.com/office/drawing/2014/main" id="{D4C4BFAC-A519-1C4D-23DA-CA68B086B09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7280" r="17066"/>
          <a:stretch/>
        </p:blipFill>
        <p:spPr>
          <a:xfrm>
            <a:off x="27933195" y="14625383"/>
            <a:ext cx="3932755" cy="3657600"/>
          </a:xfrm>
          <a:prstGeom prst="rect">
            <a:avLst/>
          </a:prstGeom>
        </p:spPr>
      </p:pic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D572AB2C-B0BC-CB0A-2660-87ECC2A1530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7494" r="17280"/>
          <a:stretch/>
        </p:blipFill>
        <p:spPr>
          <a:xfrm>
            <a:off x="12011153" y="14692068"/>
            <a:ext cx="3907133" cy="36576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08D4C01-47CD-7BE7-30AE-0A4A9A28C627}"/>
              </a:ext>
            </a:extLst>
          </p:cNvPr>
          <p:cNvSpPr txBox="1"/>
          <p:nvPr/>
        </p:nvSpPr>
        <p:spPr>
          <a:xfrm>
            <a:off x="452641" y="14904433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shPfk2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972DF7BE-E06E-FFF9-EABD-E2252963418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r="16664"/>
          <a:stretch/>
        </p:blipFill>
        <p:spPr>
          <a:xfrm>
            <a:off x="1992537" y="5019221"/>
            <a:ext cx="4723606" cy="36576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5DCBE5E-425C-6FC3-7C94-8CE0DBF8AA8F}"/>
              </a:ext>
            </a:extLst>
          </p:cNvPr>
          <p:cNvSpPr txBox="1"/>
          <p:nvPr/>
        </p:nvSpPr>
        <p:spPr>
          <a:xfrm>
            <a:off x="483121" y="5708180"/>
            <a:ext cx="18774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Content Placeholder 3">
            <a:extLst>
              <a:ext uri="{FF2B5EF4-FFF2-40B4-BE49-F238E27FC236}">
                <a16:creationId xmlns:a16="http://schemas.microsoft.com/office/drawing/2014/main" id="{66626259-45B4-D54A-B129-9AC03B48FA9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6745" r="16149"/>
          <a:stretch/>
        </p:blipFill>
        <p:spPr>
          <a:xfrm>
            <a:off x="16227025" y="4735333"/>
            <a:ext cx="3803710" cy="3657600"/>
          </a:xfrm>
          <a:prstGeom prst="rect">
            <a:avLst/>
          </a:prstGeom>
        </p:spPr>
      </p:pic>
      <p:pic>
        <p:nvPicPr>
          <p:cNvPr id="32" name="Content Placeholder 3">
            <a:extLst>
              <a:ext uri="{FF2B5EF4-FFF2-40B4-BE49-F238E27FC236}">
                <a16:creationId xmlns:a16="http://schemas.microsoft.com/office/drawing/2014/main" id="{61D5998C-698F-4045-3B9F-BDF985AECCB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7173" r="16182"/>
          <a:stretch/>
        </p:blipFill>
        <p:spPr>
          <a:xfrm>
            <a:off x="20216153" y="4704050"/>
            <a:ext cx="3777470" cy="3657600"/>
          </a:xfrm>
          <a:prstGeom prst="rect">
            <a:avLst/>
          </a:prstGeom>
        </p:spPr>
      </p:pic>
      <p:pic>
        <p:nvPicPr>
          <p:cNvPr id="33" name="Content Placeholder 3">
            <a:extLst>
              <a:ext uri="{FF2B5EF4-FFF2-40B4-BE49-F238E27FC236}">
                <a16:creationId xmlns:a16="http://schemas.microsoft.com/office/drawing/2014/main" id="{72BA75E2-7C22-FEF7-4B6C-E811CFBE28A2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7173" r="16182"/>
          <a:stretch/>
        </p:blipFill>
        <p:spPr>
          <a:xfrm>
            <a:off x="24155904" y="4689148"/>
            <a:ext cx="3777470" cy="3657600"/>
          </a:xfrm>
          <a:prstGeom prst="rect">
            <a:avLst/>
          </a:prstGeom>
        </p:spPr>
      </p:pic>
      <p:pic>
        <p:nvPicPr>
          <p:cNvPr id="34" name="Content Placeholder 3">
            <a:extLst>
              <a:ext uri="{FF2B5EF4-FFF2-40B4-BE49-F238E27FC236}">
                <a16:creationId xmlns:a16="http://schemas.microsoft.com/office/drawing/2014/main" id="{C211F8F3-C6B3-BA3D-D091-66DEF3F9695D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7172" r="15445"/>
          <a:stretch/>
        </p:blipFill>
        <p:spPr>
          <a:xfrm>
            <a:off x="28007527" y="4658667"/>
            <a:ext cx="3819286" cy="3657600"/>
          </a:xfrm>
          <a:prstGeom prst="rect">
            <a:avLst/>
          </a:prstGeom>
        </p:spPr>
      </p:pic>
      <p:pic>
        <p:nvPicPr>
          <p:cNvPr id="35" name="Content Placeholder 3">
            <a:extLst>
              <a:ext uri="{FF2B5EF4-FFF2-40B4-BE49-F238E27FC236}">
                <a16:creationId xmlns:a16="http://schemas.microsoft.com/office/drawing/2014/main" id="{AB899686-A4AB-D7A5-FB13-2D585B3CEA34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7172" r="16076"/>
          <a:stretch/>
        </p:blipFill>
        <p:spPr>
          <a:xfrm>
            <a:off x="12378357" y="4789160"/>
            <a:ext cx="3783522" cy="36576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9BEB4111-536C-9E08-7156-2A6EFD6F5C3B}"/>
              </a:ext>
            </a:extLst>
          </p:cNvPr>
          <p:cNvSpPr/>
          <p:nvPr/>
        </p:nvSpPr>
        <p:spPr>
          <a:xfrm>
            <a:off x="4295419" y="6267971"/>
            <a:ext cx="653143" cy="57001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37" name="Content Placeholder 3">
            <a:extLst>
              <a:ext uri="{FF2B5EF4-FFF2-40B4-BE49-F238E27FC236}">
                <a16:creationId xmlns:a16="http://schemas.microsoft.com/office/drawing/2014/main" id="{FA39834A-5855-7298-F43F-806CBB10C11C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-71" t="96393" r="94230"/>
          <a:stretch>
            <a:fillRect/>
          </a:stretch>
        </p:blipFill>
        <p:spPr>
          <a:xfrm>
            <a:off x="7847589" y="16207454"/>
            <a:ext cx="496585" cy="197903"/>
          </a:xfrm>
          <a:prstGeom prst="rect">
            <a:avLst/>
          </a:prstGeom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B71BA31A-9D76-7377-36DE-5C55EC3491AF}"/>
              </a:ext>
            </a:extLst>
          </p:cNvPr>
          <p:cNvSpPr txBox="1">
            <a:spLocks/>
          </p:cNvSpPr>
          <p:nvPr/>
        </p:nvSpPr>
        <p:spPr>
          <a:xfrm>
            <a:off x="8205716" y="3617488"/>
            <a:ext cx="2418030" cy="94461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Content Placeholder 3">
            <a:extLst>
              <a:ext uri="{FF2B5EF4-FFF2-40B4-BE49-F238E27FC236}">
                <a16:creationId xmlns:a16="http://schemas.microsoft.com/office/drawing/2014/main" id="{ADA5A1F4-6FB7-2A8C-222D-D04BF310919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51296" t="47589" r="27589" b="21578"/>
          <a:stretch>
            <a:fillRect/>
          </a:stretch>
        </p:blipFill>
        <p:spPr>
          <a:xfrm>
            <a:off x="6990417" y="4734391"/>
            <a:ext cx="4924956" cy="4640728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40" name="Content Placeholder 3">
            <a:extLst>
              <a:ext uri="{FF2B5EF4-FFF2-40B4-BE49-F238E27FC236}">
                <a16:creationId xmlns:a16="http://schemas.microsoft.com/office/drawing/2014/main" id="{029F6C4B-F0FE-A637-5E4A-E46C509268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88" t="26406" r="57736" b="42760"/>
          <a:stretch>
            <a:fillRect/>
          </a:stretch>
        </p:blipFill>
        <p:spPr>
          <a:xfrm>
            <a:off x="6963878" y="9636067"/>
            <a:ext cx="4879452" cy="4464763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63DEFD33-42F5-91B0-8513-80C5014BFF67}"/>
              </a:ext>
            </a:extLst>
          </p:cNvPr>
          <p:cNvSpPr/>
          <p:nvPr/>
        </p:nvSpPr>
        <p:spPr>
          <a:xfrm>
            <a:off x="3291210" y="10222627"/>
            <a:ext cx="653143" cy="57001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985D8E03-05A6-B5F3-D2A6-663E2F261AE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4913" t="57669" r="55108" b="11498"/>
          <a:stretch>
            <a:fillRect/>
          </a:stretch>
        </p:blipFill>
        <p:spPr>
          <a:xfrm>
            <a:off x="7041477" y="14313315"/>
            <a:ext cx="4737877" cy="4464618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5A8159D1-C04F-7650-8A44-3FDD6FF0CD9A}"/>
              </a:ext>
            </a:extLst>
          </p:cNvPr>
          <p:cNvSpPr/>
          <p:nvPr/>
        </p:nvSpPr>
        <p:spPr>
          <a:xfrm>
            <a:off x="3351010" y="15394075"/>
            <a:ext cx="653143" cy="57001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7D8B18-2327-2B6B-3931-0534231D847F}"/>
              </a:ext>
            </a:extLst>
          </p:cNvPr>
          <p:cNvSpPr txBox="1"/>
          <p:nvPr/>
        </p:nvSpPr>
        <p:spPr>
          <a:xfrm>
            <a:off x="9081588" y="180197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C5B1BEF7-C364-0B73-9C85-EE1B946EBB0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281" t="95155" r="94369" b="-2009"/>
          <a:stretch>
            <a:fillRect/>
          </a:stretch>
        </p:blipFill>
        <p:spPr>
          <a:xfrm>
            <a:off x="6880965" y="18980302"/>
            <a:ext cx="1402079" cy="99247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1228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FD34BC-FEA4-AD8B-86C1-253DC691C829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914D4B-AA8E-FAF2-F892-8802F5D15FDA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35A9228-0525-B996-101B-A2D357F66B6B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1C4C4793-A579-D2EB-CD59-17067741D1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r="-325" b="-477"/>
          <a:stretch>
            <a:fillRect/>
          </a:stretch>
        </p:blipFill>
        <p:spPr>
          <a:xfrm>
            <a:off x="726418" y="2698530"/>
            <a:ext cx="30703563" cy="1984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8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4453B-2DFD-66C9-0176-AE9D0002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4E95D11-94F9-0B4C-3279-9C96ADF5495F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686E83-E446-1487-5BFE-13472788908D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541EAA-EF0B-DAD6-E8FE-379371FAA27D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F59161D3-7F82-ED09-3A56-0FBC87FCA2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61" t="-1185" r="-716" b="-1528"/>
          <a:stretch>
            <a:fillRect/>
          </a:stretch>
        </p:blipFill>
        <p:spPr>
          <a:xfrm>
            <a:off x="1231734" y="2872062"/>
            <a:ext cx="29721754" cy="1941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43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10B7A-158E-5AB5-81B3-6DCA90610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2C4B19-B81D-9897-D3F9-8886256AA53F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DFDE7D-0B1E-41B9-0EF1-E1411E54C2B4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58B22E-CB46-48B7-FDC5-0132594DAEC0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A1B4356E-8E6D-293E-E2D3-0E983B5137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79" t="-825" r="-454" b="-957"/>
          <a:stretch>
            <a:fillRect/>
          </a:stretch>
        </p:blipFill>
        <p:spPr>
          <a:xfrm>
            <a:off x="397382" y="2204148"/>
            <a:ext cx="31345359" cy="2037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F4C1-52E3-7D0F-1DA2-421A1403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B2C3CC-0F98-F7A1-6D8A-5E60B8EEAEA3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08CF5C-49C8-DE9D-198A-67B5FAD38DF7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BCA2DF-525C-E4DC-1054-E2C5B2E5663C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36D2D8BB-2E76-9B61-47BE-CEEEFB82AA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75" t="-1081" r="-322" b="100"/>
          <a:stretch>
            <a:fillRect/>
          </a:stretch>
        </p:blipFill>
        <p:spPr>
          <a:xfrm>
            <a:off x="1203667" y="2954845"/>
            <a:ext cx="29787960" cy="1921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7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FF218-4948-861A-0CFF-D6582209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961924-AE08-7F5D-F89E-CF310AF67306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5985A-3353-2B3F-3C3F-C8D3AA94102E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8D2E66-B313-783A-7B34-33BCAFA34C22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2E96DC9B-39CB-D5A0-4769-BEF63B8F4F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53" t="-610" r="-573" b="-1334"/>
          <a:stretch>
            <a:fillRect/>
          </a:stretch>
        </p:blipFill>
        <p:spPr>
          <a:xfrm>
            <a:off x="876362" y="2591608"/>
            <a:ext cx="30454478" cy="1977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81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84A66-6255-2D1C-4472-701D233B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C899DD-3FA2-780D-9B99-630AE353DC15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00B82-B217-1409-0931-CF29B8637D08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0156177-D8C8-8CAD-C841-413C6FEEA8DD}"/>
              </a:ext>
            </a:extLst>
          </p:cNvPr>
          <p:cNvSpPr txBox="1">
            <a:spLocks/>
          </p:cNvSpPr>
          <p:nvPr/>
        </p:nvSpPr>
        <p:spPr>
          <a:xfrm>
            <a:off x="15257829" y="1262814"/>
            <a:ext cx="1672773" cy="10462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2FDDD399-AD3D-B76F-9837-56BBF331CA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941" t="-1519" r="-923" b="-1827"/>
          <a:stretch>
            <a:fillRect/>
          </a:stretch>
        </p:blipFill>
        <p:spPr>
          <a:xfrm>
            <a:off x="954884" y="2647736"/>
            <a:ext cx="30308337" cy="1984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63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65941-9C6F-CA20-425A-588452F64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E0AE46-4B1E-A63B-8871-7A87B61406D5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478BCD-CEC7-1A9F-659F-75FB7C8B478B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FB131A-21DA-D582-5F1D-73CA4DB1805C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BFEED5AE-1779-923E-6F98-84C0B518B1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-1" r="-932" b="-1246"/>
          <a:stretch>
            <a:fillRect/>
          </a:stretch>
        </p:blipFill>
        <p:spPr>
          <a:xfrm>
            <a:off x="532563" y="2766665"/>
            <a:ext cx="31091274" cy="1904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8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6A6A0-82FE-4F4F-BDFE-316725AAC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39E3D5-648C-8D02-3E6D-EB29EC43550E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850041-65BD-44CB-E039-455BB8E3C51F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6FD4E4-DC9E-E4E7-7B5E-4564CE92FFEE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A187593C-1DCB-5194-C753-53AC18AB1B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64" t="-942" r="-585" b="-968"/>
          <a:stretch>
            <a:fillRect/>
          </a:stretch>
        </p:blipFill>
        <p:spPr>
          <a:xfrm>
            <a:off x="438057" y="3023973"/>
            <a:ext cx="31338009" cy="1926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87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D03F0-DD71-4E72-23C8-1B99741CD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0A59E0-85F1-B7CB-E8FC-3A904F59616A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37EF12-EAE5-33C8-B767-0D1D708E7AB6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8A7188-D711-D036-5A51-C580914B3D04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8A8BC38-E65D-96E8-D014-C3C097E88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505" t="-912" r="-344" b="-923"/>
          <a:stretch>
            <a:fillRect/>
          </a:stretch>
        </p:blipFill>
        <p:spPr>
          <a:xfrm>
            <a:off x="389534" y="2573866"/>
            <a:ext cx="31445135" cy="1938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242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532A-D646-B81F-E159-3ABD431BE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2695A7-46D3-0B94-5889-D0552DE82CFA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7A9DA23-F754-7555-6506-B5AA86EAD2E8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2A9F1D-B31F-4ACF-2DCF-87CA5112F801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75746714-B8B8-7425-2C84-CABEBA8252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52" t="-929" r="-418" b="-1270"/>
          <a:stretch>
            <a:fillRect/>
          </a:stretch>
        </p:blipFill>
        <p:spPr>
          <a:xfrm>
            <a:off x="759288" y="2919063"/>
            <a:ext cx="30773292" cy="1909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22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AF218-0A70-B91D-77DF-523F8FABA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AA6FFD-9CAB-2382-F49C-F76F2AFAE97B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4F6073-554C-7D4B-3976-B7F31350CA44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ABA7D3-59A2-B7E7-A749-32075571A358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C89A0640-8420-BB58-6A94-C4C98F03AC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23" t="-424" r="-173" b="-664"/>
          <a:stretch>
            <a:fillRect/>
          </a:stretch>
        </p:blipFill>
        <p:spPr>
          <a:xfrm>
            <a:off x="250176" y="2589939"/>
            <a:ext cx="31686092" cy="1942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8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A80C4-4F7F-86C7-DDE4-ECCA3F75D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9406B2-CBDC-88E1-D96C-13C6BC048286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CC3690-7D67-3C37-D35C-6AA4E2F68EE0}"/>
              </a:ext>
            </a:extLst>
          </p:cNvPr>
          <p:cNvSpPr txBox="1">
            <a:spLocks/>
          </p:cNvSpPr>
          <p:nvPr/>
        </p:nvSpPr>
        <p:spPr>
          <a:xfrm>
            <a:off x="15257829" y="1262814"/>
            <a:ext cx="1672773" cy="10462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9740BC-4D9F-3688-957D-413A1425EFC9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6DD921D-B5F6-AFA8-3068-19279A7981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00" t="-1137" r="-611" b="-754"/>
          <a:stretch>
            <a:fillRect/>
          </a:stretch>
        </p:blipFill>
        <p:spPr>
          <a:xfrm>
            <a:off x="452361" y="2783208"/>
            <a:ext cx="31284385" cy="1928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66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3F3C9-D2A3-B15E-9984-B64C00393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1576EB-3919-3537-7B60-4D45DA85EB14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05ECD72-240B-B7D6-C1C6-81E10F3520F5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E13EA8-0A82-E3D5-5797-3E9505A2562B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152062-07C2-9E28-7E49-41BBD84A31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954" r="-581" b="-1"/>
          <a:stretch>
            <a:fillRect/>
          </a:stretch>
        </p:blipFill>
        <p:spPr>
          <a:xfrm>
            <a:off x="518350" y="2757580"/>
            <a:ext cx="31146985" cy="190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49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77E70-AD11-19E5-1D4C-88717C496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EAF0F4-E41A-F4AE-9C46-F18B61BF97E5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E08C46-337D-15A1-6E5C-25746F2E931B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D9696-BA4D-9D09-55AA-69A015429B83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4EA76C56-C621-2DC1-594D-874497C06D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04" t="-749" r="-612" b="-579"/>
          <a:stretch>
            <a:fillRect/>
          </a:stretch>
        </p:blipFill>
        <p:spPr>
          <a:xfrm>
            <a:off x="237065" y="2914399"/>
            <a:ext cx="31719975" cy="1938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04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D9C41-B8F0-8416-E14C-42AB23E2B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DC742C-81FD-B71F-94A9-C0BCC616C11F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0DBB22-30FA-C3CD-A6DB-555053437119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4715BE-4044-3706-0EFD-FEE84EADAD42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9641C90-1066-1A24-75D3-96E266A0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24" t="-845" r="-760" b="-471"/>
          <a:stretch>
            <a:fillRect/>
          </a:stretch>
        </p:blipFill>
        <p:spPr>
          <a:xfrm>
            <a:off x="523157" y="2384942"/>
            <a:ext cx="31176043" cy="190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6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5C3DA-453C-E362-B67D-A68D77BA1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53553B-548E-B592-3482-F0B744847F50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986CA10-050C-9875-F362-11ECC15185D4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7EF615-CFF0-4CF9-98FA-BD25248E2315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839C38E-D42B-7B3E-AEDB-D8BE9D8719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83" t="-1422" r="-471" b="-20"/>
          <a:stretch>
            <a:fillRect/>
          </a:stretch>
        </p:blipFill>
        <p:spPr>
          <a:xfrm>
            <a:off x="865718" y="2764043"/>
            <a:ext cx="30460951" cy="187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246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01CB4-8298-5F28-D28F-C85B4013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9E56D7-1075-F2F2-B1AA-6F1810076537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6E35D66-BFC7-7516-9708-E7903A67C4D7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E2BF95-E32C-7C3C-BE23-326A71C3A30D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51BB8A08-EA7C-DC2B-2189-8DD810824E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76" t="-1272" r="-619" b="-617"/>
          <a:stretch>
            <a:fillRect/>
          </a:stretch>
        </p:blipFill>
        <p:spPr>
          <a:xfrm>
            <a:off x="545856" y="2573867"/>
            <a:ext cx="31099456" cy="191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60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B022E-4E80-288B-10CA-236398141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9D4EB4-337C-0643-C039-72E68AC880AD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4CD54D-E4D3-4EBC-6311-9B52D737FE7A}"/>
              </a:ext>
            </a:extLst>
          </p:cNvPr>
          <p:cNvSpPr txBox="1">
            <a:spLocks/>
          </p:cNvSpPr>
          <p:nvPr/>
        </p:nvSpPr>
        <p:spPr>
          <a:xfrm>
            <a:off x="15257829" y="1262814"/>
            <a:ext cx="1672773" cy="10462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072553-DBD5-714F-5E44-2B62AECBF7A7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FD51DA9A-3A9C-FE0B-7126-81C56047BD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83" t="-580" r="-284" b="-251"/>
          <a:stretch>
            <a:fillRect/>
          </a:stretch>
        </p:blipFill>
        <p:spPr>
          <a:xfrm>
            <a:off x="503498" y="2912533"/>
            <a:ext cx="31231348" cy="191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94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</TotalTime>
  <Words>250</Words>
  <Application>Microsoft Office PowerPoint</Application>
  <PresentationFormat>Custom</PresentationFormat>
  <Paragraphs>83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2026-09-04T03:03:17Z</dcterms:modified>
</cp:coreProperties>
</file>