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9"/>
  </p:notesMasterIdLst>
  <p:sldIdLst>
    <p:sldId id="258" r:id="rId2"/>
    <p:sldId id="282" r:id="rId3"/>
    <p:sldId id="283" r:id="rId4"/>
    <p:sldId id="284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97" r:id="rId18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76" userDrawn="1">
          <p15:clr>
            <a:srgbClr val="A4A3A4"/>
          </p15:clr>
        </p15:guide>
        <p15:guide id="2" pos="101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0E06F4-36BC-4BA1-AF43-428779902F8E}" v="8" dt="2026-09-04T06:31:14.3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20" d="100"/>
          <a:sy n="20" d="100"/>
        </p:scale>
        <p:origin x="1220" y="56"/>
      </p:cViewPr>
      <p:guideLst>
        <p:guide orient="horz" pos="7176"/>
        <p:guide pos="101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">
      <pc:chgData name="Inyoung OH" userId="dd04d54c897460e9" providerId="LiveId" clId="{5CD25753-A126-4772-89A0-37C453BD2BFB}" dt="2026-09-04T07:12:05.096" v="10027" actId="1035"/>
      <pc:docMkLst>
        <pc:docMk/>
      </pc:docMkLst>
      <pc:sldChg chg="modSp mod">
        <pc:chgData name="Inyoung OH" userId="dd04d54c897460e9" providerId="LiveId" clId="{5CD25753-A126-4772-89A0-37C453BD2BFB}" dt="2026-09-01T06:05:28.614" v="321" actId="1036"/>
        <pc:sldMkLst>
          <pc:docMk/>
          <pc:sldMk cId="3663143732" sldId="282"/>
        </pc:sldMkLst>
        <pc:spChg chg="mod">
          <ac:chgData name="Inyoung OH" userId="dd04d54c897460e9" providerId="LiveId" clId="{5CD25753-A126-4772-89A0-37C453BD2BFB}" dt="2026-09-01T06:02:54.234" v="73" actId="1037"/>
          <ac:spMkLst>
            <pc:docMk/>
            <pc:sldMk cId="3663143732" sldId="282"/>
            <ac:spMk id="26" creationId="{9AF56B56-A41E-EE9F-F266-7D0111CB8BBE}"/>
          </ac:spMkLst>
        </pc:spChg>
        <pc:spChg chg="mod">
          <ac:chgData name="Inyoung OH" userId="dd04d54c897460e9" providerId="LiveId" clId="{5CD25753-A126-4772-89A0-37C453BD2BFB}" dt="2026-09-01T06:04:17.476" v="231" actId="1038"/>
          <ac:spMkLst>
            <pc:docMk/>
            <pc:sldMk cId="3663143732" sldId="282"/>
            <ac:spMk id="28" creationId="{05316A78-D241-DFCF-4CBF-73C92EC998E3}"/>
          </ac:spMkLst>
        </pc:spChg>
        <pc:spChg chg="mod">
          <ac:chgData name="Inyoung OH" userId="dd04d54c897460e9" providerId="LiveId" clId="{5CD25753-A126-4772-89A0-37C453BD2BFB}" dt="2026-09-01T06:05:28.614" v="321" actId="1036"/>
          <ac:spMkLst>
            <pc:docMk/>
            <pc:sldMk cId="3663143732" sldId="282"/>
            <ac:spMk id="30" creationId="{AA2CAA43-B129-FDC2-D6A7-6661D7100656}"/>
          </ac:spMkLst>
        </pc:spChg>
        <pc:picChg chg="mod">
          <ac:chgData name="Inyoung OH" userId="dd04d54c897460e9" providerId="LiveId" clId="{5CD25753-A126-4772-89A0-37C453BD2BFB}" dt="2026-09-01T06:01:47.976" v="1" actId="1076"/>
          <ac:picMkLst>
            <pc:docMk/>
            <pc:sldMk cId="3663143732" sldId="282"/>
            <ac:picMk id="25" creationId="{B287D1DC-6057-C101-BD5A-131C203D0370}"/>
          </ac:picMkLst>
        </pc:picChg>
      </pc:sldChg>
      <pc:sldChg chg="addSp delSp modSp new mod">
        <pc:chgData name="Inyoung OH" userId="dd04d54c897460e9" providerId="LiveId" clId="{5CD25753-A126-4772-89A0-37C453BD2BFB}" dt="2026-09-04T07:04:53.151" v="9795" actId="1035"/>
        <pc:sldMkLst>
          <pc:docMk/>
          <pc:sldMk cId="2471964999" sldId="283"/>
        </pc:sldMkLst>
        <pc:spChg chg="del">
          <ac:chgData name="Inyoung OH" userId="dd04d54c897460e9" providerId="LiveId" clId="{5CD25753-A126-4772-89A0-37C453BD2BFB}" dt="2026-09-03T11:02:32.893" v="9364" actId="478"/>
          <ac:spMkLst>
            <pc:docMk/>
            <pc:sldMk cId="2471964999" sldId="283"/>
            <ac:spMk id="2" creationId="{3E7072AE-850A-D031-5481-4361ED50C11F}"/>
          </ac:spMkLst>
        </pc:spChg>
        <pc:spChg chg="del">
          <ac:chgData name="Inyoung OH" userId="dd04d54c897460e9" providerId="LiveId" clId="{5CD25753-A126-4772-89A0-37C453BD2BFB}" dt="2026-09-03T11:02:32.893" v="9364" actId="478"/>
          <ac:spMkLst>
            <pc:docMk/>
            <pc:sldMk cId="2471964999" sldId="283"/>
            <ac:spMk id="3" creationId="{F562B630-0ABF-5D42-C7AD-37FD84BBA81A}"/>
          </ac:spMkLst>
        </pc:spChg>
        <pc:spChg chg="add">
          <ac:chgData name="Inyoung OH" userId="dd04d54c897460e9" providerId="LiveId" clId="{5CD25753-A126-4772-89A0-37C453BD2BFB}" dt="2026-09-03T11:02:40.455" v="9365" actId="22"/>
          <ac:spMkLst>
            <pc:docMk/>
            <pc:sldMk cId="2471964999" sldId="283"/>
            <ac:spMk id="5" creationId="{C80412F3-E60D-F5C7-2214-3BAE61DE1846}"/>
          </ac:spMkLst>
        </pc:spChg>
        <pc:spChg chg="add mod">
          <ac:chgData name="Inyoung OH" userId="dd04d54c897460e9" providerId="LiveId" clId="{5CD25753-A126-4772-89A0-37C453BD2BFB}" dt="2026-09-03T11:07:20.225" v="9725" actId="14100"/>
          <ac:spMkLst>
            <pc:docMk/>
            <pc:sldMk cId="2471964999" sldId="283"/>
            <ac:spMk id="7" creationId="{E82CF08A-E03D-0F69-728F-EA80A062BF17}"/>
          </ac:spMkLst>
        </pc:spChg>
        <pc:spChg chg="add mod">
          <ac:chgData name="Inyoung OH" userId="dd04d54c897460e9" providerId="LiveId" clId="{5CD25753-A126-4772-89A0-37C453BD2BFB}" dt="2026-09-03T11:03:22.648" v="9460" actId="1035"/>
          <ac:spMkLst>
            <pc:docMk/>
            <pc:sldMk cId="2471964999" sldId="283"/>
            <ac:spMk id="9" creationId="{786DDCEC-514E-CA2D-FDE6-430332570D25}"/>
          </ac:spMkLst>
        </pc:spChg>
        <pc:picChg chg="add mod modCrop">
          <ac:chgData name="Inyoung OH" userId="dd04d54c897460e9" providerId="LiveId" clId="{5CD25753-A126-4772-89A0-37C453BD2BFB}" dt="2026-09-04T07:04:53.151" v="9795" actId="1035"/>
          <ac:picMkLst>
            <pc:docMk/>
            <pc:sldMk cId="2471964999" sldId="283"/>
            <ac:picMk id="3" creationId="{4608AFD0-4D52-0449-D4C8-4A47774CCBF4}"/>
          </ac:picMkLst>
        </pc:picChg>
      </pc:sldChg>
      <pc:sldChg chg="addSp delSp modSp del mod">
        <pc:chgData name="Inyoung OH" userId="dd04d54c897460e9" providerId="LiveId" clId="{5CD25753-A126-4772-89A0-37C453BD2BFB}" dt="2026-09-03T06:12:34.093" v="9362" actId="2696"/>
        <pc:sldMkLst>
          <pc:docMk/>
          <pc:sldMk cId="3008568820" sldId="283"/>
        </pc:sldMkLst>
      </pc:sldChg>
      <pc:sldChg chg="addSp delSp modSp add mod">
        <pc:chgData name="Inyoung OH" userId="dd04d54c897460e9" providerId="LiveId" clId="{5CD25753-A126-4772-89A0-37C453BD2BFB}" dt="2026-09-04T07:05:22.441" v="9831" actId="1035"/>
        <pc:sldMkLst>
          <pc:docMk/>
          <pc:sldMk cId="2057252694" sldId="284"/>
        </pc:sldMkLst>
        <pc:spChg chg="add mod">
          <ac:chgData name="Inyoung OH" userId="dd04d54c897460e9" providerId="LiveId" clId="{5CD25753-A126-4772-89A0-37C453BD2BFB}" dt="2026-09-03T11:03:45.290" v="9507" actId="1036"/>
          <ac:spMkLst>
            <pc:docMk/>
            <pc:sldMk cId="2057252694" sldId="284"/>
            <ac:spMk id="3" creationId="{811EE0F8-FD13-67CC-16EC-8E60946EEF1A}"/>
          </ac:spMkLst>
        </pc:spChg>
        <pc:spChg chg="add">
          <ac:chgData name="Inyoung OH" userId="dd04d54c897460e9" providerId="LiveId" clId="{5CD25753-A126-4772-89A0-37C453BD2BFB}" dt="2026-09-03T11:07:27.206" v="9727" actId="22"/>
          <ac:spMkLst>
            <pc:docMk/>
            <pc:sldMk cId="2057252694" sldId="284"/>
            <ac:spMk id="6" creationId="{18AF0FF5-6F79-26F2-6311-AAFBA57738B3}"/>
          </ac:spMkLst>
        </pc:spChg>
        <pc:spChg chg="del">
          <ac:chgData name="Inyoung OH" userId="dd04d54c897460e9" providerId="LiveId" clId="{5CD25753-A126-4772-89A0-37C453BD2BFB}" dt="2026-09-03T11:07:25.589" v="9726" actId="478"/>
          <ac:spMkLst>
            <pc:docMk/>
            <pc:sldMk cId="2057252694" sldId="284"/>
            <ac:spMk id="7" creationId="{D36CC0FC-5DB5-A916-C9AC-D80194A832FE}"/>
          </ac:spMkLst>
        </pc:spChg>
        <pc:spChg chg="del">
          <ac:chgData name="Inyoung OH" userId="dd04d54c897460e9" providerId="LiveId" clId="{5CD25753-A126-4772-89A0-37C453BD2BFB}" dt="2026-09-03T11:03:28.650" v="9462" actId="478"/>
          <ac:spMkLst>
            <pc:docMk/>
            <pc:sldMk cId="2057252694" sldId="284"/>
            <ac:spMk id="9" creationId="{BA8A0EF0-E960-C55E-A0AF-76333618F329}"/>
          </ac:spMkLst>
        </pc:spChg>
        <pc:picChg chg="add mod modCrop">
          <ac:chgData name="Inyoung OH" userId="dd04d54c897460e9" providerId="LiveId" clId="{5CD25753-A126-4772-89A0-37C453BD2BFB}" dt="2026-09-04T07:05:22.441" v="9831" actId="1035"/>
          <ac:picMkLst>
            <pc:docMk/>
            <pc:sldMk cId="2057252694" sldId="284"/>
            <ac:picMk id="2" creationId="{872F1DDD-C0F8-D0B4-8EDB-7E74556F64CD}"/>
          </ac:picMkLst>
        </pc:picChg>
      </pc:sldChg>
      <pc:sldChg chg="addSp delSp modSp del mod">
        <pc:chgData name="Inyoung OH" userId="dd04d54c897460e9" providerId="LiveId" clId="{5CD25753-A126-4772-89A0-37C453BD2BFB}" dt="2026-09-03T06:12:34.093" v="9362" actId="2696"/>
        <pc:sldMkLst>
          <pc:docMk/>
          <pc:sldMk cId="3176049386" sldId="284"/>
        </pc:sldMkLst>
      </pc:sldChg>
      <pc:sldChg chg="addSp delSp modSp add mod">
        <pc:chgData name="Inyoung OH" userId="dd04d54c897460e9" providerId="LiveId" clId="{5CD25753-A126-4772-89A0-37C453BD2BFB}" dt="2026-09-04T07:06:10.896" v="9846" actId="1036"/>
        <pc:sldMkLst>
          <pc:docMk/>
          <pc:sldMk cId="1887227191" sldId="285"/>
        </pc:sldMkLst>
        <pc:spChg chg="del">
          <ac:chgData name="Inyoung OH" userId="dd04d54c897460e9" providerId="LiveId" clId="{5CD25753-A126-4772-89A0-37C453BD2BFB}" dt="2026-09-03T11:03:56.872" v="9509" actId="478"/>
          <ac:spMkLst>
            <pc:docMk/>
            <pc:sldMk cId="1887227191" sldId="285"/>
            <ac:spMk id="3" creationId="{25D7E824-E124-76DA-265A-BB6AD3A57C48}"/>
          </ac:spMkLst>
        </pc:spChg>
        <pc:spChg chg="add mod">
          <ac:chgData name="Inyoung OH" userId="dd04d54c897460e9" providerId="LiveId" clId="{5CD25753-A126-4772-89A0-37C453BD2BFB}" dt="2026-09-03T11:04:13.881" v="9569" actId="1035"/>
          <ac:spMkLst>
            <pc:docMk/>
            <pc:sldMk cId="1887227191" sldId="285"/>
            <ac:spMk id="4" creationId="{CC76C70A-DC63-3EFB-1D03-0649E872DB04}"/>
          </ac:spMkLst>
        </pc:spChg>
        <pc:spChg chg="del">
          <ac:chgData name="Inyoung OH" userId="dd04d54c897460e9" providerId="LiveId" clId="{5CD25753-A126-4772-89A0-37C453BD2BFB}" dt="2026-09-03T11:07:29.691" v="9728" actId="478"/>
          <ac:spMkLst>
            <pc:docMk/>
            <pc:sldMk cId="1887227191" sldId="285"/>
            <ac:spMk id="7" creationId="{8A7061B1-8A04-29D2-0FB1-16FCEC67FC54}"/>
          </ac:spMkLst>
        </pc:spChg>
        <pc:spChg chg="add">
          <ac:chgData name="Inyoung OH" userId="dd04d54c897460e9" providerId="LiveId" clId="{5CD25753-A126-4772-89A0-37C453BD2BFB}" dt="2026-09-03T11:07:30.730" v="9729" actId="22"/>
          <ac:spMkLst>
            <pc:docMk/>
            <pc:sldMk cId="1887227191" sldId="285"/>
            <ac:spMk id="8" creationId="{E8F934C2-FE6E-5468-45B3-D3C94B23C09E}"/>
          </ac:spMkLst>
        </pc:spChg>
        <pc:picChg chg="add mod modCrop">
          <ac:chgData name="Inyoung OH" userId="dd04d54c897460e9" providerId="LiveId" clId="{5CD25753-A126-4772-89A0-37C453BD2BFB}" dt="2026-09-04T07:06:10.896" v="9846" actId="1036"/>
          <ac:picMkLst>
            <pc:docMk/>
            <pc:sldMk cId="1887227191" sldId="285"/>
            <ac:picMk id="3" creationId="{84016A78-D76C-6217-9102-26766061E4D9}"/>
          </ac:picMkLst>
        </pc:picChg>
      </pc:sldChg>
      <pc:sldChg chg="addSp delSp modSp del mod">
        <pc:chgData name="Inyoung OH" userId="dd04d54c897460e9" providerId="LiveId" clId="{5CD25753-A126-4772-89A0-37C453BD2BFB}" dt="2026-09-03T06:12:34.093" v="9362" actId="2696"/>
        <pc:sldMkLst>
          <pc:docMk/>
          <pc:sldMk cId="3076873757" sldId="285"/>
        </pc:sldMkLst>
      </pc:sldChg>
      <pc:sldChg chg="addSp delSp modSp del mod">
        <pc:chgData name="Inyoung OH" userId="dd04d54c897460e9" providerId="LiveId" clId="{5CD25753-A126-4772-89A0-37C453BD2BFB}" dt="2026-09-03T06:12:34.093" v="9362" actId="2696"/>
        <pc:sldMkLst>
          <pc:docMk/>
          <pc:sldMk cId="1442088556" sldId="286"/>
        </pc:sldMkLst>
      </pc:sldChg>
      <pc:sldChg chg="addSp delSp modSp add mod">
        <pc:chgData name="Inyoung OH" userId="dd04d54c897460e9" providerId="LiveId" clId="{5CD25753-A126-4772-89A0-37C453BD2BFB}" dt="2026-09-04T07:06:41.264" v="9855" actId="1037"/>
        <pc:sldMkLst>
          <pc:docMk/>
          <pc:sldMk cId="3554122847" sldId="286"/>
        </pc:sldMkLst>
        <pc:spChg chg="add mod">
          <ac:chgData name="Inyoung OH" userId="dd04d54c897460e9" providerId="LiveId" clId="{5CD25753-A126-4772-89A0-37C453BD2BFB}" dt="2026-09-03T11:04:34.139" v="9629" actId="1035"/>
          <ac:spMkLst>
            <pc:docMk/>
            <pc:sldMk cId="3554122847" sldId="286"/>
            <ac:spMk id="3" creationId="{162025D4-D2B1-72CD-B100-D37B7E5FB8F8}"/>
          </ac:spMkLst>
        </pc:spChg>
        <pc:spChg chg="del">
          <ac:chgData name="Inyoung OH" userId="dd04d54c897460e9" providerId="LiveId" clId="{5CD25753-A126-4772-89A0-37C453BD2BFB}" dt="2026-09-03T11:04:18.230" v="9571" actId="478"/>
          <ac:spMkLst>
            <pc:docMk/>
            <pc:sldMk cId="3554122847" sldId="286"/>
            <ac:spMk id="4" creationId="{47C42812-3FC4-2CFC-CFFD-CAA4CCDCCD1D}"/>
          </ac:spMkLst>
        </pc:spChg>
        <pc:spChg chg="del">
          <ac:chgData name="Inyoung OH" userId="dd04d54c897460e9" providerId="LiveId" clId="{5CD25753-A126-4772-89A0-37C453BD2BFB}" dt="2026-09-03T11:07:33.537" v="9730" actId="478"/>
          <ac:spMkLst>
            <pc:docMk/>
            <pc:sldMk cId="3554122847" sldId="286"/>
            <ac:spMk id="7" creationId="{CB797DB8-5764-041A-029A-4661418CBA78}"/>
          </ac:spMkLst>
        </pc:spChg>
        <pc:spChg chg="add">
          <ac:chgData name="Inyoung OH" userId="dd04d54c897460e9" providerId="LiveId" clId="{5CD25753-A126-4772-89A0-37C453BD2BFB}" dt="2026-09-03T11:07:34.505" v="9731" actId="22"/>
          <ac:spMkLst>
            <pc:docMk/>
            <pc:sldMk cId="3554122847" sldId="286"/>
            <ac:spMk id="8" creationId="{4F7466DE-26AA-0C5F-5F41-B03ED2EA8237}"/>
          </ac:spMkLst>
        </pc:spChg>
        <pc:picChg chg="add mod modCrop">
          <ac:chgData name="Inyoung OH" userId="dd04d54c897460e9" providerId="LiveId" clId="{5CD25753-A126-4772-89A0-37C453BD2BFB}" dt="2026-09-04T07:06:41.264" v="9855" actId="1037"/>
          <ac:picMkLst>
            <pc:docMk/>
            <pc:sldMk cId="3554122847" sldId="286"/>
            <ac:picMk id="4" creationId="{84AB8D79-196C-C7F6-BB59-0479E2752D2C}"/>
          </ac:picMkLst>
        </pc:picChg>
      </pc:sldChg>
      <pc:sldChg chg="addSp delSp modSp add mod">
        <pc:chgData name="Inyoung OH" userId="dd04d54c897460e9" providerId="LiveId" clId="{5CD25753-A126-4772-89A0-37C453BD2BFB}" dt="2026-09-04T07:07:08.963" v="9878" actId="1038"/>
        <pc:sldMkLst>
          <pc:docMk/>
          <pc:sldMk cId="1715015151" sldId="287"/>
        </pc:sldMkLst>
        <pc:spChg chg="del">
          <ac:chgData name="Inyoung OH" userId="dd04d54c897460e9" providerId="LiveId" clId="{5CD25753-A126-4772-89A0-37C453BD2BFB}" dt="2026-09-03T11:04:39.756" v="9631" actId="478"/>
          <ac:spMkLst>
            <pc:docMk/>
            <pc:sldMk cId="1715015151" sldId="287"/>
            <ac:spMk id="3" creationId="{C25B36AA-DB45-3FD4-5B1E-503952FEBEB4}"/>
          </ac:spMkLst>
        </pc:spChg>
        <pc:spChg chg="add mod">
          <ac:chgData name="Inyoung OH" userId="dd04d54c897460e9" providerId="LiveId" clId="{5CD25753-A126-4772-89A0-37C453BD2BFB}" dt="2026-09-03T11:05:07.718" v="9718" actId="1035"/>
          <ac:spMkLst>
            <pc:docMk/>
            <pc:sldMk cId="1715015151" sldId="287"/>
            <ac:spMk id="4" creationId="{A16B8DF3-D9B8-4A94-4105-DE4D4ABDA052}"/>
          </ac:spMkLst>
        </pc:spChg>
        <pc:spChg chg="del">
          <ac:chgData name="Inyoung OH" userId="dd04d54c897460e9" providerId="LiveId" clId="{5CD25753-A126-4772-89A0-37C453BD2BFB}" dt="2026-09-03T11:07:36.961" v="9732" actId="478"/>
          <ac:spMkLst>
            <pc:docMk/>
            <pc:sldMk cId="1715015151" sldId="287"/>
            <ac:spMk id="7" creationId="{A2B25DF9-52DB-45BA-453F-70DC22E974DF}"/>
          </ac:spMkLst>
        </pc:spChg>
        <pc:spChg chg="add">
          <ac:chgData name="Inyoung OH" userId="dd04d54c897460e9" providerId="LiveId" clId="{5CD25753-A126-4772-89A0-37C453BD2BFB}" dt="2026-09-03T11:07:38.532" v="9733" actId="22"/>
          <ac:spMkLst>
            <pc:docMk/>
            <pc:sldMk cId="1715015151" sldId="287"/>
            <ac:spMk id="8" creationId="{E726EE33-B5A5-4B21-85A6-64E5B0CFA527}"/>
          </ac:spMkLst>
        </pc:spChg>
        <pc:picChg chg="add mod modCrop">
          <ac:chgData name="Inyoung OH" userId="dd04d54c897460e9" providerId="LiveId" clId="{5CD25753-A126-4772-89A0-37C453BD2BFB}" dt="2026-09-04T07:07:08.963" v="9878" actId="1038"/>
          <ac:picMkLst>
            <pc:docMk/>
            <pc:sldMk cId="1715015151" sldId="287"/>
            <ac:picMk id="3" creationId="{C4AE23BC-78CE-6F91-5DCF-D0328DE38432}"/>
          </ac:picMkLst>
        </pc:picChg>
      </pc:sldChg>
      <pc:sldChg chg="modSp del mod">
        <pc:chgData name="Inyoung OH" userId="dd04d54c897460e9" providerId="LiveId" clId="{5CD25753-A126-4772-89A0-37C453BD2BFB}" dt="2026-09-03T06:12:34.093" v="9362" actId="2696"/>
        <pc:sldMkLst>
          <pc:docMk/>
          <pc:sldMk cId="4232309069" sldId="287"/>
        </pc:sldMkLst>
      </pc:sldChg>
      <pc:sldChg chg="addSp modSp add mod">
        <pc:chgData name="Inyoung OH" userId="dd04d54c897460e9" providerId="LiveId" clId="{5CD25753-A126-4772-89A0-37C453BD2BFB}" dt="2026-09-04T07:07:30.703" v="9887" actId="1037"/>
        <pc:sldMkLst>
          <pc:docMk/>
          <pc:sldMk cId="3549865321" sldId="288"/>
        </pc:sldMkLst>
        <pc:spChg chg="mod">
          <ac:chgData name="Inyoung OH" userId="dd04d54c897460e9" providerId="LiveId" clId="{5CD25753-A126-4772-89A0-37C453BD2BFB}" dt="2026-09-04T06:28:55.633" v="9736" actId="20577"/>
          <ac:spMkLst>
            <pc:docMk/>
            <pc:sldMk cId="3549865321" sldId="288"/>
            <ac:spMk id="7" creationId="{E93108E3-B36C-CA98-1DBF-476BD1828B86}"/>
          </ac:spMkLst>
        </pc:spChg>
        <pc:picChg chg="add mod modCrop">
          <ac:chgData name="Inyoung OH" userId="dd04d54c897460e9" providerId="LiveId" clId="{5CD25753-A126-4772-89A0-37C453BD2BFB}" dt="2026-09-04T07:07:30.703" v="9887" actId="1037"/>
          <ac:picMkLst>
            <pc:docMk/>
            <pc:sldMk cId="3549865321" sldId="288"/>
            <ac:picMk id="3" creationId="{1CBF450C-EFD1-5560-AD94-B55E7DB95409}"/>
          </ac:picMkLst>
        </pc:picChg>
      </pc:sldChg>
      <pc:sldChg chg="modSp del mod">
        <pc:chgData name="Inyoung OH" userId="dd04d54c897460e9" providerId="LiveId" clId="{5CD25753-A126-4772-89A0-37C453BD2BFB}" dt="2026-09-03T06:12:34.093" v="9362" actId="2696"/>
        <pc:sldMkLst>
          <pc:docMk/>
          <pc:sldMk cId="3620435287" sldId="288"/>
        </pc:sldMkLst>
      </pc:sldChg>
      <pc:sldChg chg="addSp delSp modSp del mod">
        <pc:chgData name="Inyoung OH" userId="dd04d54c897460e9" providerId="LiveId" clId="{5CD25753-A126-4772-89A0-37C453BD2BFB}" dt="2026-09-03T06:12:34.093" v="9362" actId="2696"/>
        <pc:sldMkLst>
          <pc:docMk/>
          <pc:sldMk cId="1479051484" sldId="289"/>
        </pc:sldMkLst>
      </pc:sldChg>
      <pc:sldChg chg="addSp modSp add mod">
        <pc:chgData name="Inyoung OH" userId="dd04d54c897460e9" providerId="LiveId" clId="{5CD25753-A126-4772-89A0-37C453BD2BFB}" dt="2026-09-04T07:07:53.309" v="9896" actId="1038"/>
        <pc:sldMkLst>
          <pc:docMk/>
          <pc:sldMk cId="4050666591" sldId="289"/>
        </pc:sldMkLst>
        <pc:spChg chg="mod">
          <ac:chgData name="Inyoung OH" userId="dd04d54c897460e9" providerId="LiveId" clId="{5CD25753-A126-4772-89A0-37C453BD2BFB}" dt="2026-09-04T06:29:00.928" v="9738" actId="20577"/>
          <ac:spMkLst>
            <pc:docMk/>
            <pc:sldMk cId="4050666591" sldId="289"/>
            <ac:spMk id="6" creationId="{136BD765-DD64-E428-D161-9CDBE7EF4C80}"/>
          </ac:spMkLst>
        </pc:spChg>
        <pc:picChg chg="add mod modCrop">
          <ac:chgData name="Inyoung OH" userId="dd04d54c897460e9" providerId="LiveId" clId="{5CD25753-A126-4772-89A0-37C453BD2BFB}" dt="2026-09-04T07:07:53.309" v="9896" actId="1038"/>
          <ac:picMkLst>
            <pc:docMk/>
            <pc:sldMk cId="4050666591" sldId="289"/>
            <ac:picMk id="4" creationId="{BB73CDC0-B7A4-672F-5397-41F938E5E476}"/>
          </ac:picMkLst>
        </pc:picChg>
      </pc:sldChg>
      <pc:sldChg chg="addSp delSp modSp del mod">
        <pc:chgData name="Inyoung OH" userId="dd04d54c897460e9" providerId="LiveId" clId="{5CD25753-A126-4772-89A0-37C453BD2BFB}" dt="2026-09-03T06:12:34.093" v="9362" actId="2696"/>
        <pc:sldMkLst>
          <pc:docMk/>
          <pc:sldMk cId="315978187" sldId="290"/>
        </pc:sldMkLst>
      </pc:sldChg>
      <pc:sldChg chg="addSp modSp add mod">
        <pc:chgData name="Inyoung OH" userId="dd04d54c897460e9" providerId="LiveId" clId="{5CD25753-A126-4772-89A0-37C453BD2BFB}" dt="2026-09-04T07:08:17.555" v="9908" actId="1038"/>
        <pc:sldMkLst>
          <pc:docMk/>
          <pc:sldMk cId="1116681161" sldId="290"/>
        </pc:sldMkLst>
        <pc:spChg chg="mod">
          <ac:chgData name="Inyoung OH" userId="dd04d54c897460e9" providerId="LiveId" clId="{5CD25753-A126-4772-89A0-37C453BD2BFB}" dt="2026-09-04T06:29:05.335" v="9740" actId="20577"/>
          <ac:spMkLst>
            <pc:docMk/>
            <pc:sldMk cId="1116681161" sldId="290"/>
            <ac:spMk id="8" creationId="{B736297C-DEB0-34C5-EB03-35D69DC8FEBE}"/>
          </ac:spMkLst>
        </pc:spChg>
        <pc:picChg chg="add mod modCrop">
          <ac:chgData name="Inyoung OH" userId="dd04d54c897460e9" providerId="LiveId" clId="{5CD25753-A126-4772-89A0-37C453BD2BFB}" dt="2026-09-04T07:08:17.555" v="9908" actId="1038"/>
          <ac:picMkLst>
            <pc:docMk/>
            <pc:sldMk cId="1116681161" sldId="290"/>
            <ac:picMk id="3" creationId="{9E69B111-5164-62AC-70D0-6FBB0201AC10}"/>
          </ac:picMkLst>
        </pc:picChg>
      </pc:sldChg>
      <pc:sldChg chg="addSp modSp add mod">
        <pc:chgData name="Inyoung OH" userId="dd04d54c897460e9" providerId="LiveId" clId="{5CD25753-A126-4772-89A0-37C453BD2BFB}" dt="2026-09-04T07:08:43.714" v="9921" actId="1038"/>
        <pc:sldMkLst>
          <pc:docMk/>
          <pc:sldMk cId="141469331" sldId="291"/>
        </pc:sldMkLst>
        <pc:spChg chg="mod">
          <ac:chgData name="Inyoung OH" userId="dd04d54c897460e9" providerId="LiveId" clId="{5CD25753-A126-4772-89A0-37C453BD2BFB}" dt="2026-09-04T06:29:11.240" v="9742" actId="20577"/>
          <ac:spMkLst>
            <pc:docMk/>
            <pc:sldMk cId="141469331" sldId="291"/>
            <ac:spMk id="8" creationId="{4387458C-1D04-E93D-7B14-1F2BFEDD7F27}"/>
          </ac:spMkLst>
        </pc:spChg>
        <pc:picChg chg="add mod modCrop">
          <ac:chgData name="Inyoung OH" userId="dd04d54c897460e9" providerId="LiveId" clId="{5CD25753-A126-4772-89A0-37C453BD2BFB}" dt="2026-09-04T07:08:43.714" v="9921" actId="1038"/>
          <ac:picMkLst>
            <pc:docMk/>
            <pc:sldMk cId="141469331" sldId="291"/>
            <ac:picMk id="4" creationId="{699BE4A0-5154-6B3F-663C-B69617E66E58}"/>
          </ac:picMkLst>
        </pc:picChg>
      </pc:sldChg>
      <pc:sldChg chg="modSp del mod">
        <pc:chgData name="Inyoung OH" userId="dd04d54c897460e9" providerId="LiveId" clId="{5CD25753-A126-4772-89A0-37C453BD2BFB}" dt="2026-09-03T06:12:34.093" v="9362" actId="2696"/>
        <pc:sldMkLst>
          <pc:docMk/>
          <pc:sldMk cId="1621109409" sldId="291"/>
        </pc:sldMkLst>
      </pc:sldChg>
      <pc:sldChg chg="addSp modSp add mod">
        <pc:chgData name="Inyoung OH" userId="dd04d54c897460e9" providerId="LiveId" clId="{5CD25753-A126-4772-89A0-37C453BD2BFB}" dt="2026-09-04T07:09:18.082" v="9941" actId="1038"/>
        <pc:sldMkLst>
          <pc:docMk/>
          <pc:sldMk cId="2593815177" sldId="292"/>
        </pc:sldMkLst>
        <pc:spChg chg="mod">
          <ac:chgData name="Inyoung OH" userId="dd04d54c897460e9" providerId="LiveId" clId="{5CD25753-A126-4772-89A0-37C453BD2BFB}" dt="2026-09-04T06:29:17.346" v="9744" actId="20577"/>
          <ac:spMkLst>
            <pc:docMk/>
            <pc:sldMk cId="2593815177" sldId="292"/>
            <ac:spMk id="8" creationId="{60ACC250-AA00-5DA2-B7F5-E69DBAF3B4FA}"/>
          </ac:spMkLst>
        </pc:spChg>
        <pc:picChg chg="add mod modCrop">
          <ac:chgData name="Inyoung OH" userId="dd04d54c897460e9" providerId="LiveId" clId="{5CD25753-A126-4772-89A0-37C453BD2BFB}" dt="2026-09-04T07:09:18.082" v="9941" actId="1038"/>
          <ac:picMkLst>
            <pc:docMk/>
            <pc:sldMk cId="2593815177" sldId="292"/>
            <ac:picMk id="3" creationId="{0CC5714B-F8A6-67CE-CAB4-E5F435CBA899}"/>
          </ac:picMkLst>
        </pc:picChg>
      </pc:sldChg>
      <pc:sldChg chg="addSp modSp add mod">
        <pc:chgData name="Inyoung OH" userId="dd04d54c897460e9" providerId="LiveId" clId="{5CD25753-A126-4772-89A0-37C453BD2BFB}" dt="2026-09-04T07:09:37.973" v="9959" actId="1038"/>
        <pc:sldMkLst>
          <pc:docMk/>
          <pc:sldMk cId="667437489" sldId="293"/>
        </pc:sldMkLst>
        <pc:spChg chg="mod">
          <ac:chgData name="Inyoung OH" userId="dd04d54c897460e9" providerId="LiveId" clId="{5CD25753-A126-4772-89A0-37C453BD2BFB}" dt="2026-09-04T06:29:24.854" v="9748" actId="20577"/>
          <ac:spMkLst>
            <pc:docMk/>
            <pc:sldMk cId="667437489" sldId="293"/>
            <ac:spMk id="7" creationId="{C1461EE3-D9CC-9785-1F1E-93BF8D872154}"/>
          </ac:spMkLst>
        </pc:spChg>
        <pc:picChg chg="add mod modCrop">
          <ac:chgData name="Inyoung OH" userId="dd04d54c897460e9" providerId="LiveId" clId="{5CD25753-A126-4772-89A0-37C453BD2BFB}" dt="2026-09-04T07:09:37.973" v="9959" actId="1038"/>
          <ac:picMkLst>
            <pc:docMk/>
            <pc:sldMk cId="667437489" sldId="293"/>
            <ac:picMk id="3" creationId="{5E07E209-B3DD-598F-30C3-D2A23ACD3F71}"/>
          </ac:picMkLst>
        </pc:picChg>
      </pc:sldChg>
      <pc:sldChg chg="addSp modSp add mod">
        <pc:chgData name="Inyoung OH" userId="dd04d54c897460e9" providerId="LiveId" clId="{5CD25753-A126-4772-89A0-37C453BD2BFB}" dt="2026-09-04T07:10:39.033" v="9969" actId="1037"/>
        <pc:sldMkLst>
          <pc:docMk/>
          <pc:sldMk cId="1856163098" sldId="294"/>
        </pc:sldMkLst>
        <pc:spChg chg="mod">
          <ac:chgData name="Inyoung OH" userId="dd04d54c897460e9" providerId="LiveId" clId="{5CD25753-A126-4772-89A0-37C453BD2BFB}" dt="2026-09-04T06:29:29.682" v="9751" actId="20577"/>
          <ac:spMkLst>
            <pc:docMk/>
            <pc:sldMk cId="1856163098" sldId="294"/>
            <ac:spMk id="6" creationId="{2964E787-9616-D855-655F-73A4435B49CF}"/>
          </ac:spMkLst>
        </pc:spChg>
        <pc:picChg chg="add mod modCrop">
          <ac:chgData name="Inyoung OH" userId="dd04d54c897460e9" providerId="LiveId" clId="{5CD25753-A126-4772-89A0-37C453BD2BFB}" dt="2026-09-04T07:10:39.033" v="9969" actId="1037"/>
          <ac:picMkLst>
            <pc:docMk/>
            <pc:sldMk cId="1856163098" sldId="294"/>
            <ac:picMk id="4" creationId="{D56AEA24-E1DF-CED5-6A6D-BBCB38536850}"/>
          </ac:picMkLst>
        </pc:picChg>
      </pc:sldChg>
      <pc:sldChg chg="addSp modSp add mod">
        <pc:chgData name="Inyoung OH" userId="dd04d54c897460e9" providerId="LiveId" clId="{5CD25753-A126-4772-89A0-37C453BD2BFB}" dt="2026-09-04T07:11:10.199" v="10000" actId="1036"/>
        <pc:sldMkLst>
          <pc:docMk/>
          <pc:sldMk cId="1008198513" sldId="295"/>
        </pc:sldMkLst>
        <pc:spChg chg="mod">
          <ac:chgData name="Inyoung OH" userId="dd04d54c897460e9" providerId="LiveId" clId="{5CD25753-A126-4772-89A0-37C453BD2BFB}" dt="2026-09-04T06:29:34.444" v="9754" actId="20577"/>
          <ac:spMkLst>
            <pc:docMk/>
            <pc:sldMk cId="1008198513" sldId="295"/>
            <ac:spMk id="8" creationId="{0B5F4CF7-4653-D18C-F4C4-0A8B680F173E}"/>
          </ac:spMkLst>
        </pc:spChg>
        <pc:picChg chg="add mod modCrop">
          <ac:chgData name="Inyoung OH" userId="dd04d54c897460e9" providerId="LiveId" clId="{5CD25753-A126-4772-89A0-37C453BD2BFB}" dt="2026-09-04T07:11:10.199" v="10000" actId="1036"/>
          <ac:picMkLst>
            <pc:docMk/>
            <pc:sldMk cId="1008198513" sldId="295"/>
            <ac:picMk id="3" creationId="{9B7BFE5F-DB9E-AD51-46C5-9968D0123CC7}"/>
          </ac:picMkLst>
        </pc:picChg>
      </pc:sldChg>
      <pc:sldChg chg="addSp modSp add mod">
        <pc:chgData name="Inyoung OH" userId="dd04d54c897460e9" providerId="LiveId" clId="{5CD25753-A126-4772-89A0-37C453BD2BFB}" dt="2026-09-04T07:11:35.849" v="10008" actId="1038"/>
        <pc:sldMkLst>
          <pc:docMk/>
          <pc:sldMk cId="1028300744" sldId="296"/>
        </pc:sldMkLst>
        <pc:spChg chg="mod">
          <ac:chgData name="Inyoung OH" userId="dd04d54c897460e9" providerId="LiveId" clId="{5CD25753-A126-4772-89A0-37C453BD2BFB}" dt="2026-09-04T06:29:40.237" v="9757" actId="20577"/>
          <ac:spMkLst>
            <pc:docMk/>
            <pc:sldMk cId="1028300744" sldId="296"/>
            <ac:spMk id="8" creationId="{37522560-59AE-F893-BF90-E9599E4C970C}"/>
          </ac:spMkLst>
        </pc:spChg>
        <pc:picChg chg="add mod modCrop">
          <ac:chgData name="Inyoung OH" userId="dd04d54c897460e9" providerId="LiveId" clId="{5CD25753-A126-4772-89A0-37C453BD2BFB}" dt="2026-09-04T07:11:35.849" v="10008" actId="1038"/>
          <ac:picMkLst>
            <pc:docMk/>
            <pc:sldMk cId="1028300744" sldId="296"/>
            <ac:picMk id="4" creationId="{4D58406A-9AE5-8E43-903B-E47157164719}"/>
          </ac:picMkLst>
        </pc:picChg>
      </pc:sldChg>
      <pc:sldChg chg="addSp modSp add mod">
        <pc:chgData name="Inyoung OH" userId="dd04d54c897460e9" providerId="LiveId" clId="{5CD25753-A126-4772-89A0-37C453BD2BFB}" dt="2026-09-04T07:12:05.096" v="10027" actId="1035"/>
        <pc:sldMkLst>
          <pc:docMk/>
          <pc:sldMk cId="4066970176" sldId="297"/>
        </pc:sldMkLst>
        <pc:spChg chg="mod">
          <ac:chgData name="Inyoung OH" userId="dd04d54c897460e9" providerId="LiveId" clId="{5CD25753-A126-4772-89A0-37C453BD2BFB}" dt="2026-09-04T06:29:44.661" v="9760" actId="20577"/>
          <ac:spMkLst>
            <pc:docMk/>
            <pc:sldMk cId="4066970176" sldId="297"/>
            <ac:spMk id="8" creationId="{2CDC0618-4F36-C863-C926-9E4D02C0E221}"/>
          </ac:spMkLst>
        </pc:spChg>
        <pc:picChg chg="add mod modCrop">
          <ac:chgData name="Inyoung OH" userId="dd04d54c897460e9" providerId="LiveId" clId="{5CD25753-A126-4772-89A0-37C453BD2BFB}" dt="2026-09-04T07:12:05.096" v="10027" actId="1035"/>
          <ac:picMkLst>
            <pc:docMk/>
            <pc:sldMk cId="4066970176" sldId="297"/>
            <ac:picMk id="3" creationId="{A803CEFE-A45F-8B86-D2E8-963866C6214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954BE22-2B22-466E-8B55-A2B0AB57E50F}" type="slidenum">
              <a:rPr lang="en-HK" smtClean="0"/>
              <a:t>8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529957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13" Type="http://schemas.microsoft.com/office/2007/relationships/hdphoto" Target="../media/hdphoto2.wdp"/><Relationship Id="rId18" Type="http://schemas.openxmlformats.org/officeDocument/2006/relationships/image" Target="../media/image15.png"/><Relationship Id="rId3" Type="http://schemas.openxmlformats.org/officeDocument/2006/relationships/image" Target="../media/image2.tiff"/><Relationship Id="rId7" Type="http://schemas.openxmlformats.org/officeDocument/2006/relationships/image" Target="../media/image5.tiff"/><Relationship Id="rId12" Type="http://schemas.openxmlformats.org/officeDocument/2006/relationships/image" Target="../media/image10.png"/><Relationship Id="rId17" Type="http://schemas.openxmlformats.org/officeDocument/2006/relationships/image" Target="../media/image14.tiff"/><Relationship Id="rId2" Type="http://schemas.openxmlformats.org/officeDocument/2006/relationships/image" Target="../media/image1.tiff"/><Relationship Id="rId16" Type="http://schemas.openxmlformats.org/officeDocument/2006/relationships/image" Target="../media/image13.tiff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11" Type="http://schemas.openxmlformats.org/officeDocument/2006/relationships/image" Target="../media/image9.tiff"/><Relationship Id="rId5" Type="http://schemas.openxmlformats.org/officeDocument/2006/relationships/image" Target="../media/image4.png"/><Relationship Id="rId15" Type="http://schemas.openxmlformats.org/officeDocument/2006/relationships/image" Target="../media/image12.tiff"/><Relationship Id="rId10" Type="http://schemas.openxmlformats.org/officeDocument/2006/relationships/image" Target="../media/image8.tiff"/><Relationship Id="rId19" Type="http://schemas.microsoft.com/office/2007/relationships/hdphoto" Target="../media/hdphoto3.wdp"/><Relationship Id="rId4" Type="http://schemas.openxmlformats.org/officeDocument/2006/relationships/image" Target="../media/image3.tiff"/><Relationship Id="rId9" Type="http://schemas.openxmlformats.org/officeDocument/2006/relationships/image" Target="../media/image7.tiff"/><Relationship Id="rId14" Type="http://schemas.openxmlformats.org/officeDocument/2006/relationships/image" Target="../media/image11.tif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images_Supplementary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400" b="1" err="1">
                <a:latin typeface="Times New Roman" panose="02020603050405020304" pitchFamily="18" charset="0"/>
                <a:cs typeface="Times New Roman" panose="02020603050405020304" pitchFamily="18" charset="0"/>
              </a:rPr>
              <a:t>Figures_CMI</a:t>
            </a:r>
            <a:r>
              <a:rPr lang="en-US" sz="10400" b="1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337F39-2B30-D5CD-784C-75C843B6DC98}"/>
              </a:ext>
            </a:extLst>
          </p:cNvPr>
          <p:cNvSpPr txBox="1"/>
          <p:nvPr/>
        </p:nvSpPr>
        <p:spPr>
          <a:xfrm>
            <a:off x="408785" y="300178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/>
              <a:t>Fig S1.A</a:t>
            </a:r>
            <a:endParaRPr lang="en-HK" sz="4050" b="1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39A435-F7BD-5264-7C97-B66A206204AE}"/>
              </a:ext>
            </a:extLst>
          </p:cNvPr>
          <p:cNvSpPr/>
          <p:nvPr/>
        </p:nvSpPr>
        <p:spPr>
          <a:xfrm>
            <a:off x="1666174" y="1954590"/>
            <a:ext cx="28692204" cy="169234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6DCE40-A098-08F0-AA2A-079A65E5A9D3}"/>
              </a:ext>
            </a:extLst>
          </p:cNvPr>
          <p:cNvSpPr txBox="1"/>
          <p:nvPr/>
        </p:nvSpPr>
        <p:spPr>
          <a:xfrm>
            <a:off x="1856798" y="2102293"/>
            <a:ext cx="8455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SEVO POD 2/3/14, DG</a:t>
            </a:r>
            <a:endParaRPr lang="en-HK" sz="3600" b="1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7DC21C1-2BA1-C0E3-3D5B-9412FFA98D9A}"/>
              </a:ext>
            </a:extLst>
          </p:cNvPr>
          <p:cNvSpPr txBox="1">
            <a:spLocks/>
          </p:cNvSpPr>
          <p:nvPr/>
        </p:nvSpPr>
        <p:spPr>
          <a:xfrm>
            <a:off x="24253614" y="1963836"/>
            <a:ext cx="6104764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800, 40x, z stacks</a:t>
            </a:r>
            <a:endParaRPr lang="en-HK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BF7B4339-9A3C-0998-1D9D-987CA35A00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16" r="20606"/>
          <a:stretch/>
        </p:blipFill>
        <p:spPr>
          <a:xfrm>
            <a:off x="13254570" y="4457904"/>
            <a:ext cx="4058474" cy="365760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7FF182-4A66-924F-20A6-D8FB2406F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31" r="19991"/>
          <a:stretch/>
        </p:blipFill>
        <p:spPr>
          <a:xfrm>
            <a:off x="17624608" y="4349111"/>
            <a:ext cx="4058475" cy="3657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70173A-A09D-CF97-319D-5508A925D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6" r="19357"/>
          <a:stretch/>
        </p:blipFill>
        <p:spPr>
          <a:xfrm>
            <a:off x="21779773" y="4360534"/>
            <a:ext cx="4058475" cy="36576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C6DE89-79F3-673D-4646-FDBD3A2F76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62" r="20861"/>
          <a:stretch/>
        </p:blipFill>
        <p:spPr>
          <a:xfrm>
            <a:off x="25760260" y="4215677"/>
            <a:ext cx="4058475" cy="36576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9A9137F-A8E4-81D5-D1A3-B51B9B9BBE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51"/>
          <a:stretch/>
        </p:blipFill>
        <p:spPr>
          <a:xfrm>
            <a:off x="3418373" y="4471315"/>
            <a:ext cx="5369468" cy="36576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8DB21C2-C0B6-3335-B00E-2C4EB1D62CE9}"/>
              </a:ext>
            </a:extLst>
          </p:cNvPr>
          <p:cNvSpPr txBox="1"/>
          <p:nvPr/>
        </p:nvSpPr>
        <p:spPr>
          <a:xfrm>
            <a:off x="2442923" y="5733733"/>
            <a:ext cx="2218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POD 2</a:t>
            </a:r>
            <a:endParaRPr lang="en-HK" sz="3600" b="1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19CEC8-EFC2-8510-1477-EEE3761786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251"/>
          <a:stretch/>
        </p:blipFill>
        <p:spPr>
          <a:xfrm>
            <a:off x="3418372" y="9057277"/>
            <a:ext cx="5369469" cy="36576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CB64DE2-5AB6-7D69-8EEF-388321DF2107}"/>
              </a:ext>
            </a:extLst>
          </p:cNvPr>
          <p:cNvSpPr txBox="1"/>
          <p:nvPr/>
        </p:nvSpPr>
        <p:spPr>
          <a:xfrm>
            <a:off x="2409830" y="10218073"/>
            <a:ext cx="2218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POD 3</a:t>
            </a:r>
            <a:endParaRPr lang="en-HK" sz="3600" b="1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DF830DA5-C4C0-0E98-8A95-03E3012F21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4" r="19530"/>
          <a:stretch/>
        </p:blipFill>
        <p:spPr>
          <a:xfrm>
            <a:off x="13377015" y="9109853"/>
            <a:ext cx="4077177" cy="3657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F823012-4C35-DF3A-50FF-4F7C31F081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3" r="19952"/>
          <a:stretch/>
        </p:blipFill>
        <p:spPr>
          <a:xfrm>
            <a:off x="17470898" y="9057277"/>
            <a:ext cx="4077177" cy="3657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91AD49D-2832-5233-AAE4-0C3F5841722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2" r="19332"/>
          <a:stretch/>
        </p:blipFill>
        <p:spPr>
          <a:xfrm>
            <a:off x="21683083" y="9001060"/>
            <a:ext cx="4077177" cy="3657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24C137E-81E9-7104-1FC6-635BB72AF95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139" r="19306"/>
          <a:stretch/>
        </p:blipFill>
        <p:spPr>
          <a:xfrm>
            <a:off x="25793671" y="9001060"/>
            <a:ext cx="4077177" cy="3657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0D81976-D015-42F3-7B80-8ED2CA23E6E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721"/>
          <a:stretch/>
        </p:blipFill>
        <p:spPr>
          <a:xfrm>
            <a:off x="3382689" y="13884810"/>
            <a:ext cx="5405152" cy="36576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31E8238-4804-DE20-B5D3-52BFE21606C0}"/>
              </a:ext>
            </a:extLst>
          </p:cNvPr>
          <p:cNvSpPr txBox="1"/>
          <p:nvPr/>
        </p:nvSpPr>
        <p:spPr>
          <a:xfrm>
            <a:off x="2365748" y="14751264"/>
            <a:ext cx="2521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POD 14</a:t>
            </a:r>
            <a:endParaRPr lang="en-HK" sz="3600" b="1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Content Placeholder 4">
            <a:extLst>
              <a:ext uri="{FF2B5EF4-FFF2-40B4-BE49-F238E27FC236}">
                <a16:creationId xmlns:a16="http://schemas.microsoft.com/office/drawing/2014/main" id="{0F06E4CE-1B92-0FFB-93AC-02418FAFF95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48" r="19302"/>
          <a:stretch/>
        </p:blipFill>
        <p:spPr>
          <a:xfrm>
            <a:off x="13336224" y="14026464"/>
            <a:ext cx="4197953" cy="3657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F80620C-98B2-4C8A-BB20-8B03EDF2119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1" r="17289"/>
          <a:stretch/>
        </p:blipFill>
        <p:spPr>
          <a:xfrm>
            <a:off x="17581817" y="14026464"/>
            <a:ext cx="4197956" cy="36576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80E9101-92D5-BF38-3448-C50BAF600B1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2" r="19889"/>
          <a:stretch/>
        </p:blipFill>
        <p:spPr>
          <a:xfrm>
            <a:off x="21779773" y="14026464"/>
            <a:ext cx="3980487" cy="36576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A54DAA5-332F-B262-C6A5-D0B72AEF18C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72" r="18180"/>
          <a:stretch/>
        </p:blipFill>
        <p:spPr>
          <a:xfrm>
            <a:off x="25807900" y="14026464"/>
            <a:ext cx="4197956" cy="36576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287D1DC-6057-C101-BD5A-131C203D03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97" t="55633" r="46804" b="22168"/>
          <a:stretch/>
        </p:blipFill>
        <p:spPr>
          <a:xfrm>
            <a:off x="9379624" y="4553980"/>
            <a:ext cx="3366272" cy="3247862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9AF56B56-A41E-EE9F-F266-7D0111CB8BBE}"/>
              </a:ext>
            </a:extLst>
          </p:cNvPr>
          <p:cNvSpPr/>
          <p:nvPr/>
        </p:nvSpPr>
        <p:spPr>
          <a:xfrm>
            <a:off x="6165079" y="6545768"/>
            <a:ext cx="841568" cy="811966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3DE8125-DD3E-ABF9-D72A-44F0020FB0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71" t="41232" r="55692" b="29202"/>
          <a:stretch/>
        </p:blipFill>
        <p:spPr>
          <a:xfrm>
            <a:off x="9265867" y="8775782"/>
            <a:ext cx="3618942" cy="4325741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05316A78-D241-DFCF-4CBF-73C92EC998E3}"/>
              </a:ext>
            </a:extLst>
          </p:cNvPr>
          <p:cNvSpPr/>
          <p:nvPr/>
        </p:nvSpPr>
        <p:spPr>
          <a:xfrm>
            <a:off x="5519132" y="10495864"/>
            <a:ext cx="908893" cy="1071794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4652B40-5F26-D52A-60DA-2C07E3732CB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56" t="11670" r="28146" b="66132"/>
          <a:stretch/>
        </p:blipFill>
        <p:spPr>
          <a:xfrm>
            <a:off x="9379481" y="14231400"/>
            <a:ext cx="3366001" cy="3247727"/>
          </a:xfrm>
          <a:prstGeom prst="rect">
            <a:avLst/>
          </a:prstGeom>
          <a:noFill/>
          <a:ln w="25400">
            <a:solidFill>
              <a:srgbClr val="FFFF00"/>
            </a:solidFill>
          </a:ln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AA2CAA43-B129-FDC2-D6A7-6661D7100656}"/>
              </a:ext>
            </a:extLst>
          </p:cNvPr>
          <p:cNvSpPr/>
          <p:nvPr/>
        </p:nvSpPr>
        <p:spPr>
          <a:xfrm>
            <a:off x="7283231" y="14248471"/>
            <a:ext cx="841568" cy="81196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9FE6A558-9D5D-118E-7826-1FE72C3B6971}"/>
              </a:ext>
            </a:extLst>
          </p:cNvPr>
          <p:cNvSpPr txBox="1">
            <a:spLocks/>
          </p:cNvSpPr>
          <p:nvPr/>
        </p:nvSpPr>
        <p:spPr>
          <a:xfrm>
            <a:off x="5241372" y="3108136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0116F1EA-8127-3C9A-24EF-94E95EDD92A3}"/>
              </a:ext>
            </a:extLst>
          </p:cNvPr>
          <p:cNvSpPr txBox="1">
            <a:spLocks/>
          </p:cNvSpPr>
          <p:nvPr/>
        </p:nvSpPr>
        <p:spPr>
          <a:xfrm>
            <a:off x="9383952" y="3135134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enlarged</a:t>
            </a:r>
            <a:endParaRPr lang="en-HK" sz="36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BD647751-B4CB-A577-8DF9-B4CB88792306}"/>
              </a:ext>
            </a:extLst>
          </p:cNvPr>
          <p:cNvSpPr txBox="1">
            <a:spLocks/>
          </p:cNvSpPr>
          <p:nvPr/>
        </p:nvSpPr>
        <p:spPr>
          <a:xfrm>
            <a:off x="13751663" y="298250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41C22251-A262-A410-5A0B-999B661BCBA3}"/>
              </a:ext>
            </a:extLst>
          </p:cNvPr>
          <p:cNvSpPr txBox="1">
            <a:spLocks/>
          </p:cNvSpPr>
          <p:nvPr/>
        </p:nvSpPr>
        <p:spPr>
          <a:xfrm>
            <a:off x="17874543" y="2967756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AA75B2FB-104B-8E7A-D3A5-7ABA66A3E57E}"/>
              </a:ext>
            </a:extLst>
          </p:cNvPr>
          <p:cNvSpPr txBox="1">
            <a:spLocks/>
          </p:cNvSpPr>
          <p:nvPr/>
        </p:nvSpPr>
        <p:spPr>
          <a:xfrm>
            <a:off x="22079241" y="2962840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GFAP</a:t>
            </a:r>
            <a:endParaRPr lang="en-HK" sz="3600" b="1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2FFF6860-4A25-2924-2399-053F3F92F303}"/>
              </a:ext>
            </a:extLst>
          </p:cNvPr>
          <p:cNvSpPr txBox="1">
            <a:spLocks/>
          </p:cNvSpPr>
          <p:nvPr/>
        </p:nvSpPr>
        <p:spPr>
          <a:xfrm>
            <a:off x="26262375" y="2943051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endParaRPr lang="en-HK" sz="3600" b="1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00BCC3FE-4DD3-E573-33FB-1755D3FA7EC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8" t="94653" r="93056" b="-1828"/>
          <a:stretch>
            <a:fillRect/>
          </a:stretch>
        </p:blipFill>
        <p:spPr>
          <a:xfrm>
            <a:off x="9004044" y="17867181"/>
            <a:ext cx="2133599" cy="1049867"/>
          </a:xfrm>
          <a:prstGeom prst="rect">
            <a:avLst/>
          </a:prstGeom>
          <a:noFill/>
          <a:ln w="25400">
            <a:noFill/>
          </a:ln>
        </p:spPr>
      </p:pic>
    </p:spTree>
    <p:extLst>
      <p:ext uri="{BB962C8B-B14F-4D97-AF65-F5344CB8AC3E}">
        <p14:creationId xmlns:p14="http://schemas.microsoft.com/office/powerpoint/2010/main" val="3663143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80412F3-E60D-F5C7-2214-3BAE61DE1846}"/>
              </a:ext>
            </a:extLst>
          </p:cNvPr>
          <p:cNvSpPr txBox="1"/>
          <p:nvPr/>
        </p:nvSpPr>
        <p:spPr>
          <a:xfrm>
            <a:off x="408785" y="300178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2CF08A-E03D-0F69-728F-EA80A062BF17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86DDCEC-514E-CA2D-FDE6-430332570D25}"/>
              </a:ext>
            </a:extLst>
          </p:cNvPr>
          <p:cNvSpPr txBox="1">
            <a:spLocks/>
          </p:cNvSpPr>
          <p:nvPr/>
        </p:nvSpPr>
        <p:spPr>
          <a:xfrm>
            <a:off x="14486976" y="940665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08AFD0-4D52-0449-D4C8-4A47774CCB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r="-626" b="-744"/>
          <a:stretch>
            <a:fillRect/>
          </a:stretch>
        </p:blipFill>
        <p:spPr>
          <a:xfrm>
            <a:off x="92859" y="3458945"/>
            <a:ext cx="31890035" cy="1734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964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A1B1C4-2EB0-D016-2B4C-E90A635E7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C587319-8D78-CE52-AE2F-A0418F4918FC}"/>
              </a:ext>
            </a:extLst>
          </p:cNvPr>
          <p:cNvSpPr txBox="1"/>
          <p:nvPr/>
        </p:nvSpPr>
        <p:spPr>
          <a:xfrm>
            <a:off x="408785" y="300178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S1.A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11EE0F8-FD13-67CC-16EC-8E60946EEF1A}"/>
              </a:ext>
            </a:extLst>
          </p:cNvPr>
          <p:cNvSpPr txBox="1">
            <a:spLocks/>
          </p:cNvSpPr>
          <p:nvPr/>
        </p:nvSpPr>
        <p:spPr>
          <a:xfrm>
            <a:off x="14496729" y="105210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AF0FF5-6F79-26F2-6311-AAFBA57738B3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Content Placeholder 4">
            <a:extLst>
              <a:ext uri="{FF2B5EF4-FFF2-40B4-BE49-F238E27FC236}">
                <a16:creationId xmlns:a16="http://schemas.microsoft.com/office/drawing/2014/main" id="{872F1DDD-C0F8-D0B4-8EDB-7E74556F64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1" t="-1349" r="-141" b="-1783"/>
          <a:stretch>
            <a:fillRect/>
          </a:stretch>
        </p:blipFill>
        <p:spPr>
          <a:xfrm>
            <a:off x="250121" y="3298374"/>
            <a:ext cx="31584792" cy="17627783"/>
          </a:xfrm>
        </p:spPr>
      </p:pic>
    </p:spTree>
    <p:extLst>
      <p:ext uri="{BB962C8B-B14F-4D97-AF65-F5344CB8AC3E}">
        <p14:creationId xmlns:p14="http://schemas.microsoft.com/office/powerpoint/2010/main" val="2057252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620DB-36DC-9A43-5FB7-31AC195AB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5BF1B9-892C-B32D-C5CA-C5B5E86F62F8}"/>
              </a:ext>
            </a:extLst>
          </p:cNvPr>
          <p:cNvSpPr txBox="1"/>
          <p:nvPr/>
        </p:nvSpPr>
        <p:spPr>
          <a:xfrm>
            <a:off x="408785" y="300178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S1.A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C76C70A-DC63-3EFB-1D03-0649E872DB04}"/>
              </a:ext>
            </a:extLst>
          </p:cNvPr>
          <p:cNvSpPr txBox="1">
            <a:spLocks/>
          </p:cNvSpPr>
          <p:nvPr/>
        </p:nvSpPr>
        <p:spPr>
          <a:xfrm>
            <a:off x="14487873" y="1037352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F934C2-FE6E-5468-45B3-D3C94B23C09E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016A78-D76C-6217-9102-26766061E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3" t="-790" r="-407" b="-1139"/>
          <a:stretch>
            <a:fillRect/>
          </a:stretch>
        </p:blipFill>
        <p:spPr>
          <a:xfrm>
            <a:off x="279257" y="2868663"/>
            <a:ext cx="31561457" cy="1734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227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0A7049-4B1F-37FC-B5D1-2A22CBE65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93F682F-8504-444D-D3E5-211E292075A9}"/>
              </a:ext>
            </a:extLst>
          </p:cNvPr>
          <p:cNvSpPr txBox="1"/>
          <p:nvPr/>
        </p:nvSpPr>
        <p:spPr>
          <a:xfrm>
            <a:off x="408785" y="300178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S1.A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62025D4-D2B1-72CD-B100-D37B7E5FB8F8}"/>
              </a:ext>
            </a:extLst>
          </p:cNvPr>
          <p:cNvSpPr txBox="1">
            <a:spLocks/>
          </p:cNvSpPr>
          <p:nvPr/>
        </p:nvSpPr>
        <p:spPr>
          <a:xfrm>
            <a:off x="14493105" y="99857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GFAP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F7466DE-26AA-0C5F-5F41-B03ED2EA8237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AB8D79-196C-C7F6-BB59-0479E2752D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t="-554" r="-256" b="-657"/>
          <a:stretch>
            <a:fillRect/>
          </a:stretch>
        </p:blipFill>
        <p:spPr>
          <a:xfrm>
            <a:off x="177295" y="3051404"/>
            <a:ext cx="31761391" cy="17424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122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404D0-BA02-B22D-C92D-F966ABBD7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20A8FF-150E-0DE5-6B41-CCBADFD6CF72}"/>
              </a:ext>
            </a:extLst>
          </p:cNvPr>
          <p:cNvSpPr txBox="1"/>
          <p:nvPr/>
        </p:nvSpPr>
        <p:spPr>
          <a:xfrm>
            <a:off x="408785" y="300178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S1.A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16B8DF3-D9B8-4A94-4105-DE4D4ABDA052}"/>
              </a:ext>
            </a:extLst>
          </p:cNvPr>
          <p:cNvSpPr txBox="1">
            <a:spLocks/>
          </p:cNvSpPr>
          <p:nvPr/>
        </p:nvSpPr>
        <p:spPr>
          <a:xfrm>
            <a:off x="14510632" y="1012650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726EE33-B5A5-4B21-85A6-64E5B0CFA527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AE23BC-78CE-6F91-5DCF-D0328DE384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1" t="-854" r="-822" b="-1643"/>
          <a:stretch>
            <a:fillRect/>
          </a:stretch>
        </p:blipFill>
        <p:spPr>
          <a:xfrm>
            <a:off x="521608" y="3457372"/>
            <a:ext cx="31090505" cy="17149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151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8AE28-6E7F-1234-9989-86C1A1E55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A7C2BAB-B4B2-DFAE-C156-5204A5EBE0AC}"/>
              </a:ext>
            </a:extLst>
          </p:cNvPr>
          <p:cNvSpPr txBox="1"/>
          <p:nvPr/>
        </p:nvSpPr>
        <p:spPr>
          <a:xfrm>
            <a:off x="408785" y="300178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3108E3-B36C-CA98-1DBF-476BD1828B86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1DA4D1C-D783-64A9-8ACF-B761411F69AF}"/>
              </a:ext>
            </a:extLst>
          </p:cNvPr>
          <p:cNvSpPr txBox="1">
            <a:spLocks/>
          </p:cNvSpPr>
          <p:nvPr/>
        </p:nvSpPr>
        <p:spPr>
          <a:xfrm>
            <a:off x="14486976" y="940665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BF450C-EFD1-5560-AD94-B55E7DB954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-414" b="-1116"/>
          <a:stretch>
            <a:fillRect/>
          </a:stretch>
        </p:blipFill>
        <p:spPr>
          <a:xfrm>
            <a:off x="309480" y="3526971"/>
            <a:ext cx="31461087" cy="1721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865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B8D66-3AD9-8B24-82FB-C229EA71D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BF5BD3E-8F98-7DBF-70B3-1F8B1AFDB262}"/>
              </a:ext>
            </a:extLst>
          </p:cNvPr>
          <p:cNvSpPr txBox="1"/>
          <p:nvPr/>
        </p:nvSpPr>
        <p:spPr>
          <a:xfrm>
            <a:off x="408785" y="300178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S1.A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0C2DCF0-3B30-5BF6-C48A-167885B4362B}"/>
              </a:ext>
            </a:extLst>
          </p:cNvPr>
          <p:cNvSpPr txBox="1">
            <a:spLocks/>
          </p:cNvSpPr>
          <p:nvPr/>
        </p:nvSpPr>
        <p:spPr>
          <a:xfrm>
            <a:off x="14496729" y="105210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6BD765-DD64-E428-D161-9CDBE7EF4C80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B73CDC0-B7A4-672F-5397-41F938E5E4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7" t="-1164" r="-278" b="-2208"/>
          <a:stretch>
            <a:fillRect/>
          </a:stretch>
        </p:blipFill>
        <p:spPr>
          <a:xfrm>
            <a:off x="539413" y="4049486"/>
            <a:ext cx="31040044" cy="1727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6665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4A4D3-08D5-DCB0-1260-980F076BF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12B1CBC-3AA5-6281-A0B6-BF16D815C250}"/>
              </a:ext>
            </a:extLst>
          </p:cNvPr>
          <p:cNvSpPr txBox="1"/>
          <p:nvPr/>
        </p:nvSpPr>
        <p:spPr>
          <a:xfrm>
            <a:off x="408785" y="300178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S1.A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6A46D3C-28EF-E2AC-C19F-50062AB3807B}"/>
              </a:ext>
            </a:extLst>
          </p:cNvPr>
          <p:cNvSpPr txBox="1">
            <a:spLocks/>
          </p:cNvSpPr>
          <p:nvPr/>
        </p:nvSpPr>
        <p:spPr>
          <a:xfrm>
            <a:off x="14487873" y="1037352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36297C-DEB0-34C5-EB03-35D69DC8FEBE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69B111-5164-62AC-70D0-6FBB0201AC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2" t="-814" r="-553" b="-383"/>
          <a:stretch>
            <a:fillRect/>
          </a:stretch>
        </p:blipFill>
        <p:spPr>
          <a:xfrm>
            <a:off x="195943" y="3619004"/>
            <a:ext cx="31742742" cy="1731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681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FAA02-DC69-A735-E280-D63454D1B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5475E1F-3F85-EA49-2F26-A77B840092DF}"/>
              </a:ext>
            </a:extLst>
          </p:cNvPr>
          <p:cNvSpPr txBox="1"/>
          <p:nvPr/>
        </p:nvSpPr>
        <p:spPr>
          <a:xfrm>
            <a:off x="408785" y="300178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S1.A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6274DAB-DE5D-C89F-EED0-0E4901F85000}"/>
              </a:ext>
            </a:extLst>
          </p:cNvPr>
          <p:cNvSpPr txBox="1">
            <a:spLocks/>
          </p:cNvSpPr>
          <p:nvPr/>
        </p:nvSpPr>
        <p:spPr>
          <a:xfrm>
            <a:off x="14493105" y="99857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GFAP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87458C-1D04-E93D-7B14-1F2BFEDD7F27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9BE4A0-5154-6B3F-663C-B69617E66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" t="-809" r="-163" b="-1318"/>
          <a:stretch>
            <a:fillRect/>
          </a:stretch>
        </p:blipFill>
        <p:spPr>
          <a:xfrm>
            <a:off x="341479" y="3425468"/>
            <a:ext cx="31433920" cy="17409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69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81C2C-FD9A-7AE7-9F91-B112ED079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3C8E4D-6BE5-3015-86AF-553314CDA908}"/>
              </a:ext>
            </a:extLst>
          </p:cNvPr>
          <p:cNvSpPr txBox="1"/>
          <p:nvPr/>
        </p:nvSpPr>
        <p:spPr>
          <a:xfrm>
            <a:off x="408785" y="300178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S1.A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E783D1D-B079-55B0-80DA-7E743C79D41D}"/>
              </a:ext>
            </a:extLst>
          </p:cNvPr>
          <p:cNvSpPr txBox="1">
            <a:spLocks/>
          </p:cNvSpPr>
          <p:nvPr/>
        </p:nvSpPr>
        <p:spPr>
          <a:xfrm>
            <a:off x="14510632" y="1012650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ACC250-AA00-5DA2-B7F5-E69DBAF3B4FA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3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C5714B-F8A6-67CE-CAB4-E5F435CBA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560" t="-1629" r="-543" b="-1578"/>
          <a:stretch>
            <a:fillRect/>
          </a:stretch>
        </p:blipFill>
        <p:spPr>
          <a:xfrm>
            <a:off x="245499" y="3167743"/>
            <a:ext cx="31578997" cy="1751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8151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5D21E-EE87-9D1B-B79D-8F27BA178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2520887-76FD-C988-590E-698ED6EBDB13}"/>
              </a:ext>
            </a:extLst>
          </p:cNvPr>
          <p:cNvSpPr txBox="1"/>
          <p:nvPr/>
        </p:nvSpPr>
        <p:spPr>
          <a:xfrm>
            <a:off x="408785" y="300178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S1.A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461EE3-D9CC-9785-1F1E-93BF8D872154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16B0159-8B96-F4FE-CA30-F2B857DF00ED}"/>
              </a:ext>
            </a:extLst>
          </p:cNvPr>
          <p:cNvSpPr txBox="1">
            <a:spLocks/>
          </p:cNvSpPr>
          <p:nvPr/>
        </p:nvSpPr>
        <p:spPr>
          <a:xfrm>
            <a:off x="14486976" y="940665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07E209-B3DD-598F-30C3-D2A23ACD3F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" r="-563" b="-1475"/>
          <a:stretch>
            <a:fillRect/>
          </a:stretch>
        </p:blipFill>
        <p:spPr>
          <a:xfrm>
            <a:off x="418725" y="3257907"/>
            <a:ext cx="31291360" cy="1715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37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46D354-1C10-2CCF-E82B-CB1B31B63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625826D-2259-AD4F-1EEA-73C6132617DD}"/>
              </a:ext>
            </a:extLst>
          </p:cNvPr>
          <p:cNvSpPr txBox="1"/>
          <p:nvPr/>
        </p:nvSpPr>
        <p:spPr>
          <a:xfrm>
            <a:off x="408785" y="300178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S1.A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B066043-34B0-21E3-A7B7-920EB5174466}"/>
              </a:ext>
            </a:extLst>
          </p:cNvPr>
          <p:cNvSpPr txBox="1">
            <a:spLocks/>
          </p:cNvSpPr>
          <p:nvPr/>
        </p:nvSpPr>
        <p:spPr>
          <a:xfrm>
            <a:off x="14496729" y="105210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964E787-9616-D855-655F-73A4435B49CF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D56AEA24-E1DF-CED5-6A6D-BBCB38536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1" t="-1500" r="-506" b="-1517"/>
          <a:stretch>
            <a:fillRect/>
          </a:stretch>
        </p:blipFill>
        <p:spPr>
          <a:xfrm>
            <a:off x="272577" y="2769488"/>
            <a:ext cx="31535479" cy="1751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1630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C825A-9C5D-B9B2-3741-399F258E2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8FD9300-9E9A-9174-C910-24E139E17746}"/>
              </a:ext>
            </a:extLst>
          </p:cNvPr>
          <p:cNvSpPr txBox="1"/>
          <p:nvPr/>
        </p:nvSpPr>
        <p:spPr>
          <a:xfrm>
            <a:off x="408785" y="300178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S1.A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FB43451-233F-324A-0B03-A5C429CC038B}"/>
              </a:ext>
            </a:extLst>
          </p:cNvPr>
          <p:cNvSpPr txBox="1">
            <a:spLocks/>
          </p:cNvSpPr>
          <p:nvPr/>
        </p:nvSpPr>
        <p:spPr>
          <a:xfrm>
            <a:off x="14487873" y="1037352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5F4CF7-4653-D18C-F4C4-0A8B680F173E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7BFE5F-DB9E-AD51-46C5-9968D0123C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1" t="-1667" r="-567" b="-1331"/>
          <a:stretch>
            <a:fillRect/>
          </a:stretch>
        </p:blipFill>
        <p:spPr>
          <a:xfrm>
            <a:off x="372496" y="3396340"/>
            <a:ext cx="31366066" cy="1740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198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8893F-5BB2-88B4-525A-62308A0B7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F77E181-7BDD-3E95-2ED0-9892F5820082}"/>
              </a:ext>
            </a:extLst>
          </p:cNvPr>
          <p:cNvSpPr txBox="1"/>
          <p:nvPr/>
        </p:nvSpPr>
        <p:spPr>
          <a:xfrm>
            <a:off x="408785" y="300178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S1.A</a:t>
            </a:r>
            <a:endParaRPr lang="en-HK" sz="4050" b="1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42FDA6-5D4A-2517-7C55-D09F225400EE}"/>
              </a:ext>
            </a:extLst>
          </p:cNvPr>
          <p:cNvSpPr txBox="1">
            <a:spLocks/>
          </p:cNvSpPr>
          <p:nvPr/>
        </p:nvSpPr>
        <p:spPr>
          <a:xfrm>
            <a:off x="14493105" y="998573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GFAP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522560-59AE-F893-BF90-E9599E4C970C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58406A-9AE5-8E43-903B-E47157164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1" t="-1186" r="-436" b="-839"/>
          <a:stretch>
            <a:fillRect/>
          </a:stretch>
        </p:blipFill>
        <p:spPr>
          <a:xfrm>
            <a:off x="270817" y="3233057"/>
            <a:ext cx="31569102" cy="1737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300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7DAFB-35AF-B02D-79C7-3648AB23D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4BD307F-8C09-4A45-F091-CF73E1194070}"/>
              </a:ext>
            </a:extLst>
          </p:cNvPr>
          <p:cNvSpPr txBox="1"/>
          <p:nvPr/>
        </p:nvSpPr>
        <p:spPr>
          <a:xfrm>
            <a:off x="408785" y="300178"/>
            <a:ext cx="2036327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S1.A</a:t>
            </a:r>
            <a:endParaRPr lang="en-HK" sz="405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504A171-F10F-2A0B-2715-554D0BBB5285}"/>
              </a:ext>
            </a:extLst>
          </p:cNvPr>
          <p:cNvSpPr txBox="1">
            <a:spLocks/>
          </p:cNvSpPr>
          <p:nvPr/>
        </p:nvSpPr>
        <p:spPr>
          <a:xfrm>
            <a:off x="14510632" y="1012650"/>
            <a:ext cx="3134858" cy="115238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STING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DC0618-4F36-C863-C926-9E4D02C0E221}"/>
              </a:ext>
            </a:extLst>
          </p:cNvPr>
          <p:cNvSpPr txBox="1"/>
          <p:nvPr/>
        </p:nvSpPr>
        <p:spPr>
          <a:xfrm>
            <a:off x="8805333" y="1534267"/>
            <a:ext cx="337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SEVO, POD 14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03CEFE-A45F-8B86-D2E8-963866C621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320" t="-1342" r="-344" b="-1515"/>
          <a:stretch>
            <a:fillRect/>
          </a:stretch>
        </p:blipFill>
        <p:spPr>
          <a:xfrm>
            <a:off x="206738" y="3592287"/>
            <a:ext cx="31713295" cy="17602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970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</TotalTime>
  <Words>192</Words>
  <Application>Microsoft Office PowerPoint</Application>
  <PresentationFormat>Custom</PresentationFormat>
  <Paragraphs>60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Times New Roman</vt:lpstr>
      <vt:lpstr>Office Theme</vt:lpstr>
      <vt:lpstr>Raw images_Supplementary 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2026-09-04T07:12:06Z</dcterms:modified>
</cp:coreProperties>
</file>