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9"/>
  </p:notesMasterIdLst>
  <p:sldIdLst>
    <p:sldId id="258" r:id="rId2"/>
    <p:sldId id="284" r:id="rId3"/>
    <p:sldId id="283" r:id="rId4"/>
    <p:sldId id="285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95" r:id="rId15"/>
    <p:sldId id="296" r:id="rId16"/>
    <p:sldId id="297" r:id="rId17"/>
    <p:sldId id="298" r:id="rId18"/>
  </p:sldIdLst>
  <p:sldSz cx="32004000" cy="2286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176" userDrawn="1">
          <p15:clr>
            <a:srgbClr val="A4A3A4"/>
          </p15:clr>
        </p15:guide>
        <p15:guide id="2" pos="101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61A3FF-4643-497E-92DB-707D624A58B7}" v="5" dt="2026-09-04T07:22:57.8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3" autoAdjust="0"/>
    <p:restoredTop sz="94660"/>
  </p:normalViewPr>
  <p:slideViewPr>
    <p:cSldViewPr snapToGrid="0">
      <p:cViewPr>
        <p:scale>
          <a:sx n="20" d="100"/>
          <a:sy n="20" d="100"/>
        </p:scale>
        <p:origin x="1192" y="56"/>
      </p:cViewPr>
      <p:guideLst>
        <p:guide orient="horz" pos="7176"/>
        <p:guide pos="101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young OH" userId="dd04d54c897460e9" providerId="LiveId" clId="{5CD25753-A126-4772-89A0-37C453BD2BFB}"/>
    <pc:docChg chg="undo redo custSel addSld delSld modSld">
      <pc:chgData name="Inyoung OH" userId="dd04d54c897460e9" providerId="LiveId" clId="{5CD25753-A126-4772-89A0-37C453BD2BFB}" dt="2026-09-04T07:34:34.955" v="9920" actId="1036"/>
      <pc:docMkLst>
        <pc:docMk/>
      </pc:docMkLst>
      <pc:sldChg chg="modSp del mod">
        <pc:chgData name="Inyoung OH" userId="dd04d54c897460e9" providerId="LiveId" clId="{5CD25753-A126-4772-89A0-37C453BD2BFB}" dt="2026-09-03T06:14:24.229" v="9362" actId="2696"/>
        <pc:sldMkLst>
          <pc:docMk/>
          <pc:sldMk cId="3663143732" sldId="282"/>
        </pc:sldMkLst>
      </pc:sldChg>
      <pc:sldChg chg="addSp delSp modSp add mod">
        <pc:chgData name="Inyoung OH" userId="dd04d54c897460e9" providerId="LiveId" clId="{5CD25753-A126-4772-89A0-37C453BD2BFB}" dt="2026-09-04T07:26:01.307" v="9591" actId="1036"/>
        <pc:sldMkLst>
          <pc:docMk/>
          <pc:sldMk cId="2471964999" sldId="283"/>
        </pc:sldMkLst>
        <pc:spChg chg="add">
          <ac:chgData name="Inyoung OH" userId="dd04d54c897460e9" providerId="LiveId" clId="{5CD25753-A126-4772-89A0-37C453BD2BFB}" dt="2026-09-03T11:08:40.762" v="9366" actId="22"/>
          <ac:spMkLst>
            <pc:docMk/>
            <pc:sldMk cId="2471964999" sldId="283"/>
            <ac:spMk id="3" creationId="{5E2E2E88-219C-CDEA-2FE0-AFB9DE1F936C}"/>
          </ac:spMkLst>
        </pc:spChg>
        <pc:spChg chg="del">
          <ac:chgData name="Inyoung OH" userId="dd04d54c897460e9" providerId="LiveId" clId="{5CD25753-A126-4772-89A0-37C453BD2BFB}" dt="2026-09-03T11:08:39.706" v="9365" actId="478"/>
          <ac:spMkLst>
            <pc:docMk/>
            <pc:sldMk cId="2471964999" sldId="283"/>
            <ac:spMk id="5" creationId="{C80412F3-E60D-F5C7-2214-3BAE61DE1846}"/>
          </ac:spMkLst>
        </pc:spChg>
        <pc:picChg chg="add mod modCrop">
          <ac:chgData name="Inyoung OH" userId="dd04d54c897460e9" providerId="LiveId" clId="{5CD25753-A126-4772-89A0-37C453BD2BFB}" dt="2026-09-04T07:26:01.307" v="9591" actId="1036"/>
          <ac:picMkLst>
            <pc:docMk/>
            <pc:sldMk cId="2471964999" sldId="283"/>
            <ac:picMk id="4" creationId="{36E6FBF1-7DE5-450A-9F56-4E8B0CAE0E7B}"/>
          </ac:picMkLst>
        </pc:picChg>
      </pc:sldChg>
      <pc:sldChg chg="addSp delSp modSp del mod">
        <pc:chgData name="Inyoung OH" userId="dd04d54c897460e9" providerId="LiveId" clId="{5CD25753-A126-4772-89A0-37C453BD2BFB}" dt="2026-09-03T06:14:24.229" v="9362" actId="2696"/>
        <pc:sldMkLst>
          <pc:docMk/>
          <pc:sldMk cId="3008568820" sldId="283"/>
        </pc:sldMkLst>
      </pc:sldChg>
      <pc:sldChg chg="addSp delSp modSp mod">
        <pc:chgData name="Inyoung OH" userId="dd04d54c897460e9" providerId="LiveId" clId="{5CD25753-A126-4772-89A0-37C453BD2BFB}" dt="2026-09-04T07:24:21.743" v="9570" actId="1036"/>
        <pc:sldMkLst>
          <pc:docMk/>
          <pc:sldMk cId="3176049386" sldId="284"/>
        </pc:sldMkLst>
        <pc:spChg chg="mod">
          <ac:chgData name="Inyoung OH" userId="dd04d54c897460e9" providerId="LiveId" clId="{5CD25753-A126-4772-89A0-37C453BD2BFB}" dt="2026-09-01T08:39:35.703" v="5535" actId="14100"/>
          <ac:spMkLst>
            <pc:docMk/>
            <pc:sldMk cId="3176049386" sldId="284"/>
            <ac:spMk id="2" creationId="{A8610B3D-D583-6EC2-514F-D0851035EBFD}"/>
          </ac:spMkLst>
        </pc:spChg>
        <pc:spChg chg="mod">
          <ac:chgData name="Inyoung OH" userId="dd04d54c897460e9" providerId="LiveId" clId="{5CD25753-A126-4772-89A0-37C453BD2BFB}" dt="2026-09-01T08:38:20.562" v="5417" actId="1038"/>
          <ac:spMkLst>
            <pc:docMk/>
            <pc:sldMk cId="3176049386" sldId="284"/>
            <ac:spMk id="3" creationId="{6BE84D28-000D-9A85-CC79-3366A27499F8}"/>
          </ac:spMkLst>
        </pc:spChg>
        <pc:spChg chg="mod">
          <ac:chgData name="Inyoung OH" userId="dd04d54c897460e9" providerId="LiveId" clId="{5CD25753-A126-4772-89A0-37C453BD2BFB}" dt="2026-09-01T08:39:25.423" v="5534" actId="1038"/>
          <ac:spMkLst>
            <pc:docMk/>
            <pc:sldMk cId="3176049386" sldId="284"/>
            <ac:spMk id="7" creationId="{C80992D5-ACC8-BD4C-83BA-D4229B1473E8}"/>
          </ac:spMkLst>
        </pc:spChg>
        <pc:spChg chg="mod">
          <ac:chgData name="Inyoung OH" userId="dd04d54c897460e9" providerId="LiveId" clId="{5CD25753-A126-4772-89A0-37C453BD2BFB}" dt="2026-09-01T08:39:02.145" v="5513" actId="1038"/>
          <ac:spMkLst>
            <pc:docMk/>
            <pc:sldMk cId="3176049386" sldId="284"/>
            <ac:spMk id="12" creationId="{6C329AD0-7F74-E8A8-0DBF-857E392AD679}"/>
          </ac:spMkLst>
        </pc:spChg>
        <pc:spChg chg="mod">
          <ac:chgData name="Inyoung OH" userId="dd04d54c897460e9" providerId="LiveId" clId="{5CD25753-A126-4772-89A0-37C453BD2BFB}" dt="2026-09-04T07:24:21.743" v="9570" actId="1036"/>
          <ac:spMkLst>
            <pc:docMk/>
            <pc:sldMk cId="3176049386" sldId="284"/>
            <ac:spMk id="14" creationId="{D3EAF063-0F49-590C-F431-2F05C8AF2D47}"/>
          </ac:spMkLst>
        </pc:spChg>
        <pc:spChg chg="mod">
          <ac:chgData name="Inyoung OH" userId="dd04d54c897460e9" providerId="LiveId" clId="{5CD25753-A126-4772-89A0-37C453BD2BFB}" dt="2026-09-04T07:24:15.113" v="9557" actId="1036"/>
          <ac:spMkLst>
            <pc:docMk/>
            <pc:sldMk cId="3176049386" sldId="284"/>
            <ac:spMk id="20" creationId="{5D963D98-9C73-4995-D93B-73F0A2C60E94}"/>
          </ac:spMkLst>
        </pc:spChg>
        <pc:spChg chg="mod">
          <ac:chgData name="Inyoung OH" userId="dd04d54c897460e9" providerId="LiveId" clId="{5CD25753-A126-4772-89A0-37C453BD2BFB}" dt="2026-09-01T08:39:25.423" v="5534" actId="1038"/>
          <ac:spMkLst>
            <pc:docMk/>
            <pc:sldMk cId="3176049386" sldId="284"/>
            <ac:spMk id="25" creationId="{987C4467-9C44-94B1-EC65-F085350A54E0}"/>
          </ac:spMkLst>
        </pc:spChg>
        <pc:spChg chg="mod">
          <ac:chgData name="Inyoung OH" userId="dd04d54c897460e9" providerId="LiveId" clId="{5CD25753-A126-4772-89A0-37C453BD2BFB}" dt="2026-09-01T08:39:25.423" v="5534" actId="1038"/>
          <ac:spMkLst>
            <pc:docMk/>
            <pc:sldMk cId="3176049386" sldId="284"/>
            <ac:spMk id="26" creationId="{5AAE5F51-D9F3-C75F-2E91-C098949DE0A1}"/>
          </ac:spMkLst>
        </pc:spChg>
        <pc:spChg chg="mod">
          <ac:chgData name="Inyoung OH" userId="dd04d54c897460e9" providerId="LiveId" clId="{5CD25753-A126-4772-89A0-37C453BD2BFB}" dt="2026-09-01T08:39:25.423" v="5534" actId="1038"/>
          <ac:spMkLst>
            <pc:docMk/>
            <pc:sldMk cId="3176049386" sldId="284"/>
            <ac:spMk id="27" creationId="{C88825DB-7EF3-5F1E-D588-6C60C4704980}"/>
          </ac:spMkLst>
        </pc:spChg>
        <pc:spChg chg="mod">
          <ac:chgData name="Inyoung OH" userId="dd04d54c897460e9" providerId="LiveId" clId="{5CD25753-A126-4772-89A0-37C453BD2BFB}" dt="2026-09-01T08:38:20.562" v="5417" actId="1038"/>
          <ac:spMkLst>
            <pc:docMk/>
            <pc:sldMk cId="3176049386" sldId="284"/>
            <ac:spMk id="28" creationId="{E7E6E27C-ADDA-DB82-76FC-78AF48FF9EBB}"/>
          </ac:spMkLst>
        </pc:spChg>
        <pc:spChg chg="mod">
          <ac:chgData name="Inyoung OH" userId="dd04d54c897460e9" providerId="LiveId" clId="{5CD25753-A126-4772-89A0-37C453BD2BFB}" dt="2026-09-01T08:39:25.423" v="5534" actId="1038"/>
          <ac:spMkLst>
            <pc:docMk/>
            <pc:sldMk cId="3176049386" sldId="284"/>
            <ac:spMk id="29" creationId="{96EE9EBF-CAA0-2DFB-8CA9-65A2E91B2769}"/>
          </ac:spMkLst>
        </pc:spChg>
        <pc:spChg chg="mod">
          <ac:chgData name="Inyoung OH" userId="dd04d54c897460e9" providerId="LiveId" clId="{5CD25753-A126-4772-89A0-37C453BD2BFB}" dt="2026-09-01T08:47:48.409" v="6158" actId="1038"/>
          <ac:spMkLst>
            <pc:docMk/>
            <pc:sldMk cId="3176049386" sldId="284"/>
            <ac:spMk id="31" creationId="{756B8E93-50E3-309B-0058-767D3BEB2293}"/>
          </ac:spMkLst>
        </pc:spChg>
        <pc:spChg chg="mod">
          <ac:chgData name="Inyoung OH" userId="dd04d54c897460e9" providerId="LiveId" clId="{5CD25753-A126-4772-89A0-37C453BD2BFB}" dt="2026-09-01T08:39:25.423" v="5534" actId="1038"/>
          <ac:spMkLst>
            <pc:docMk/>
            <pc:sldMk cId="3176049386" sldId="284"/>
            <ac:spMk id="33" creationId="{4986F133-C1BA-FAE5-67F6-BD556085266C}"/>
          </ac:spMkLst>
        </pc:spChg>
        <pc:spChg chg="mod">
          <ac:chgData name="Inyoung OH" userId="dd04d54c897460e9" providerId="LiveId" clId="{5CD25753-A126-4772-89A0-37C453BD2BFB}" dt="2026-09-04T07:24:21.743" v="9570" actId="1036"/>
          <ac:spMkLst>
            <pc:docMk/>
            <pc:sldMk cId="3176049386" sldId="284"/>
            <ac:spMk id="34" creationId="{D54B7A09-A8F3-026B-7795-D39455A77F8C}"/>
          </ac:spMkLst>
        </pc:spChg>
        <pc:spChg chg="mod">
          <ac:chgData name="Inyoung OH" userId="dd04d54c897460e9" providerId="LiveId" clId="{5CD25753-A126-4772-89A0-37C453BD2BFB}" dt="2026-09-04T07:24:15.113" v="9557" actId="1036"/>
          <ac:spMkLst>
            <pc:docMk/>
            <pc:sldMk cId="3176049386" sldId="284"/>
            <ac:spMk id="36" creationId="{CA186299-A860-FC41-8F8C-509ADF04ED35}"/>
          </ac:spMkLst>
        </pc:spChg>
        <pc:picChg chg="mod">
          <ac:chgData name="Inyoung OH" userId="dd04d54c897460e9" providerId="LiveId" clId="{5CD25753-A126-4772-89A0-37C453BD2BFB}" dt="2026-09-01T08:38:48.651" v="5460" actId="1037"/>
          <ac:picMkLst>
            <pc:docMk/>
            <pc:sldMk cId="3176049386" sldId="284"/>
            <ac:picMk id="6" creationId="{B5630502-B4FC-1704-D1B0-702C8E38A031}"/>
          </ac:picMkLst>
        </pc:picChg>
        <pc:picChg chg="mod">
          <ac:chgData name="Inyoung OH" userId="dd04d54c897460e9" providerId="LiveId" clId="{5CD25753-A126-4772-89A0-37C453BD2BFB}" dt="2026-09-01T08:33:54.272" v="5032" actId="1036"/>
          <ac:picMkLst>
            <pc:docMk/>
            <pc:sldMk cId="3176049386" sldId="284"/>
            <ac:picMk id="8" creationId="{42834E65-45D4-8F12-2FFF-8799A3510210}"/>
          </ac:picMkLst>
        </pc:picChg>
        <pc:picChg chg="mod">
          <ac:chgData name="Inyoung OH" userId="dd04d54c897460e9" providerId="LiveId" clId="{5CD25753-A126-4772-89A0-37C453BD2BFB}" dt="2026-09-01T08:38:20.562" v="5417" actId="1038"/>
          <ac:picMkLst>
            <pc:docMk/>
            <pc:sldMk cId="3176049386" sldId="284"/>
            <ac:picMk id="9" creationId="{F08DE77A-C600-F9B1-7F69-BB632A162216}"/>
          </ac:picMkLst>
        </pc:picChg>
        <pc:picChg chg="mod">
          <ac:chgData name="Inyoung OH" userId="dd04d54c897460e9" providerId="LiveId" clId="{5CD25753-A126-4772-89A0-37C453BD2BFB}" dt="2026-09-01T06:35:00.688" v="3131" actId="1076"/>
          <ac:picMkLst>
            <pc:docMk/>
            <pc:sldMk cId="3176049386" sldId="284"/>
            <ac:picMk id="10" creationId="{CDE156DF-98CB-BF1D-7F77-D8EC20539015}"/>
          </ac:picMkLst>
        </pc:picChg>
        <pc:picChg chg="mod">
          <ac:chgData name="Inyoung OH" userId="dd04d54c897460e9" providerId="LiveId" clId="{5CD25753-A126-4772-89A0-37C453BD2BFB}" dt="2026-09-01T08:32:22.548" v="4897" actId="1036"/>
          <ac:picMkLst>
            <pc:docMk/>
            <pc:sldMk cId="3176049386" sldId="284"/>
            <ac:picMk id="11" creationId="{8C2774D4-9152-B497-5AE2-B0C2FD263493}"/>
          </ac:picMkLst>
        </pc:picChg>
        <pc:picChg chg="mod">
          <ac:chgData name="Inyoung OH" userId="dd04d54c897460e9" providerId="LiveId" clId="{5CD25753-A126-4772-89A0-37C453BD2BFB}" dt="2026-09-04T07:24:21.743" v="9570" actId="1036"/>
          <ac:picMkLst>
            <pc:docMk/>
            <pc:sldMk cId="3176049386" sldId="284"/>
            <ac:picMk id="13" creationId="{6AD02A12-BAE9-8FB7-3C98-807CE3F5F24D}"/>
          </ac:picMkLst>
        </pc:picChg>
        <pc:picChg chg="mod">
          <ac:chgData name="Inyoung OH" userId="dd04d54c897460e9" providerId="LiveId" clId="{5CD25753-A126-4772-89A0-37C453BD2BFB}" dt="2026-09-01T08:37:02.143" v="5341" actId="1036"/>
          <ac:picMkLst>
            <pc:docMk/>
            <pc:sldMk cId="3176049386" sldId="284"/>
            <ac:picMk id="15" creationId="{3171F9E3-51E0-972D-732F-6F21B44A011B}"/>
          </ac:picMkLst>
        </pc:picChg>
        <pc:picChg chg="mod">
          <ac:chgData name="Inyoung OH" userId="dd04d54c897460e9" providerId="LiveId" clId="{5CD25753-A126-4772-89A0-37C453BD2BFB}" dt="2026-09-01T08:37:02.143" v="5341" actId="1036"/>
          <ac:picMkLst>
            <pc:docMk/>
            <pc:sldMk cId="3176049386" sldId="284"/>
            <ac:picMk id="16" creationId="{0EEB4421-118C-561A-B25B-2CCCB0D70959}"/>
          </ac:picMkLst>
        </pc:picChg>
        <pc:picChg chg="mod">
          <ac:chgData name="Inyoung OH" userId="dd04d54c897460e9" providerId="LiveId" clId="{5CD25753-A126-4772-89A0-37C453BD2BFB}" dt="2026-09-01T08:37:02.143" v="5341" actId="1036"/>
          <ac:picMkLst>
            <pc:docMk/>
            <pc:sldMk cId="3176049386" sldId="284"/>
            <ac:picMk id="17" creationId="{4F1A82A7-550E-0B2C-1D6B-189D0BEB7311}"/>
          </ac:picMkLst>
        </pc:picChg>
        <pc:picChg chg="mod">
          <ac:chgData name="Inyoung OH" userId="dd04d54c897460e9" providerId="LiveId" clId="{5CD25753-A126-4772-89A0-37C453BD2BFB}" dt="2026-09-01T08:37:02.143" v="5341" actId="1036"/>
          <ac:picMkLst>
            <pc:docMk/>
            <pc:sldMk cId="3176049386" sldId="284"/>
            <ac:picMk id="18" creationId="{4F3E1C27-23D3-97A1-F07B-C8F9A90CC939}"/>
          </ac:picMkLst>
        </pc:picChg>
        <pc:picChg chg="mod">
          <ac:chgData name="Inyoung OH" userId="dd04d54c897460e9" providerId="LiveId" clId="{5CD25753-A126-4772-89A0-37C453BD2BFB}" dt="2026-09-04T07:24:15.113" v="9557" actId="1036"/>
          <ac:picMkLst>
            <pc:docMk/>
            <pc:sldMk cId="3176049386" sldId="284"/>
            <ac:picMk id="19" creationId="{8CF3C01F-9BD8-7BB2-D485-1A76C962489B}"/>
          </ac:picMkLst>
        </pc:picChg>
        <pc:picChg chg="mod">
          <ac:chgData name="Inyoung OH" userId="dd04d54c897460e9" providerId="LiveId" clId="{5CD25753-A126-4772-89A0-37C453BD2BFB}" dt="2026-09-01T08:38:20.562" v="5417" actId="1038"/>
          <ac:picMkLst>
            <pc:docMk/>
            <pc:sldMk cId="3176049386" sldId="284"/>
            <ac:picMk id="21" creationId="{8AD1A58C-4F62-FEB2-873E-8CD1F057BE92}"/>
          </ac:picMkLst>
        </pc:picChg>
        <pc:picChg chg="mod">
          <ac:chgData name="Inyoung OH" userId="dd04d54c897460e9" providerId="LiveId" clId="{5CD25753-A126-4772-89A0-37C453BD2BFB}" dt="2026-09-01T08:38:20.562" v="5417" actId="1038"/>
          <ac:picMkLst>
            <pc:docMk/>
            <pc:sldMk cId="3176049386" sldId="284"/>
            <ac:picMk id="22" creationId="{05CFC0AC-D97E-99C5-DE69-F105B352DC9C}"/>
          </ac:picMkLst>
        </pc:picChg>
        <pc:picChg chg="mod">
          <ac:chgData name="Inyoung OH" userId="dd04d54c897460e9" providerId="LiveId" clId="{5CD25753-A126-4772-89A0-37C453BD2BFB}" dt="2026-09-01T08:37:10.487" v="5345" actId="1035"/>
          <ac:picMkLst>
            <pc:docMk/>
            <pc:sldMk cId="3176049386" sldId="284"/>
            <ac:picMk id="23" creationId="{E468D5C9-08FB-5CE3-5750-1FFE143AE5F7}"/>
          </ac:picMkLst>
        </pc:picChg>
        <pc:picChg chg="mod">
          <ac:chgData name="Inyoung OH" userId="dd04d54c897460e9" providerId="LiveId" clId="{5CD25753-A126-4772-89A0-37C453BD2BFB}" dt="2026-09-01T08:37:10.487" v="5345" actId="1035"/>
          <ac:picMkLst>
            <pc:docMk/>
            <pc:sldMk cId="3176049386" sldId="284"/>
            <ac:picMk id="24" creationId="{2E600B1E-ABB0-1C99-7536-9EE56F0E0738}"/>
          </ac:picMkLst>
        </pc:picChg>
        <pc:picChg chg="mod">
          <ac:chgData name="Inyoung OH" userId="dd04d54c897460e9" providerId="LiveId" clId="{5CD25753-A126-4772-89A0-37C453BD2BFB}" dt="2026-09-01T08:36:26.182" v="5290" actId="1038"/>
          <ac:picMkLst>
            <pc:docMk/>
            <pc:sldMk cId="3176049386" sldId="284"/>
            <ac:picMk id="30" creationId="{5FEDCE16-588B-DBE7-A641-D40D18D54523}"/>
          </ac:picMkLst>
        </pc:picChg>
        <pc:picChg chg="mod">
          <ac:chgData name="Inyoung OH" userId="dd04d54c897460e9" providerId="LiveId" clId="{5CD25753-A126-4772-89A0-37C453BD2BFB}" dt="2026-09-01T08:36:22.990" v="5288" actId="1038"/>
          <ac:picMkLst>
            <pc:docMk/>
            <pc:sldMk cId="3176049386" sldId="284"/>
            <ac:picMk id="32" creationId="{F310F99C-CA33-EE15-DC1A-EE15B8480CC3}"/>
          </ac:picMkLst>
        </pc:picChg>
        <pc:picChg chg="mod">
          <ac:chgData name="Inyoung OH" userId="dd04d54c897460e9" providerId="LiveId" clId="{5CD25753-A126-4772-89A0-37C453BD2BFB}" dt="2026-09-01T08:37:16.681" v="5356" actId="1036"/>
          <ac:picMkLst>
            <pc:docMk/>
            <pc:sldMk cId="3176049386" sldId="284"/>
            <ac:picMk id="35" creationId="{171CC879-D1D9-4A9C-3DF0-036E7F637922}"/>
          </ac:picMkLst>
        </pc:picChg>
        <pc:picChg chg="add mod modCrop">
          <ac:chgData name="Inyoung OH" userId="dd04d54c897460e9" providerId="LiveId" clId="{5CD25753-A126-4772-89A0-37C453BD2BFB}" dt="2026-09-01T08:38:20.562" v="5417" actId="1038"/>
          <ac:picMkLst>
            <pc:docMk/>
            <pc:sldMk cId="3176049386" sldId="284"/>
            <ac:picMk id="38" creationId="{202DA9E2-577E-3245-BB66-8662ABA0B9C6}"/>
          </ac:picMkLst>
        </pc:picChg>
      </pc:sldChg>
      <pc:sldChg chg="addSp delSp modSp add mod">
        <pc:chgData name="Inyoung OH" userId="dd04d54c897460e9" providerId="LiveId" clId="{5CD25753-A126-4772-89A0-37C453BD2BFB}" dt="2026-09-04T07:26:38.344" v="9601" actId="1038"/>
        <pc:sldMkLst>
          <pc:docMk/>
          <pc:sldMk cId="2057252694" sldId="285"/>
        </pc:sldMkLst>
        <pc:spChg chg="add">
          <ac:chgData name="Inyoung OH" userId="dd04d54c897460e9" providerId="LiveId" clId="{5CD25753-A126-4772-89A0-37C453BD2BFB}" dt="2026-09-03T11:08:44.046" v="9368" actId="22"/>
          <ac:spMkLst>
            <pc:docMk/>
            <pc:sldMk cId="2057252694" sldId="285"/>
            <ac:spMk id="4" creationId="{3B6A5E68-0CBE-0129-9DF7-C540F46F2479}"/>
          </ac:spMkLst>
        </pc:spChg>
        <pc:spChg chg="del">
          <ac:chgData name="Inyoung OH" userId="dd04d54c897460e9" providerId="LiveId" clId="{5CD25753-A126-4772-89A0-37C453BD2BFB}" dt="2026-09-03T11:08:43.003" v="9367" actId="478"/>
          <ac:spMkLst>
            <pc:docMk/>
            <pc:sldMk cId="2057252694" sldId="285"/>
            <ac:spMk id="5" creationId="{FC587319-8D78-CE52-AE2F-A0418F4918FC}"/>
          </ac:spMkLst>
        </pc:spChg>
        <pc:picChg chg="add mod modCrop">
          <ac:chgData name="Inyoung OH" userId="dd04d54c897460e9" providerId="LiveId" clId="{5CD25753-A126-4772-89A0-37C453BD2BFB}" dt="2026-09-04T07:26:38.344" v="9601" actId="1038"/>
          <ac:picMkLst>
            <pc:docMk/>
            <pc:sldMk cId="2057252694" sldId="285"/>
            <ac:picMk id="2" creationId="{05BDAD04-ADAD-19F1-3993-1CB9721CF008}"/>
          </ac:picMkLst>
        </pc:picChg>
      </pc:sldChg>
      <pc:sldChg chg="addSp delSp modSp del mod">
        <pc:chgData name="Inyoung OH" userId="dd04d54c897460e9" providerId="LiveId" clId="{5CD25753-A126-4772-89A0-37C453BD2BFB}" dt="2026-09-03T06:14:30.568" v="9363" actId="2696"/>
        <pc:sldMkLst>
          <pc:docMk/>
          <pc:sldMk cId="3076873757" sldId="285"/>
        </pc:sldMkLst>
      </pc:sldChg>
      <pc:sldChg chg="addSp delSp modSp del mod">
        <pc:chgData name="Inyoung OH" userId="dd04d54c897460e9" providerId="LiveId" clId="{5CD25753-A126-4772-89A0-37C453BD2BFB}" dt="2026-09-03T06:14:30.568" v="9363" actId="2696"/>
        <pc:sldMkLst>
          <pc:docMk/>
          <pc:sldMk cId="1442088556" sldId="286"/>
        </pc:sldMkLst>
      </pc:sldChg>
      <pc:sldChg chg="addSp delSp modSp add mod">
        <pc:chgData name="Inyoung OH" userId="dd04d54c897460e9" providerId="LiveId" clId="{5CD25753-A126-4772-89A0-37C453BD2BFB}" dt="2026-09-04T07:27:15.679" v="9636" actId="1037"/>
        <pc:sldMkLst>
          <pc:docMk/>
          <pc:sldMk cId="1887227191" sldId="286"/>
        </pc:sldMkLst>
        <pc:spChg chg="add">
          <ac:chgData name="Inyoung OH" userId="dd04d54c897460e9" providerId="LiveId" clId="{5CD25753-A126-4772-89A0-37C453BD2BFB}" dt="2026-09-03T11:08:47.755" v="9370" actId="22"/>
          <ac:spMkLst>
            <pc:docMk/>
            <pc:sldMk cId="1887227191" sldId="286"/>
            <ac:spMk id="3" creationId="{91034226-4F0F-B9D3-E347-C0FC22040526}"/>
          </ac:spMkLst>
        </pc:spChg>
        <pc:spChg chg="del">
          <ac:chgData name="Inyoung OH" userId="dd04d54c897460e9" providerId="LiveId" clId="{5CD25753-A126-4772-89A0-37C453BD2BFB}" dt="2026-09-03T11:08:46.723" v="9369" actId="478"/>
          <ac:spMkLst>
            <pc:docMk/>
            <pc:sldMk cId="1887227191" sldId="286"/>
            <ac:spMk id="5" creationId="{525BF1B9-892C-B32D-C5CA-C5B5E86F62F8}"/>
          </ac:spMkLst>
        </pc:spChg>
        <pc:picChg chg="add mod modCrop">
          <ac:chgData name="Inyoung OH" userId="dd04d54c897460e9" providerId="LiveId" clId="{5CD25753-A126-4772-89A0-37C453BD2BFB}" dt="2026-09-04T07:27:15.679" v="9636" actId="1037"/>
          <ac:picMkLst>
            <pc:docMk/>
            <pc:sldMk cId="1887227191" sldId="286"/>
            <ac:picMk id="5" creationId="{427F9A23-6EC1-0386-C76A-65358798443D}"/>
          </ac:picMkLst>
        </pc:picChg>
      </pc:sldChg>
      <pc:sldChg chg="addSp delSp modSp add mod">
        <pc:chgData name="Inyoung OH" userId="dd04d54c897460e9" providerId="LiveId" clId="{5CD25753-A126-4772-89A0-37C453BD2BFB}" dt="2026-09-04T07:30:13.584" v="9752" actId="20577"/>
        <pc:sldMkLst>
          <pc:docMk/>
          <pc:sldMk cId="3554122847" sldId="287"/>
        </pc:sldMkLst>
        <pc:spChg chg="mod">
          <ac:chgData name="Inyoung OH" userId="dd04d54c897460e9" providerId="LiveId" clId="{5CD25753-A126-4772-89A0-37C453BD2BFB}" dt="2026-09-04T07:30:13.584" v="9752" actId="20577"/>
          <ac:spMkLst>
            <pc:docMk/>
            <pc:sldMk cId="3554122847" sldId="287"/>
            <ac:spMk id="3" creationId="{162025D4-D2B1-72CD-B100-D37B7E5FB8F8}"/>
          </ac:spMkLst>
        </pc:spChg>
        <pc:spChg chg="add">
          <ac:chgData name="Inyoung OH" userId="dd04d54c897460e9" providerId="LiveId" clId="{5CD25753-A126-4772-89A0-37C453BD2BFB}" dt="2026-09-03T11:08:51.056" v="9372" actId="22"/>
          <ac:spMkLst>
            <pc:docMk/>
            <pc:sldMk cId="3554122847" sldId="287"/>
            <ac:spMk id="4" creationId="{47EB12C9-ED85-12DC-23DF-26895B9DCD10}"/>
          </ac:spMkLst>
        </pc:spChg>
        <pc:spChg chg="del">
          <ac:chgData name="Inyoung OH" userId="dd04d54c897460e9" providerId="LiveId" clId="{5CD25753-A126-4772-89A0-37C453BD2BFB}" dt="2026-09-03T11:08:49.905" v="9371" actId="478"/>
          <ac:spMkLst>
            <pc:docMk/>
            <pc:sldMk cId="3554122847" sldId="287"/>
            <ac:spMk id="5" creationId="{B93F682F-8504-444D-D3E5-211E292075A9}"/>
          </ac:spMkLst>
        </pc:spChg>
        <pc:picChg chg="add mod modCrop">
          <ac:chgData name="Inyoung OH" userId="dd04d54c897460e9" providerId="LiveId" clId="{5CD25753-A126-4772-89A0-37C453BD2BFB}" dt="2026-09-04T07:27:59.318" v="9671" actId="1038"/>
          <ac:picMkLst>
            <pc:docMk/>
            <pc:sldMk cId="3554122847" sldId="287"/>
            <ac:picMk id="5" creationId="{F14F9AE0-3E67-E0CB-76A9-B6B6B13C1202}"/>
          </ac:picMkLst>
        </pc:picChg>
      </pc:sldChg>
      <pc:sldChg chg="modSp del mod">
        <pc:chgData name="Inyoung OH" userId="dd04d54c897460e9" providerId="LiveId" clId="{5CD25753-A126-4772-89A0-37C453BD2BFB}" dt="2026-09-03T06:14:30.568" v="9363" actId="2696"/>
        <pc:sldMkLst>
          <pc:docMk/>
          <pc:sldMk cId="4232309069" sldId="287"/>
        </pc:sldMkLst>
      </pc:sldChg>
      <pc:sldChg chg="addSp delSp modSp add mod">
        <pc:chgData name="Inyoung OH" userId="dd04d54c897460e9" providerId="LiveId" clId="{5CD25753-A126-4772-89A0-37C453BD2BFB}" dt="2026-09-04T07:28:29.884" v="9693" actId="1036"/>
        <pc:sldMkLst>
          <pc:docMk/>
          <pc:sldMk cId="1715015151" sldId="288"/>
        </pc:sldMkLst>
        <pc:spChg chg="add">
          <ac:chgData name="Inyoung OH" userId="dd04d54c897460e9" providerId="LiveId" clId="{5CD25753-A126-4772-89A0-37C453BD2BFB}" dt="2026-09-03T11:08:56.120" v="9374" actId="22"/>
          <ac:spMkLst>
            <pc:docMk/>
            <pc:sldMk cId="1715015151" sldId="288"/>
            <ac:spMk id="3" creationId="{DC0313D9-104E-C2B8-5FB0-25A6AFD3A593}"/>
          </ac:spMkLst>
        </pc:spChg>
        <pc:spChg chg="del">
          <ac:chgData name="Inyoung OH" userId="dd04d54c897460e9" providerId="LiveId" clId="{5CD25753-A126-4772-89A0-37C453BD2BFB}" dt="2026-09-03T11:09:11.613" v="9375" actId="478"/>
          <ac:spMkLst>
            <pc:docMk/>
            <pc:sldMk cId="1715015151" sldId="288"/>
            <ac:spMk id="4" creationId="{A16B8DF3-D9B8-4A94-4105-DE4D4ABDA052}"/>
          </ac:spMkLst>
        </pc:spChg>
        <pc:spChg chg="del">
          <ac:chgData name="Inyoung OH" userId="dd04d54c897460e9" providerId="LiveId" clId="{5CD25753-A126-4772-89A0-37C453BD2BFB}" dt="2026-09-03T11:08:54.692" v="9373" actId="478"/>
          <ac:spMkLst>
            <pc:docMk/>
            <pc:sldMk cId="1715015151" sldId="288"/>
            <ac:spMk id="5" creationId="{5920A8FF-150E-0DE5-6B41-CCBADFD6CF72}"/>
          </ac:spMkLst>
        </pc:spChg>
        <pc:spChg chg="add mod">
          <ac:chgData name="Inyoung OH" userId="dd04d54c897460e9" providerId="LiveId" clId="{5CD25753-A126-4772-89A0-37C453BD2BFB}" dt="2026-09-03T11:09:31.284" v="9491" actId="1036"/>
          <ac:spMkLst>
            <pc:docMk/>
            <pc:sldMk cId="1715015151" sldId="288"/>
            <ac:spMk id="7" creationId="{A8E02F35-A93A-5DAE-D2A7-1E42A83F98AC}"/>
          </ac:spMkLst>
        </pc:spChg>
        <pc:spChg chg="add del mod">
          <ac:chgData name="Inyoung OH" userId="dd04d54c897460e9" providerId="LiveId" clId="{5CD25753-A126-4772-89A0-37C453BD2BFB}" dt="2026-09-03T11:09:14.999" v="9379"/>
          <ac:spMkLst>
            <pc:docMk/>
            <pc:sldMk cId="1715015151" sldId="288"/>
            <ac:spMk id="9" creationId="{5A5C1CAF-2AE0-125F-4933-FA0C95031300}"/>
          </ac:spMkLst>
        </pc:spChg>
        <pc:picChg chg="add mod modCrop">
          <ac:chgData name="Inyoung OH" userId="dd04d54c897460e9" providerId="LiveId" clId="{5CD25753-A126-4772-89A0-37C453BD2BFB}" dt="2026-09-04T07:28:29.884" v="9693" actId="1036"/>
          <ac:picMkLst>
            <pc:docMk/>
            <pc:sldMk cId="1715015151" sldId="288"/>
            <ac:picMk id="4" creationId="{AE23256C-0463-0C80-3A6D-1ED176244DD4}"/>
          </ac:picMkLst>
        </pc:picChg>
      </pc:sldChg>
      <pc:sldChg chg="modSp del mod">
        <pc:chgData name="Inyoung OH" userId="dd04d54c897460e9" providerId="LiveId" clId="{5CD25753-A126-4772-89A0-37C453BD2BFB}" dt="2026-09-03T06:14:30.568" v="9363" actId="2696"/>
        <pc:sldMkLst>
          <pc:docMk/>
          <pc:sldMk cId="3620435287" sldId="288"/>
        </pc:sldMkLst>
      </pc:sldChg>
      <pc:sldChg chg="addSp delSp modSp del mod">
        <pc:chgData name="Inyoung OH" userId="dd04d54c897460e9" providerId="LiveId" clId="{5CD25753-A126-4772-89A0-37C453BD2BFB}" dt="2026-09-03T06:14:30.568" v="9363" actId="2696"/>
        <pc:sldMkLst>
          <pc:docMk/>
          <pc:sldMk cId="1479051484" sldId="289"/>
        </pc:sldMkLst>
      </pc:sldChg>
      <pc:sldChg chg="addSp modSp add mod">
        <pc:chgData name="Inyoung OH" userId="dd04d54c897460e9" providerId="LiveId" clId="{5CD25753-A126-4772-89A0-37C453BD2BFB}" dt="2026-09-04T07:28:51.160" v="9716" actId="1036"/>
        <pc:sldMkLst>
          <pc:docMk/>
          <pc:sldMk cId="2751445340" sldId="289"/>
        </pc:sldMkLst>
        <pc:spChg chg="mod">
          <ac:chgData name="Inyoung OH" userId="dd04d54c897460e9" providerId="LiveId" clId="{5CD25753-A126-4772-89A0-37C453BD2BFB}" dt="2026-09-04T06:35:41.729" v="9498" actId="20577"/>
          <ac:spMkLst>
            <pc:docMk/>
            <pc:sldMk cId="2751445340" sldId="289"/>
            <ac:spMk id="7" creationId="{35AD6DFD-BFCF-256E-4976-21AE4A91B5AC}"/>
          </ac:spMkLst>
        </pc:spChg>
        <pc:picChg chg="add mod modCrop">
          <ac:chgData name="Inyoung OH" userId="dd04d54c897460e9" providerId="LiveId" clId="{5CD25753-A126-4772-89A0-37C453BD2BFB}" dt="2026-09-04T07:28:51.160" v="9716" actId="1036"/>
          <ac:picMkLst>
            <pc:docMk/>
            <pc:sldMk cId="2751445340" sldId="289"/>
            <ac:picMk id="4" creationId="{B45C715E-F53E-45C8-7EC2-0D86160EA391}"/>
          </ac:picMkLst>
        </pc:picChg>
      </pc:sldChg>
      <pc:sldChg chg="addSp delSp modSp del mod">
        <pc:chgData name="Inyoung OH" userId="dd04d54c897460e9" providerId="LiveId" clId="{5CD25753-A126-4772-89A0-37C453BD2BFB}" dt="2026-09-03T06:14:30.568" v="9363" actId="2696"/>
        <pc:sldMkLst>
          <pc:docMk/>
          <pc:sldMk cId="315978187" sldId="290"/>
        </pc:sldMkLst>
      </pc:sldChg>
      <pc:sldChg chg="addSp modSp add mod">
        <pc:chgData name="Inyoung OH" userId="dd04d54c897460e9" providerId="LiveId" clId="{5CD25753-A126-4772-89A0-37C453BD2BFB}" dt="2026-09-04T07:29:17.086" v="9724" actId="1038"/>
        <pc:sldMkLst>
          <pc:docMk/>
          <pc:sldMk cId="1590121429" sldId="290"/>
        </pc:sldMkLst>
        <pc:spChg chg="mod">
          <ac:chgData name="Inyoung OH" userId="dd04d54c897460e9" providerId="LiveId" clId="{5CD25753-A126-4772-89A0-37C453BD2BFB}" dt="2026-09-04T06:35:46.818" v="9500" actId="20577"/>
          <ac:spMkLst>
            <pc:docMk/>
            <pc:sldMk cId="1590121429" sldId="290"/>
            <ac:spMk id="6" creationId="{ACC6F86B-F4BF-C6C7-FAB4-88276FBA685F}"/>
          </ac:spMkLst>
        </pc:spChg>
        <pc:picChg chg="add mod modCrop">
          <ac:chgData name="Inyoung OH" userId="dd04d54c897460e9" providerId="LiveId" clId="{5CD25753-A126-4772-89A0-37C453BD2BFB}" dt="2026-09-04T07:29:17.086" v="9724" actId="1038"/>
          <ac:picMkLst>
            <pc:docMk/>
            <pc:sldMk cId="1590121429" sldId="290"/>
            <ac:picMk id="5" creationId="{A8F826E0-1E84-25E7-4F13-9D54C7C1FCB9}"/>
          </ac:picMkLst>
        </pc:picChg>
      </pc:sldChg>
      <pc:sldChg chg="addSp modSp add mod">
        <pc:chgData name="Inyoung OH" userId="dd04d54c897460e9" providerId="LiveId" clId="{5CD25753-A126-4772-89A0-37C453BD2BFB}" dt="2026-09-04T07:29:44.187" v="9736" actId="1038"/>
        <pc:sldMkLst>
          <pc:docMk/>
          <pc:sldMk cId="1150915062" sldId="291"/>
        </pc:sldMkLst>
        <pc:spChg chg="mod">
          <ac:chgData name="Inyoung OH" userId="dd04d54c897460e9" providerId="LiveId" clId="{5CD25753-A126-4772-89A0-37C453BD2BFB}" dt="2026-09-04T06:35:52.150" v="9502" actId="20577"/>
          <ac:spMkLst>
            <pc:docMk/>
            <pc:sldMk cId="1150915062" sldId="291"/>
            <ac:spMk id="8" creationId="{14AD1E9A-321A-45D3-8583-37FD9FA35C6D}"/>
          </ac:spMkLst>
        </pc:spChg>
        <pc:picChg chg="add mod modCrop">
          <ac:chgData name="Inyoung OH" userId="dd04d54c897460e9" providerId="LiveId" clId="{5CD25753-A126-4772-89A0-37C453BD2BFB}" dt="2026-09-04T07:29:44.187" v="9736" actId="1038"/>
          <ac:picMkLst>
            <pc:docMk/>
            <pc:sldMk cId="1150915062" sldId="291"/>
            <ac:picMk id="5" creationId="{BCDC6694-66A2-9D27-CB7D-D48035FEA682}"/>
          </ac:picMkLst>
        </pc:picChg>
      </pc:sldChg>
      <pc:sldChg chg="modSp del mod">
        <pc:chgData name="Inyoung OH" userId="dd04d54c897460e9" providerId="LiveId" clId="{5CD25753-A126-4772-89A0-37C453BD2BFB}" dt="2026-09-03T06:14:30.568" v="9363" actId="2696"/>
        <pc:sldMkLst>
          <pc:docMk/>
          <pc:sldMk cId="1621109409" sldId="291"/>
        </pc:sldMkLst>
      </pc:sldChg>
      <pc:sldChg chg="addSp delSp modSp add mod">
        <pc:chgData name="Inyoung OH" userId="dd04d54c897460e9" providerId="LiveId" clId="{5CD25753-A126-4772-89A0-37C453BD2BFB}" dt="2026-09-04T07:31:34.085" v="9775" actId="1037"/>
        <pc:sldMkLst>
          <pc:docMk/>
          <pc:sldMk cId="2327295654" sldId="292"/>
        </pc:sldMkLst>
        <pc:spChg chg="add del">
          <ac:chgData name="Inyoung OH" userId="dd04d54c897460e9" providerId="LiveId" clId="{5CD25753-A126-4772-89A0-37C453BD2BFB}" dt="2026-09-04T07:30:23.405" v="9755" actId="478"/>
          <ac:spMkLst>
            <pc:docMk/>
            <pc:sldMk cId="2327295654" sldId="292"/>
            <ac:spMk id="3" creationId="{CFF17089-4252-3C18-BE39-139E69658363}"/>
          </ac:spMkLst>
        </pc:spChg>
        <pc:spChg chg="add">
          <ac:chgData name="Inyoung OH" userId="dd04d54c897460e9" providerId="LiveId" clId="{5CD25753-A126-4772-89A0-37C453BD2BFB}" dt="2026-09-04T07:30:24.618" v="9756" actId="22"/>
          <ac:spMkLst>
            <pc:docMk/>
            <pc:sldMk cId="2327295654" sldId="292"/>
            <ac:spMk id="7" creationId="{D9DB7859-E1F2-44E5-1048-0F2E2D975014}"/>
          </ac:spMkLst>
        </pc:spChg>
        <pc:spChg chg="add del mod">
          <ac:chgData name="Inyoung OH" userId="dd04d54c897460e9" providerId="LiveId" clId="{5CD25753-A126-4772-89A0-37C453BD2BFB}" dt="2026-09-04T07:30:21.181" v="9754" actId="478"/>
          <ac:spMkLst>
            <pc:docMk/>
            <pc:sldMk cId="2327295654" sldId="292"/>
            <ac:spMk id="8" creationId="{4C20D862-E825-2D90-2B60-EFF1E1685AEE}"/>
          </ac:spMkLst>
        </pc:spChg>
        <pc:picChg chg="add mod modCrop">
          <ac:chgData name="Inyoung OH" userId="dd04d54c897460e9" providerId="LiveId" clId="{5CD25753-A126-4772-89A0-37C453BD2BFB}" dt="2026-09-04T07:31:34.085" v="9775" actId="1037"/>
          <ac:picMkLst>
            <pc:docMk/>
            <pc:sldMk cId="2327295654" sldId="292"/>
            <ac:picMk id="5" creationId="{37DF6C11-B9B6-6F6E-A5BD-5FA1B4DE099F}"/>
          </ac:picMkLst>
        </pc:picChg>
      </pc:sldChg>
      <pc:sldChg chg="addSp modSp add mod">
        <pc:chgData name="Inyoung OH" userId="dd04d54c897460e9" providerId="LiveId" clId="{5CD25753-A126-4772-89A0-37C453BD2BFB}" dt="2026-09-04T07:32:00.347" v="9790" actId="1035"/>
        <pc:sldMkLst>
          <pc:docMk/>
          <pc:sldMk cId="4228603801" sldId="293"/>
        </pc:sldMkLst>
        <pc:spChg chg="mod">
          <ac:chgData name="Inyoung OH" userId="dd04d54c897460e9" providerId="LiveId" clId="{5CD25753-A126-4772-89A0-37C453BD2BFB}" dt="2026-09-04T06:36:04.048" v="9510" actId="20577"/>
          <ac:spMkLst>
            <pc:docMk/>
            <pc:sldMk cId="4228603801" sldId="293"/>
            <ac:spMk id="8" creationId="{3986D68A-8814-4EDA-08EC-429453A27C5F}"/>
          </ac:spMkLst>
        </pc:spChg>
        <pc:picChg chg="add mod modCrop">
          <ac:chgData name="Inyoung OH" userId="dd04d54c897460e9" providerId="LiveId" clId="{5CD25753-A126-4772-89A0-37C453BD2BFB}" dt="2026-09-04T07:32:00.347" v="9790" actId="1035"/>
          <ac:picMkLst>
            <pc:docMk/>
            <pc:sldMk cId="4228603801" sldId="293"/>
            <ac:picMk id="4" creationId="{284A3AF2-AA20-48E5-B6E7-BE6C179B3F99}"/>
          </ac:picMkLst>
        </pc:picChg>
      </pc:sldChg>
      <pc:sldChg chg="addSp modSp add mod">
        <pc:chgData name="Inyoung OH" userId="dd04d54c897460e9" providerId="LiveId" clId="{5CD25753-A126-4772-89A0-37C453BD2BFB}" dt="2026-09-04T07:32:32.929" v="9829" actId="1036"/>
        <pc:sldMkLst>
          <pc:docMk/>
          <pc:sldMk cId="692115685" sldId="294"/>
        </pc:sldMkLst>
        <pc:spChg chg="mod">
          <ac:chgData name="Inyoung OH" userId="dd04d54c897460e9" providerId="LiveId" clId="{5CD25753-A126-4772-89A0-37C453BD2BFB}" dt="2026-09-04T06:36:12.998" v="9514" actId="20577"/>
          <ac:spMkLst>
            <pc:docMk/>
            <pc:sldMk cId="692115685" sldId="294"/>
            <ac:spMk id="7" creationId="{65886DEF-E7C9-AB68-97E2-2D636A607A3B}"/>
          </ac:spMkLst>
        </pc:spChg>
        <pc:picChg chg="add mod modCrop">
          <ac:chgData name="Inyoung OH" userId="dd04d54c897460e9" providerId="LiveId" clId="{5CD25753-A126-4772-89A0-37C453BD2BFB}" dt="2026-09-04T07:32:32.929" v="9829" actId="1036"/>
          <ac:picMkLst>
            <pc:docMk/>
            <pc:sldMk cId="692115685" sldId="294"/>
            <ac:picMk id="4" creationId="{A9E589FD-C9C9-2E6E-0EE5-003007109764}"/>
          </ac:picMkLst>
        </pc:picChg>
      </pc:sldChg>
      <pc:sldChg chg="addSp modSp add mod">
        <pc:chgData name="Inyoung OH" userId="dd04d54c897460e9" providerId="LiveId" clId="{5CD25753-A126-4772-89A0-37C453BD2BFB}" dt="2026-09-04T07:33:01.954" v="9861" actId="1036"/>
        <pc:sldMkLst>
          <pc:docMk/>
          <pc:sldMk cId="3883502001" sldId="295"/>
        </pc:sldMkLst>
        <pc:spChg chg="mod">
          <ac:chgData name="Inyoung OH" userId="dd04d54c897460e9" providerId="LiveId" clId="{5CD25753-A126-4772-89A0-37C453BD2BFB}" dt="2026-09-04T06:36:17.429" v="9517" actId="20577"/>
          <ac:spMkLst>
            <pc:docMk/>
            <pc:sldMk cId="3883502001" sldId="295"/>
            <ac:spMk id="6" creationId="{92429D0A-7039-D45E-0008-E752E712D07B}"/>
          </ac:spMkLst>
        </pc:spChg>
        <pc:picChg chg="add mod modCrop">
          <ac:chgData name="Inyoung OH" userId="dd04d54c897460e9" providerId="LiveId" clId="{5CD25753-A126-4772-89A0-37C453BD2BFB}" dt="2026-09-04T07:33:01.954" v="9861" actId="1036"/>
          <ac:picMkLst>
            <pc:docMk/>
            <pc:sldMk cId="3883502001" sldId="295"/>
            <ac:picMk id="5" creationId="{E9EAAD2C-D233-C679-1A4C-EC9824F0A515}"/>
          </ac:picMkLst>
        </pc:picChg>
      </pc:sldChg>
      <pc:sldChg chg="addSp modSp add mod">
        <pc:chgData name="Inyoung OH" userId="dd04d54c897460e9" providerId="LiveId" clId="{5CD25753-A126-4772-89A0-37C453BD2BFB}" dt="2026-09-04T07:33:30.364" v="9877" actId="1037"/>
        <pc:sldMkLst>
          <pc:docMk/>
          <pc:sldMk cId="3202871987" sldId="296"/>
        </pc:sldMkLst>
        <pc:spChg chg="mod">
          <ac:chgData name="Inyoung OH" userId="dd04d54c897460e9" providerId="LiveId" clId="{5CD25753-A126-4772-89A0-37C453BD2BFB}" dt="2026-09-04T06:36:22.620" v="9520" actId="20577"/>
          <ac:spMkLst>
            <pc:docMk/>
            <pc:sldMk cId="3202871987" sldId="296"/>
            <ac:spMk id="8" creationId="{CF485314-0FCB-E1C5-C8CB-3C7E1C62B704}"/>
          </ac:spMkLst>
        </pc:spChg>
        <pc:picChg chg="add mod modCrop">
          <ac:chgData name="Inyoung OH" userId="dd04d54c897460e9" providerId="LiveId" clId="{5CD25753-A126-4772-89A0-37C453BD2BFB}" dt="2026-09-04T07:33:30.364" v="9877" actId="1037"/>
          <ac:picMkLst>
            <pc:docMk/>
            <pc:sldMk cId="3202871987" sldId="296"/>
            <ac:picMk id="5" creationId="{6827A791-1973-EF2A-546D-5077B67E3DB4}"/>
          </ac:picMkLst>
        </pc:picChg>
      </pc:sldChg>
      <pc:sldChg chg="addSp delSp modSp add mod">
        <pc:chgData name="Inyoung OH" userId="dd04d54c897460e9" providerId="LiveId" clId="{5CD25753-A126-4772-89A0-37C453BD2BFB}" dt="2026-09-04T07:34:03.906" v="9897" actId="1035"/>
        <pc:sldMkLst>
          <pc:docMk/>
          <pc:sldMk cId="811618565" sldId="297"/>
        </pc:sldMkLst>
        <pc:spChg chg="del">
          <ac:chgData name="Inyoung OH" userId="dd04d54c897460e9" providerId="LiveId" clId="{5CD25753-A126-4772-89A0-37C453BD2BFB}" dt="2026-09-04T07:30:29.247" v="9757" actId="478"/>
          <ac:spMkLst>
            <pc:docMk/>
            <pc:sldMk cId="811618565" sldId="297"/>
            <ac:spMk id="3" creationId="{D7516BCD-6987-595F-BCA5-783534C7FB18}"/>
          </ac:spMkLst>
        </pc:spChg>
        <pc:spChg chg="add">
          <ac:chgData name="Inyoung OH" userId="dd04d54c897460e9" providerId="LiveId" clId="{5CD25753-A126-4772-89A0-37C453BD2BFB}" dt="2026-09-04T07:30:30.365" v="9758" actId="22"/>
          <ac:spMkLst>
            <pc:docMk/>
            <pc:sldMk cId="811618565" sldId="297"/>
            <ac:spMk id="7" creationId="{46DBDB77-A80F-4944-E813-8D4A186CA65E}"/>
          </ac:spMkLst>
        </pc:spChg>
        <pc:spChg chg="mod">
          <ac:chgData name="Inyoung OH" userId="dd04d54c897460e9" providerId="LiveId" clId="{5CD25753-A126-4772-89A0-37C453BD2BFB}" dt="2026-09-04T06:36:27.257" v="9523" actId="20577"/>
          <ac:spMkLst>
            <pc:docMk/>
            <pc:sldMk cId="811618565" sldId="297"/>
            <ac:spMk id="8" creationId="{8EB9B175-D5CA-4CAC-2DC3-160C67EF503A}"/>
          </ac:spMkLst>
        </pc:spChg>
        <pc:picChg chg="add mod modCrop">
          <ac:chgData name="Inyoung OH" userId="dd04d54c897460e9" providerId="LiveId" clId="{5CD25753-A126-4772-89A0-37C453BD2BFB}" dt="2026-09-04T07:34:03.906" v="9897" actId="1035"/>
          <ac:picMkLst>
            <pc:docMk/>
            <pc:sldMk cId="811618565" sldId="297"/>
            <ac:picMk id="5" creationId="{5D8B59AE-2EAC-94EC-2A45-200AA997342D}"/>
          </ac:picMkLst>
        </pc:picChg>
      </pc:sldChg>
      <pc:sldChg chg="addSp modSp add mod">
        <pc:chgData name="Inyoung OH" userId="dd04d54c897460e9" providerId="LiveId" clId="{5CD25753-A126-4772-89A0-37C453BD2BFB}" dt="2026-09-04T07:34:34.955" v="9920" actId="1036"/>
        <pc:sldMkLst>
          <pc:docMk/>
          <pc:sldMk cId="674094638" sldId="298"/>
        </pc:sldMkLst>
        <pc:spChg chg="mod">
          <ac:chgData name="Inyoung OH" userId="dd04d54c897460e9" providerId="LiveId" clId="{5CD25753-A126-4772-89A0-37C453BD2BFB}" dt="2026-09-04T06:36:30.799" v="9526" actId="20577"/>
          <ac:spMkLst>
            <pc:docMk/>
            <pc:sldMk cId="674094638" sldId="298"/>
            <ac:spMk id="8" creationId="{2CA701F6-3140-070E-B164-E3C5082EE3B8}"/>
          </ac:spMkLst>
        </pc:spChg>
        <pc:picChg chg="add mod modCrop">
          <ac:chgData name="Inyoung OH" userId="dd04d54c897460e9" providerId="LiveId" clId="{5CD25753-A126-4772-89A0-37C453BD2BFB}" dt="2026-09-04T07:34:34.955" v="9920" actId="1036"/>
          <ac:picMkLst>
            <pc:docMk/>
            <pc:sldMk cId="674094638" sldId="298"/>
            <ac:picMk id="4" creationId="{0C00277B-FAE3-B976-BBED-0EDAA324250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85D37-442A-483A-BA53-A88B3FC5CE5D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68413" y="1143000"/>
            <a:ext cx="43211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4BE22-2B22-466E-8B55-A2B0AB57E50F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205729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1pPr>
    <a:lvl2pPr marL="1250899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2pPr>
    <a:lvl3pPr marL="25017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3pPr>
    <a:lvl4pPr marL="37526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4pPr>
    <a:lvl5pPr marL="5003597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5pPr>
    <a:lvl6pPr marL="6254496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6pPr>
    <a:lvl7pPr marL="7505395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7pPr>
    <a:lvl8pPr marL="87562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8pPr>
    <a:lvl9pPr marL="100071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4BE22-2B22-466E-8B55-A2B0AB57E50F}" type="slidenum">
              <a:rPr lang="en-HK" smtClean="0"/>
              <a:t>2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494432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300" y="3741210"/>
            <a:ext cx="27203400" cy="7958667"/>
          </a:xfrm>
        </p:spPr>
        <p:txBody>
          <a:bodyPr anchor="b"/>
          <a:lstStyle>
            <a:lvl1pPr algn="ctr">
              <a:defRPr sz="20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0" y="12006793"/>
            <a:ext cx="24003000" cy="5519207"/>
          </a:xfrm>
        </p:spPr>
        <p:txBody>
          <a:bodyPr/>
          <a:lstStyle>
            <a:lvl1pPr marL="0" indent="0" algn="ctr">
              <a:buNone/>
              <a:defRPr sz="8000"/>
            </a:lvl1pPr>
            <a:lvl2pPr marL="1523985" indent="0" algn="ctr">
              <a:buNone/>
              <a:defRPr sz="6667"/>
            </a:lvl2pPr>
            <a:lvl3pPr marL="3047970" indent="0" algn="ctr">
              <a:buNone/>
              <a:defRPr sz="6000"/>
            </a:lvl3pPr>
            <a:lvl4pPr marL="4571954" indent="0" algn="ctr">
              <a:buNone/>
              <a:defRPr sz="5333"/>
            </a:lvl4pPr>
            <a:lvl5pPr marL="6095939" indent="0" algn="ctr">
              <a:buNone/>
              <a:defRPr sz="5333"/>
            </a:lvl5pPr>
            <a:lvl6pPr marL="7619924" indent="0" algn="ctr">
              <a:buNone/>
              <a:defRPr sz="5333"/>
            </a:lvl6pPr>
            <a:lvl7pPr marL="9143909" indent="0" algn="ctr">
              <a:buNone/>
              <a:defRPr sz="5333"/>
            </a:lvl7pPr>
            <a:lvl8pPr marL="10667893" indent="0" algn="ctr">
              <a:buNone/>
              <a:defRPr sz="5333"/>
            </a:lvl8pPr>
            <a:lvl9pPr marL="12191878" indent="0" algn="ctr">
              <a:buNone/>
              <a:defRPr sz="5333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764270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809714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08" y="5699132"/>
            <a:ext cx="27603450" cy="9509123"/>
          </a:xfrm>
        </p:spPr>
        <p:txBody>
          <a:bodyPr anchor="b"/>
          <a:lstStyle>
            <a:lvl1pPr>
              <a:defRPr sz="20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3608" y="15298215"/>
            <a:ext cx="27603450" cy="5000623"/>
          </a:xfrm>
        </p:spPr>
        <p:txBody>
          <a:bodyPr/>
          <a:lstStyle>
            <a:lvl1pPr marL="0" indent="0">
              <a:buNone/>
              <a:defRPr sz="8000">
                <a:solidFill>
                  <a:schemeClr val="tx1">
                    <a:tint val="82000"/>
                  </a:schemeClr>
                </a:solidFill>
              </a:defRPr>
            </a:lvl1pPr>
            <a:lvl2pPr marL="1523985" indent="0">
              <a:buNone/>
              <a:defRPr sz="6667">
                <a:solidFill>
                  <a:schemeClr val="tx1">
                    <a:tint val="82000"/>
                  </a:schemeClr>
                </a:solidFill>
              </a:defRPr>
            </a:lvl2pPr>
            <a:lvl3pPr marL="3047970" indent="0">
              <a:buNone/>
              <a:defRPr sz="6000">
                <a:solidFill>
                  <a:schemeClr val="tx1">
                    <a:tint val="82000"/>
                  </a:schemeClr>
                </a:solidFill>
              </a:defRPr>
            </a:lvl3pPr>
            <a:lvl4pPr marL="457195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4pPr>
            <a:lvl5pPr marL="609593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5pPr>
            <a:lvl6pPr marL="761992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6pPr>
            <a:lvl7pPr marL="914390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7pPr>
            <a:lvl8pPr marL="10667893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8pPr>
            <a:lvl9pPr marL="12191878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33448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7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02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92140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3" y="1217089"/>
            <a:ext cx="27603450" cy="441854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447" y="5603877"/>
            <a:ext cx="13539190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4447" y="8350250"/>
            <a:ext cx="13539190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02027" y="5603877"/>
            <a:ext cx="13605869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02027" y="8350250"/>
            <a:ext cx="13605869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45104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84267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6404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869" y="3291422"/>
            <a:ext cx="16202025" cy="16245417"/>
          </a:xfrm>
        </p:spPr>
        <p:txBody>
          <a:bodyPr/>
          <a:lstStyle>
            <a:lvl1pPr>
              <a:defRPr sz="10667"/>
            </a:lvl1pPr>
            <a:lvl2pPr>
              <a:defRPr sz="9333"/>
            </a:lvl2pPr>
            <a:lvl3pPr>
              <a:defRPr sz="8000"/>
            </a:lvl3pPr>
            <a:lvl4pPr>
              <a:defRPr sz="6667"/>
            </a:lvl4pPr>
            <a:lvl5pPr>
              <a:defRPr sz="6667"/>
            </a:lvl5pPr>
            <a:lvl6pPr>
              <a:defRPr sz="6667"/>
            </a:lvl6pPr>
            <a:lvl7pPr>
              <a:defRPr sz="6667"/>
            </a:lvl7pPr>
            <a:lvl8pPr>
              <a:defRPr sz="6667"/>
            </a:lvl8pPr>
            <a:lvl9pPr>
              <a:defRPr sz="6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37118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05869" y="3291422"/>
            <a:ext cx="16202025" cy="16245417"/>
          </a:xfrm>
        </p:spPr>
        <p:txBody>
          <a:bodyPr anchor="t"/>
          <a:lstStyle>
            <a:lvl1pPr marL="0" indent="0">
              <a:buNone/>
              <a:defRPr sz="10667"/>
            </a:lvl1pPr>
            <a:lvl2pPr marL="1523985" indent="0">
              <a:buNone/>
              <a:defRPr sz="9333"/>
            </a:lvl2pPr>
            <a:lvl3pPr marL="3047970" indent="0">
              <a:buNone/>
              <a:defRPr sz="8000"/>
            </a:lvl3pPr>
            <a:lvl4pPr marL="4571954" indent="0">
              <a:buNone/>
              <a:defRPr sz="6667"/>
            </a:lvl4pPr>
            <a:lvl5pPr marL="6095939" indent="0">
              <a:buNone/>
              <a:defRPr sz="6667"/>
            </a:lvl5pPr>
            <a:lvl6pPr marL="7619924" indent="0">
              <a:buNone/>
              <a:defRPr sz="6667"/>
            </a:lvl6pPr>
            <a:lvl7pPr marL="9143909" indent="0">
              <a:buNone/>
              <a:defRPr sz="6667"/>
            </a:lvl7pPr>
            <a:lvl8pPr marL="10667893" indent="0">
              <a:buNone/>
              <a:defRPr sz="6667"/>
            </a:lvl8pPr>
            <a:lvl9pPr marL="12191878" indent="0">
              <a:buNone/>
              <a:defRPr sz="6667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99766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76868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02864" y="1217084"/>
            <a:ext cx="6900863" cy="193727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7" y="1217084"/>
            <a:ext cx="20302538" cy="193727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204482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0275" y="1217089"/>
            <a:ext cx="27603450" cy="4418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5" y="6085417"/>
            <a:ext cx="27603450" cy="14504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0027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01325" y="21187839"/>
            <a:ext cx="1080135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0282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62085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47970" rtl="0" eaLnBrk="1" latinLnBrk="0" hangingPunct="1">
        <a:lnSpc>
          <a:spcPct val="90000"/>
        </a:lnSpc>
        <a:spcBef>
          <a:spcPct val="0"/>
        </a:spcBef>
        <a:buNone/>
        <a:defRPr sz="14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1992" indent="-761992" algn="l" defTabSz="3047970" rtl="0" eaLnBrk="1" latinLnBrk="0" hangingPunct="1">
        <a:lnSpc>
          <a:spcPct val="90000"/>
        </a:lnSpc>
        <a:spcBef>
          <a:spcPts val="3333"/>
        </a:spcBef>
        <a:buFont typeface="Arial" panose="020B0604020202020204" pitchFamily="34" charset="0"/>
        <a:buChar char="•"/>
        <a:defRPr sz="9333" kern="1200">
          <a:solidFill>
            <a:schemeClr val="tx1"/>
          </a:solidFill>
          <a:latin typeface="+mn-lt"/>
          <a:ea typeface="+mn-ea"/>
          <a:cs typeface="+mn-cs"/>
        </a:defRPr>
      </a:lvl1pPr>
      <a:lvl2pPr marL="228597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2pPr>
      <a:lvl3pPr marL="3809962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7" kern="1200">
          <a:solidFill>
            <a:schemeClr val="tx1"/>
          </a:solidFill>
          <a:latin typeface="+mn-lt"/>
          <a:ea typeface="+mn-ea"/>
          <a:cs typeface="+mn-cs"/>
        </a:defRPr>
      </a:lvl3pPr>
      <a:lvl4pPr marL="533394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85793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838191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90590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142988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953870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1523985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7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457195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09593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761992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14390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0667893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191878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tiff"/><Relationship Id="rId13" Type="http://schemas.openxmlformats.org/officeDocument/2006/relationships/image" Target="../media/image11.tiff"/><Relationship Id="rId3" Type="http://schemas.openxmlformats.org/officeDocument/2006/relationships/image" Target="../media/image1.tiff"/><Relationship Id="rId7" Type="http://schemas.openxmlformats.org/officeDocument/2006/relationships/image" Target="../media/image5.tiff"/><Relationship Id="rId12" Type="http://schemas.openxmlformats.org/officeDocument/2006/relationships/image" Target="../media/image10.tiff"/><Relationship Id="rId17" Type="http://schemas.openxmlformats.org/officeDocument/2006/relationships/image" Target="../media/image15.tiff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tiff"/><Relationship Id="rId11" Type="http://schemas.openxmlformats.org/officeDocument/2006/relationships/image" Target="../media/image9.tiff"/><Relationship Id="rId5" Type="http://schemas.openxmlformats.org/officeDocument/2006/relationships/image" Target="../media/image3.tiff"/><Relationship Id="rId15" Type="http://schemas.openxmlformats.org/officeDocument/2006/relationships/image" Target="../media/image13.tiff"/><Relationship Id="rId10" Type="http://schemas.openxmlformats.org/officeDocument/2006/relationships/image" Target="../media/image8.tiff"/><Relationship Id="rId4" Type="http://schemas.openxmlformats.org/officeDocument/2006/relationships/image" Target="../media/image2.tiff"/><Relationship Id="rId9" Type="http://schemas.openxmlformats.org/officeDocument/2006/relationships/image" Target="../media/image7.tiff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2F92A-39B8-62A5-71BC-CF7E3FF536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0400" b="1">
                <a:latin typeface="Times New Roman" panose="02020603050405020304" pitchFamily="18" charset="0"/>
                <a:cs typeface="Times New Roman" panose="02020603050405020304" pitchFamily="18" charset="0"/>
              </a:rPr>
              <a:t>Raw </a:t>
            </a:r>
            <a:r>
              <a:rPr lang="en-US" sz="104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images_Supplementary</a:t>
            </a:r>
            <a:r>
              <a:rPr lang="en-US" sz="10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4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Figures_CMI</a:t>
            </a:r>
            <a:r>
              <a:rPr lang="en-US" sz="10400" b="1">
                <a:latin typeface="Times New Roman" panose="02020603050405020304" pitchFamily="18" charset="0"/>
                <a:cs typeface="Times New Roman" panose="02020603050405020304" pitchFamily="18" charset="0"/>
              </a:rPr>
              <a:t> 2026</a:t>
            </a:r>
            <a:endParaRPr lang="en-HK" sz="10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6AA45B-BFC4-5C4E-7143-377D3AE1EE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Title of manuscript: Glycolytic enzymes play important roles in innate immune memory of neuroimmune responses triggered by systemic inflammation</a:t>
            </a:r>
            <a:endParaRPr lang="en-HK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048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DCF1D-B7F2-CAA1-EF22-8ABC461B5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3E40CA2-84E4-C5AC-9F23-9B811919E015}"/>
              </a:ext>
            </a:extLst>
          </p:cNvPr>
          <p:cNvSpPr txBox="1"/>
          <p:nvPr/>
        </p:nvSpPr>
        <p:spPr>
          <a:xfrm>
            <a:off x="448544" y="339935"/>
            <a:ext cx="206601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/>
              <a:t>Fig S1.C</a:t>
            </a:r>
            <a:endParaRPr lang="en-HK" sz="4050" b="1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8610B3D-D583-6EC2-514F-D0851035EBFD}"/>
              </a:ext>
            </a:extLst>
          </p:cNvPr>
          <p:cNvSpPr/>
          <p:nvPr/>
        </p:nvSpPr>
        <p:spPr>
          <a:xfrm>
            <a:off x="1478065" y="3690257"/>
            <a:ext cx="29171269" cy="1532020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BE84D28-000D-9A85-CC79-3366A27499F8}"/>
              </a:ext>
            </a:extLst>
          </p:cNvPr>
          <p:cNvSpPr txBox="1">
            <a:spLocks/>
          </p:cNvSpPr>
          <p:nvPr/>
        </p:nvSpPr>
        <p:spPr>
          <a:xfrm>
            <a:off x="25121874" y="3849538"/>
            <a:ext cx="5065395" cy="297582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LSM 800, 40x, z stacks</a:t>
            </a:r>
            <a:endParaRPr lang="en-HK" sz="36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630502-B4FC-1704-D1B0-702C8E38A0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191"/>
          <a:stretch/>
        </p:blipFill>
        <p:spPr>
          <a:xfrm>
            <a:off x="2765561" y="5606953"/>
            <a:ext cx="5306181" cy="36576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80992D5-ACC8-BD4C-83BA-D4229B1473E8}"/>
              </a:ext>
            </a:extLst>
          </p:cNvPr>
          <p:cNvSpPr txBox="1"/>
          <p:nvPr/>
        </p:nvSpPr>
        <p:spPr>
          <a:xfrm>
            <a:off x="1902472" y="7174014"/>
            <a:ext cx="15055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POD 2</a:t>
            </a:r>
            <a:endParaRPr lang="en-HK" sz="3600" b="1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42834E65-45D4-8F12-2FFF-8799A35102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15" r="19241"/>
          <a:stretch/>
        </p:blipFill>
        <p:spPr>
          <a:xfrm>
            <a:off x="13194570" y="5514757"/>
            <a:ext cx="4096556" cy="3657600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08DE77A-C600-F9B1-7F69-BB632A1622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33" r="20824"/>
          <a:stretch/>
        </p:blipFill>
        <p:spPr>
          <a:xfrm>
            <a:off x="17473313" y="5561298"/>
            <a:ext cx="4096556" cy="36576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DE156DF-98CB-BF1D-7F77-D8EC205390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65" r="20492"/>
          <a:stretch/>
        </p:blipFill>
        <p:spPr>
          <a:xfrm>
            <a:off x="21854341" y="5541643"/>
            <a:ext cx="4096556" cy="3657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C2774D4-9152-B497-5AE2-B0C2FD2634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75" r="20781"/>
          <a:stretch/>
        </p:blipFill>
        <p:spPr>
          <a:xfrm>
            <a:off x="26086564" y="5541643"/>
            <a:ext cx="4096556" cy="36576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C329AD0-7F74-E8A8-0DBF-857E392AD679}"/>
              </a:ext>
            </a:extLst>
          </p:cNvPr>
          <p:cNvSpPr txBox="1"/>
          <p:nvPr/>
        </p:nvSpPr>
        <p:spPr>
          <a:xfrm>
            <a:off x="1900291" y="3768517"/>
            <a:ext cx="47407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SEVO POD 2/3/14, DG</a:t>
            </a:r>
            <a:endParaRPr lang="en-HK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AD02A12-BAE9-8FB7-3C98-807CE3F5F2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03"/>
          <a:stretch/>
        </p:blipFill>
        <p:spPr>
          <a:xfrm>
            <a:off x="2732899" y="10071959"/>
            <a:ext cx="5446747" cy="36576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3EAF063-0F49-590C-F431-2F05C8AF2D47}"/>
              </a:ext>
            </a:extLst>
          </p:cNvPr>
          <p:cNvSpPr txBox="1"/>
          <p:nvPr/>
        </p:nvSpPr>
        <p:spPr>
          <a:xfrm>
            <a:off x="1902472" y="10846269"/>
            <a:ext cx="15055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POD 3</a:t>
            </a:r>
            <a:endParaRPr lang="en-HK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Content Placeholder 4">
            <a:extLst>
              <a:ext uri="{FF2B5EF4-FFF2-40B4-BE49-F238E27FC236}">
                <a16:creationId xmlns:a16="http://schemas.microsoft.com/office/drawing/2014/main" id="{3171F9E3-51E0-972D-732F-6F21B44A011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86" r="21073"/>
          <a:stretch/>
        </p:blipFill>
        <p:spPr>
          <a:xfrm>
            <a:off x="13125597" y="9849793"/>
            <a:ext cx="4035716" cy="36576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EEB4421-118C-561A-B25B-2CCCB0D7095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4" r="18986"/>
          <a:stretch/>
        </p:blipFill>
        <p:spPr>
          <a:xfrm>
            <a:off x="17749254" y="9888582"/>
            <a:ext cx="4035714" cy="36576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F1A82A7-550E-0B2C-1D6B-189D0BEB731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7" r="20793"/>
          <a:stretch/>
        </p:blipFill>
        <p:spPr>
          <a:xfrm>
            <a:off x="21930541" y="9911441"/>
            <a:ext cx="4035718" cy="36576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F3E1C27-23D3-97A1-F07B-C8F9A90CC93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63" r="21597"/>
          <a:stretch/>
        </p:blipFill>
        <p:spPr>
          <a:xfrm>
            <a:off x="26086563" y="9962860"/>
            <a:ext cx="4035716" cy="36576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CF3C01F-9BD8-7BB2-D485-1A76C962489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96"/>
          <a:stretch/>
        </p:blipFill>
        <p:spPr>
          <a:xfrm>
            <a:off x="2696612" y="14616055"/>
            <a:ext cx="5379941" cy="36576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D963D98-9C73-4995-D93B-73F0A2C60E94}"/>
              </a:ext>
            </a:extLst>
          </p:cNvPr>
          <p:cNvSpPr txBox="1"/>
          <p:nvPr/>
        </p:nvSpPr>
        <p:spPr>
          <a:xfrm>
            <a:off x="1902251" y="15205084"/>
            <a:ext cx="17363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POD 14</a:t>
            </a:r>
            <a:endParaRPr lang="en-HK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Content Placeholder 3">
            <a:extLst>
              <a:ext uri="{FF2B5EF4-FFF2-40B4-BE49-F238E27FC236}">
                <a16:creationId xmlns:a16="http://schemas.microsoft.com/office/drawing/2014/main" id="{8AD1A58C-4F62-FEB2-873E-8CD1F057BE92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19268" r="20793"/>
          <a:stretch/>
        </p:blipFill>
        <p:spPr>
          <a:xfrm>
            <a:off x="13158254" y="14476380"/>
            <a:ext cx="4035716" cy="36576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5CFC0AC-D97E-99C5-DE69-F105B352DC9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5" r="21255"/>
          <a:stretch/>
        </p:blipFill>
        <p:spPr>
          <a:xfrm>
            <a:off x="17538626" y="14508449"/>
            <a:ext cx="4035712" cy="36576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468D5C9-08FB-5CE3-5750-1FFE143AE5F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51" r="20909"/>
          <a:stretch/>
        </p:blipFill>
        <p:spPr>
          <a:xfrm>
            <a:off x="21930543" y="14426291"/>
            <a:ext cx="4035712" cy="36576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E600B1E-ABB0-1C99-7536-9EE56F0E073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57" r="22116"/>
          <a:stretch/>
        </p:blipFill>
        <p:spPr>
          <a:xfrm>
            <a:off x="26186130" y="14258825"/>
            <a:ext cx="3826103" cy="3657600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987C4467-9C44-94B1-EC65-F085350A54E0}"/>
              </a:ext>
            </a:extLst>
          </p:cNvPr>
          <p:cNvSpPr txBox="1">
            <a:spLocks/>
          </p:cNvSpPr>
          <p:nvPr/>
        </p:nvSpPr>
        <p:spPr>
          <a:xfrm>
            <a:off x="4970775" y="4837560"/>
            <a:ext cx="2246084" cy="46905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5AAE5F51-D9F3-C75F-2E91-C098949DE0A1}"/>
              </a:ext>
            </a:extLst>
          </p:cNvPr>
          <p:cNvSpPr txBox="1">
            <a:spLocks/>
          </p:cNvSpPr>
          <p:nvPr/>
        </p:nvSpPr>
        <p:spPr>
          <a:xfrm>
            <a:off x="13792876" y="4563872"/>
            <a:ext cx="2809030" cy="69199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C88825DB-7EF3-5F1E-D588-6C60C4704980}"/>
              </a:ext>
            </a:extLst>
          </p:cNvPr>
          <p:cNvSpPr txBox="1">
            <a:spLocks/>
          </p:cNvSpPr>
          <p:nvPr/>
        </p:nvSpPr>
        <p:spPr>
          <a:xfrm>
            <a:off x="18616308" y="4680718"/>
            <a:ext cx="1836511" cy="50516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γH2AX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E7E6E27C-ADDA-DB82-76FC-78AF48FF9EBB}"/>
              </a:ext>
            </a:extLst>
          </p:cNvPr>
          <p:cNvSpPr txBox="1">
            <a:spLocks/>
          </p:cNvSpPr>
          <p:nvPr/>
        </p:nvSpPr>
        <p:spPr>
          <a:xfrm>
            <a:off x="22151387" y="4418030"/>
            <a:ext cx="3518730" cy="97390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mitoTracker</a:t>
            </a:r>
            <a:endParaRPr lang="en-HK" sz="3600" b="1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96EE9EBF-CAA0-2DFB-8CA9-65A2E91B2769}"/>
              </a:ext>
            </a:extLst>
          </p:cNvPr>
          <p:cNvSpPr txBox="1">
            <a:spLocks/>
          </p:cNvSpPr>
          <p:nvPr/>
        </p:nvSpPr>
        <p:spPr>
          <a:xfrm>
            <a:off x="26837065" y="4589285"/>
            <a:ext cx="2637649" cy="80288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P2RY12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5FEDCE16-588B-DBE7-A641-D40D18D545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97" t="21494" r="46508" b="54756"/>
          <a:stretch/>
        </p:blipFill>
        <p:spPr>
          <a:xfrm>
            <a:off x="8916779" y="5538434"/>
            <a:ext cx="3338227" cy="3474791"/>
          </a:xfrm>
          <a:prstGeom prst="rect">
            <a:avLst/>
          </a:prstGeom>
          <a:ln>
            <a:solidFill>
              <a:srgbClr val="FFFF00"/>
            </a:solidFill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756B8E93-50E3-309B-0058-767D3BEB2293}"/>
              </a:ext>
            </a:extLst>
          </p:cNvPr>
          <p:cNvSpPr/>
          <p:nvPr/>
        </p:nvSpPr>
        <p:spPr>
          <a:xfrm>
            <a:off x="5515369" y="6436363"/>
            <a:ext cx="828437" cy="86868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F310F99C-CA33-EE15-DC1A-EE15B8480CC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34" t="21833" r="56486" b="45788"/>
          <a:stretch/>
        </p:blipFill>
        <p:spPr>
          <a:xfrm>
            <a:off x="8354282" y="9396599"/>
            <a:ext cx="4492246" cy="4737194"/>
          </a:xfrm>
          <a:prstGeom prst="rect">
            <a:avLst/>
          </a:prstGeom>
          <a:ln>
            <a:solidFill>
              <a:srgbClr val="FFFF00"/>
            </a:solidFill>
          </a:ln>
        </p:spPr>
      </p:pic>
      <p:sp>
        <p:nvSpPr>
          <p:cNvPr id="33" name="Title 1">
            <a:extLst>
              <a:ext uri="{FF2B5EF4-FFF2-40B4-BE49-F238E27FC236}">
                <a16:creationId xmlns:a16="http://schemas.microsoft.com/office/drawing/2014/main" id="{4986F133-C1BA-FAE5-67F6-BD556085266C}"/>
              </a:ext>
            </a:extLst>
          </p:cNvPr>
          <p:cNvSpPr txBox="1">
            <a:spLocks/>
          </p:cNvSpPr>
          <p:nvPr/>
        </p:nvSpPr>
        <p:spPr>
          <a:xfrm>
            <a:off x="9638210" y="4796613"/>
            <a:ext cx="1916964" cy="46459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enlarged</a:t>
            </a:r>
            <a:endParaRPr lang="en-HK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54B7A09-A8F3-026B-7795-D39455A77F8C}"/>
              </a:ext>
            </a:extLst>
          </p:cNvPr>
          <p:cNvSpPr/>
          <p:nvPr/>
        </p:nvSpPr>
        <p:spPr>
          <a:xfrm>
            <a:off x="4467765" y="10815502"/>
            <a:ext cx="1117427" cy="1198778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171CC879-D1D9-4A9C-3DF0-036E7F63792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76" t="37740" r="44236" b="38510"/>
          <a:stretch/>
        </p:blipFill>
        <p:spPr>
          <a:xfrm>
            <a:off x="8807952" y="14541697"/>
            <a:ext cx="3686546" cy="3474791"/>
          </a:xfrm>
          <a:prstGeom prst="rect">
            <a:avLst/>
          </a:prstGeom>
          <a:ln>
            <a:solidFill>
              <a:srgbClr val="FFFF00"/>
            </a:solidFill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CA186299-A860-FC41-8F8C-509ADF04ED35}"/>
              </a:ext>
            </a:extLst>
          </p:cNvPr>
          <p:cNvSpPr/>
          <p:nvPr/>
        </p:nvSpPr>
        <p:spPr>
          <a:xfrm>
            <a:off x="5447038" y="15934840"/>
            <a:ext cx="944033" cy="86868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202DA9E2-577E-3245-BB66-8662ABA0B9C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0" t="95868" r="92449" b="-2263"/>
          <a:stretch>
            <a:fillRect/>
          </a:stretch>
        </p:blipFill>
        <p:spPr>
          <a:xfrm>
            <a:off x="8523617" y="18281210"/>
            <a:ext cx="2065867" cy="93572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6049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82CF08A-E03D-0F69-728F-EA80A062BF17}"/>
              </a:ext>
            </a:extLst>
          </p:cNvPr>
          <p:cNvSpPr txBox="1"/>
          <p:nvPr/>
        </p:nvSpPr>
        <p:spPr>
          <a:xfrm>
            <a:off x="8805333" y="1534267"/>
            <a:ext cx="3374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SEVO, POD 2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86DDCEC-514E-CA2D-FDE6-430332570D25}"/>
              </a:ext>
            </a:extLst>
          </p:cNvPr>
          <p:cNvSpPr txBox="1">
            <a:spLocks/>
          </p:cNvSpPr>
          <p:nvPr/>
        </p:nvSpPr>
        <p:spPr>
          <a:xfrm>
            <a:off x="14486976" y="940665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2E2E88-219C-CDEA-2FE0-AFB9DE1F936C}"/>
              </a:ext>
            </a:extLst>
          </p:cNvPr>
          <p:cNvSpPr txBox="1"/>
          <p:nvPr/>
        </p:nvSpPr>
        <p:spPr>
          <a:xfrm>
            <a:off x="448544" y="339935"/>
            <a:ext cx="206601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S1.C</a:t>
            </a:r>
            <a:endParaRPr lang="en-HK" sz="405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E6FBF1-7DE5-450A-9F56-4E8B0CAE0E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346" b="-1186"/>
          <a:stretch>
            <a:fillRect/>
          </a:stretch>
        </p:blipFill>
        <p:spPr>
          <a:xfrm>
            <a:off x="497346" y="3274716"/>
            <a:ext cx="31079934" cy="17024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964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A1B1C4-2EB0-D016-2B4C-E90A635E7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11EE0F8-FD13-67CC-16EC-8E60946EEF1A}"/>
              </a:ext>
            </a:extLst>
          </p:cNvPr>
          <p:cNvSpPr txBox="1">
            <a:spLocks/>
          </p:cNvSpPr>
          <p:nvPr/>
        </p:nvSpPr>
        <p:spPr>
          <a:xfrm>
            <a:off x="14496729" y="1052103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AF0FF5-6F79-26F2-6311-AAFBA57738B3}"/>
              </a:ext>
            </a:extLst>
          </p:cNvPr>
          <p:cNvSpPr txBox="1"/>
          <p:nvPr/>
        </p:nvSpPr>
        <p:spPr>
          <a:xfrm>
            <a:off x="8805333" y="1534267"/>
            <a:ext cx="3374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SEVO, POD 2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6A5E68-0CBE-0129-9DF7-C540F46F2479}"/>
              </a:ext>
            </a:extLst>
          </p:cNvPr>
          <p:cNvSpPr txBox="1"/>
          <p:nvPr/>
        </p:nvSpPr>
        <p:spPr>
          <a:xfrm>
            <a:off x="448544" y="339935"/>
            <a:ext cx="206601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S1.C</a:t>
            </a:r>
            <a:endParaRPr lang="en-HK" sz="4050" b="1" dirty="0"/>
          </a:p>
        </p:txBody>
      </p:sp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05BDAD04-ADAD-19F1-3993-1CB9721CF0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43" t="-1026" r="-400" b="-1114"/>
          <a:stretch>
            <a:fillRect/>
          </a:stretch>
        </p:blipFill>
        <p:spPr>
          <a:xfrm>
            <a:off x="260785" y="3078480"/>
            <a:ext cx="31557665" cy="17312640"/>
          </a:xfrm>
        </p:spPr>
      </p:pic>
    </p:spTree>
    <p:extLst>
      <p:ext uri="{BB962C8B-B14F-4D97-AF65-F5344CB8AC3E}">
        <p14:creationId xmlns:p14="http://schemas.microsoft.com/office/powerpoint/2010/main" val="2057252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620DB-36DC-9A43-5FB7-31AC195AB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C76C70A-DC63-3EFB-1D03-0649E872DB04}"/>
              </a:ext>
            </a:extLst>
          </p:cNvPr>
          <p:cNvSpPr txBox="1">
            <a:spLocks/>
          </p:cNvSpPr>
          <p:nvPr/>
        </p:nvSpPr>
        <p:spPr>
          <a:xfrm>
            <a:off x="14487873" y="1037352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F934C2-FE6E-5468-45B3-D3C94B23C09E}"/>
              </a:ext>
            </a:extLst>
          </p:cNvPr>
          <p:cNvSpPr txBox="1"/>
          <p:nvPr/>
        </p:nvSpPr>
        <p:spPr>
          <a:xfrm>
            <a:off x="8805333" y="1534267"/>
            <a:ext cx="3374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SEVO, POD 2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034226-4F0F-B9D3-E347-C0FC22040526}"/>
              </a:ext>
            </a:extLst>
          </p:cNvPr>
          <p:cNvSpPr txBox="1"/>
          <p:nvPr/>
        </p:nvSpPr>
        <p:spPr>
          <a:xfrm>
            <a:off x="448544" y="339935"/>
            <a:ext cx="206601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S1.C</a:t>
            </a:r>
            <a:endParaRPr lang="en-HK" sz="405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7F9A23-6EC1-0386-C76A-6535879844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0" t="-1481" r="-248" b="-1787"/>
          <a:stretch>
            <a:fillRect/>
          </a:stretch>
        </p:blipFill>
        <p:spPr>
          <a:xfrm>
            <a:off x="322127" y="3383281"/>
            <a:ext cx="31469039" cy="17576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227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A7049-4B1F-37FC-B5D1-2A22CBE65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62025D4-D2B1-72CD-B100-D37B7E5FB8F8}"/>
              </a:ext>
            </a:extLst>
          </p:cNvPr>
          <p:cNvSpPr txBox="1">
            <a:spLocks/>
          </p:cNvSpPr>
          <p:nvPr/>
        </p:nvSpPr>
        <p:spPr>
          <a:xfrm>
            <a:off x="14493105" y="998573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mitoTracker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7466DE-26AA-0C5F-5F41-B03ED2EA8237}"/>
              </a:ext>
            </a:extLst>
          </p:cNvPr>
          <p:cNvSpPr txBox="1"/>
          <p:nvPr/>
        </p:nvSpPr>
        <p:spPr>
          <a:xfrm>
            <a:off x="8805333" y="1534267"/>
            <a:ext cx="3374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SEVO, POD 2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EB12C9-ED85-12DC-23DF-26895B9DCD10}"/>
              </a:ext>
            </a:extLst>
          </p:cNvPr>
          <p:cNvSpPr txBox="1"/>
          <p:nvPr/>
        </p:nvSpPr>
        <p:spPr>
          <a:xfrm>
            <a:off x="448544" y="339935"/>
            <a:ext cx="206601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S1.C</a:t>
            </a:r>
            <a:endParaRPr lang="en-HK" sz="405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4F9AE0-3E67-E0CB-76A9-B6B6B13C12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6" t="-1058" r="-363" b="-740"/>
          <a:stretch>
            <a:fillRect/>
          </a:stretch>
        </p:blipFill>
        <p:spPr>
          <a:xfrm>
            <a:off x="306841" y="3596640"/>
            <a:ext cx="31484326" cy="17312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122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404D0-BA02-B22D-C92D-F966ABBD7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726EE33-B5A5-4B21-85A6-64E5B0CFA527}"/>
              </a:ext>
            </a:extLst>
          </p:cNvPr>
          <p:cNvSpPr txBox="1"/>
          <p:nvPr/>
        </p:nvSpPr>
        <p:spPr>
          <a:xfrm>
            <a:off x="8805333" y="1534267"/>
            <a:ext cx="3374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SEVO, POD 2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0313D9-104E-C2B8-5FB0-25A6AFD3A593}"/>
              </a:ext>
            </a:extLst>
          </p:cNvPr>
          <p:cNvSpPr txBox="1"/>
          <p:nvPr/>
        </p:nvSpPr>
        <p:spPr>
          <a:xfrm>
            <a:off x="448544" y="339935"/>
            <a:ext cx="206601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S1.C</a:t>
            </a:r>
            <a:endParaRPr lang="en-HK" sz="4050" b="1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8E02F35-A93A-5DAE-D2A7-1E42A83F98AC}"/>
              </a:ext>
            </a:extLst>
          </p:cNvPr>
          <p:cNvSpPr txBox="1">
            <a:spLocks/>
          </p:cNvSpPr>
          <p:nvPr/>
        </p:nvSpPr>
        <p:spPr>
          <a:xfrm>
            <a:off x="14721278" y="1258254"/>
            <a:ext cx="2637649" cy="80288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P2RY12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23256C-0463-0C80-3A6D-1ED176244D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0" t="-788" r="-284" b="-1659"/>
          <a:stretch>
            <a:fillRect/>
          </a:stretch>
        </p:blipFill>
        <p:spPr>
          <a:xfrm>
            <a:off x="264486" y="2712719"/>
            <a:ext cx="31587114" cy="1748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015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46FC7-34DC-31D6-067A-8D27190BC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5AD6DFD-BFCF-256E-4976-21AE4A91B5AC}"/>
              </a:ext>
            </a:extLst>
          </p:cNvPr>
          <p:cNvSpPr txBox="1"/>
          <p:nvPr/>
        </p:nvSpPr>
        <p:spPr>
          <a:xfrm>
            <a:off x="8805333" y="1534267"/>
            <a:ext cx="3374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SEVO, POD 3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F3FD8A7-5C99-AAD7-B3F4-3C92D5D88CC0}"/>
              </a:ext>
            </a:extLst>
          </p:cNvPr>
          <p:cNvSpPr txBox="1">
            <a:spLocks/>
          </p:cNvSpPr>
          <p:nvPr/>
        </p:nvSpPr>
        <p:spPr>
          <a:xfrm>
            <a:off x="14486976" y="940665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34322F-67C2-ED2A-D479-B8830029A657}"/>
              </a:ext>
            </a:extLst>
          </p:cNvPr>
          <p:cNvSpPr txBox="1"/>
          <p:nvPr/>
        </p:nvSpPr>
        <p:spPr>
          <a:xfrm>
            <a:off x="448544" y="339935"/>
            <a:ext cx="206601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S1.C</a:t>
            </a:r>
            <a:endParaRPr lang="en-HK" sz="405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5C715E-F53E-45C8-7EC2-0D86160EA3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506" b="-752"/>
          <a:stretch>
            <a:fillRect/>
          </a:stretch>
        </p:blipFill>
        <p:spPr>
          <a:xfrm>
            <a:off x="265664" y="3335877"/>
            <a:ext cx="31555456" cy="1718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4453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03FE54-8784-8045-B17C-34011AE67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7E3883C-2AA7-3E20-3E1C-0E4C7B6A2890}"/>
              </a:ext>
            </a:extLst>
          </p:cNvPr>
          <p:cNvSpPr txBox="1">
            <a:spLocks/>
          </p:cNvSpPr>
          <p:nvPr/>
        </p:nvSpPr>
        <p:spPr>
          <a:xfrm>
            <a:off x="14496729" y="1052103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C6F86B-F4BF-C6C7-FAB4-88276FBA685F}"/>
              </a:ext>
            </a:extLst>
          </p:cNvPr>
          <p:cNvSpPr txBox="1"/>
          <p:nvPr/>
        </p:nvSpPr>
        <p:spPr>
          <a:xfrm>
            <a:off x="8805333" y="1534267"/>
            <a:ext cx="3374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SEVO, POD 3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95D753-634B-828B-542F-4C9E8AE70E41}"/>
              </a:ext>
            </a:extLst>
          </p:cNvPr>
          <p:cNvSpPr txBox="1"/>
          <p:nvPr/>
        </p:nvSpPr>
        <p:spPr>
          <a:xfrm>
            <a:off x="448544" y="339935"/>
            <a:ext cx="206601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S1.C</a:t>
            </a:r>
            <a:endParaRPr lang="en-HK" sz="4050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8F826E0-1E84-25E7-4F13-9D54C7C1FC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9" t="-955" r="-467" b="-1399"/>
          <a:stretch>
            <a:fillRect/>
          </a:stretch>
        </p:blipFill>
        <p:spPr>
          <a:xfrm>
            <a:off x="232230" y="2895600"/>
            <a:ext cx="31603404" cy="17465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121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959BA-8429-E2B4-A9C8-37D8776B4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1404AFA-6820-3D5E-6D9C-2F4823B2F38D}"/>
              </a:ext>
            </a:extLst>
          </p:cNvPr>
          <p:cNvSpPr txBox="1">
            <a:spLocks/>
          </p:cNvSpPr>
          <p:nvPr/>
        </p:nvSpPr>
        <p:spPr>
          <a:xfrm>
            <a:off x="14487873" y="1037352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AD1E9A-321A-45D3-8583-37FD9FA35C6D}"/>
              </a:ext>
            </a:extLst>
          </p:cNvPr>
          <p:cNvSpPr txBox="1"/>
          <p:nvPr/>
        </p:nvSpPr>
        <p:spPr>
          <a:xfrm>
            <a:off x="8805333" y="1534267"/>
            <a:ext cx="3374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SEVO, POD 3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E265A1-5574-8F57-3AF5-CD389D28F00B}"/>
              </a:ext>
            </a:extLst>
          </p:cNvPr>
          <p:cNvSpPr txBox="1"/>
          <p:nvPr/>
        </p:nvSpPr>
        <p:spPr>
          <a:xfrm>
            <a:off x="448544" y="339935"/>
            <a:ext cx="206601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S1.C</a:t>
            </a:r>
            <a:endParaRPr lang="en-HK" sz="405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DC6694-66A2-9D27-CB7D-D48035FEA6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1" t="-426" r="-397" b="-939"/>
          <a:stretch>
            <a:fillRect/>
          </a:stretch>
        </p:blipFill>
        <p:spPr>
          <a:xfrm>
            <a:off x="237176" y="2702200"/>
            <a:ext cx="31644904" cy="17292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9150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E06AD1-5A64-7496-E573-1FEBBDDC70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C20D862-E825-2D90-2B60-EFF1E1685AEE}"/>
              </a:ext>
            </a:extLst>
          </p:cNvPr>
          <p:cNvSpPr txBox="1"/>
          <p:nvPr/>
        </p:nvSpPr>
        <p:spPr>
          <a:xfrm>
            <a:off x="8805333" y="1534267"/>
            <a:ext cx="3374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SEVO, POD 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FA6303-F7F3-EF02-8B02-9936033A88F9}"/>
              </a:ext>
            </a:extLst>
          </p:cNvPr>
          <p:cNvSpPr txBox="1"/>
          <p:nvPr/>
        </p:nvSpPr>
        <p:spPr>
          <a:xfrm>
            <a:off x="448544" y="339935"/>
            <a:ext cx="206601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S1.C</a:t>
            </a:r>
            <a:endParaRPr lang="en-HK" sz="405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DF6C11-B9B6-6F6E-A5BD-5FA1B4DE09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39" t="-1068" r="-275" b="-505"/>
          <a:stretch>
            <a:fillRect/>
          </a:stretch>
        </p:blipFill>
        <p:spPr>
          <a:xfrm>
            <a:off x="343794" y="3200400"/>
            <a:ext cx="31408323" cy="1719072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9DB7859-E1F2-44E5-1048-0F2E2D975014}"/>
              </a:ext>
            </a:extLst>
          </p:cNvPr>
          <p:cNvSpPr txBox="1">
            <a:spLocks/>
          </p:cNvSpPr>
          <p:nvPr/>
        </p:nvSpPr>
        <p:spPr>
          <a:xfrm>
            <a:off x="14493105" y="998573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mitoTracker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2956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EDF3F2-4344-492E-D5B6-4529690B3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986D68A-8814-4EDA-08EC-429453A27C5F}"/>
              </a:ext>
            </a:extLst>
          </p:cNvPr>
          <p:cNvSpPr txBox="1"/>
          <p:nvPr/>
        </p:nvSpPr>
        <p:spPr>
          <a:xfrm>
            <a:off x="8805333" y="1534267"/>
            <a:ext cx="3374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SEVO, POD 3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944CFC-2798-3D6C-4C3B-3A8A3D6E7D1D}"/>
              </a:ext>
            </a:extLst>
          </p:cNvPr>
          <p:cNvSpPr txBox="1"/>
          <p:nvPr/>
        </p:nvSpPr>
        <p:spPr>
          <a:xfrm>
            <a:off x="448544" y="339935"/>
            <a:ext cx="206601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S1.C</a:t>
            </a:r>
            <a:endParaRPr lang="en-HK" sz="4050" b="1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B20AE3D-9D2B-8202-1C90-C774B3221252}"/>
              </a:ext>
            </a:extLst>
          </p:cNvPr>
          <p:cNvSpPr txBox="1">
            <a:spLocks/>
          </p:cNvSpPr>
          <p:nvPr/>
        </p:nvSpPr>
        <p:spPr>
          <a:xfrm>
            <a:off x="14721278" y="1258254"/>
            <a:ext cx="2637649" cy="80288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P2RY12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4A3AF2-AA20-48E5-B6E7-BE6C179B3F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2" t="-780" r="-609" b="-1843"/>
          <a:stretch>
            <a:fillRect/>
          </a:stretch>
        </p:blipFill>
        <p:spPr>
          <a:xfrm>
            <a:off x="248503" y="3596640"/>
            <a:ext cx="31621215" cy="17485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603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230B8-FF1F-E43E-B7CE-2C2F919E6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5886DEF-E7C9-AB68-97E2-2D636A607A3B}"/>
              </a:ext>
            </a:extLst>
          </p:cNvPr>
          <p:cNvSpPr txBox="1"/>
          <p:nvPr/>
        </p:nvSpPr>
        <p:spPr>
          <a:xfrm>
            <a:off x="8805333" y="1534267"/>
            <a:ext cx="3374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SEVO, POD 14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5CB5951-1EFE-9082-4190-069B4DAC372D}"/>
              </a:ext>
            </a:extLst>
          </p:cNvPr>
          <p:cNvSpPr txBox="1">
            <a:spLocks/>
          </p:cNvSpPr>
          <p:nvPr/>
        </p:nvSpPr>
        <p:spPr>
          <a:xfrm>
            <a:off x="14486976" y="940665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F81258-6093-815F-59FD-8F65EF8B3E9A}"/>
              </a:ext>
            </a:extLst>
          </p:cNvPr>
          <p:cNvSpPr txBox="1"/>
          <p:nvPr/>
        </p:nvSpPr>
        <p:spPr>
          <a:xfrm>
            <a:off x="448544" y="339935"/>
            <a:ext cx="206601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S1.C</a:t>
            </a:r>
            <a:endParaRPr lang="en-HK" sz="405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E589FD-C9C9-2E6E-0EE5-003007109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-565" b="-1267"/>
          <a:stretch>
            <a:fillRect/>
          </a:stretch>
        </p:blipFill>
        <p:spPr>
          <a:xfrm>
            <a:off x="217804" y="3388810"/>
            <a:ext cx="31655566" cy="17316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1156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D1F6B-FF39-9858-924C-5D78A6534D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2DA4328-DEF4-F93E-2CF0-5B19F3917A6A}"/>
              </a:ext>
            </a:extLst>
          </p:cNvPr>
          <p:cNvSpPr txBox="1">
            <a:spLocks/>
          </p:cNvSpPr>
          <p:nvPr/>
        </p:nvSpPr>
        <p:spPr>
          <a:xfrm>
            <a:off x="14496729" y="1052103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429D0A-7039-D45E-0008-E752E712D07B}"/>
              </a:ext>
            </a:extLst>
          </p:cNvPr>
          <p:cNvSpPr txBox="1"/>
          <p:nvPr/>
        </p:nvSpPr>
        <p:spPr>
          <a:xfrm>
            <a:off x="8805333" y="1534267"/>
            <a:ext cx="3374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SEVO, POD 14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7BC0AB-3889-13D0-32B2-10C85DA51108}"/>
              </a:ext>
            </a:extLst>
          </p:cNvPr>
          <p:cNvSpPr txBox="1"/>
          <p:nvPr/>
        </p:nvSpPr>
        <p:spPr>
          <a:xfrm>
            <a:off x="448544" y="339935"/>
            <a:ext cx="206601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S1.C</a:t>
            </a:r>
            <a:endParaRPr lang="en-HK" sz="4050" b="1" dirty="0"/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E9EAAD2C-D233-C679-1A4C-EC9824F0A5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82" t="-1641" r="-297" b="-1493"/>
          <a:stretch>
            <a:fillRect/>
          </a:stretch>
        </p:blipFill>
        <p:spPr>
          <a:xfrm>
            <a:off x="261256" y="3356253"/>
            <a:ext cx="31550586" cy="17609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020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1E067-0DA2-9C5A-B13D-73E5424B2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6B08DE4-DC1D-10F3-8F50-12D83A27BDB9}"/>
              </a:ext>
            </a:extLst>
          </p:cNvPr>
          <p:cNvSpPr txBox="1">
            <a:spLocks/>
          </p:cNvSpPr>
          <p:nvPr/>
        </p:nvSpPr>
        <p:spPr>
          <a:xfrm>
            <a:off x="14487873" y="1037352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485314-0FCB-E1C5-C8CB-3C7E1C62B704}"/>
              </a:ext>
            </a:extLst>
          </p:cNvPr>
          <p:cNvSpPr txBox="1"/>
          <p:nvPr/>
        </p:nvSpPr>
        <p:spPr>
          <a:xfrm>
            <a:off x="8805333" y="1534267"/>
            <a:ext cx="3374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SEVO, POD 14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A0DBC8-4172-6E72-FE0F-2A3C859D0D5A}"/>
              </a:ext>
            </a:extLst>
          </p:cNvPr>
          <p:cNvSpPr txBox="1"/>
          <p:nvPr/>
        </p:nvSpPr>
        <p:spPr>
          <a:xfrm>
            <a:off x="448544" y="339935"/>
            <a:ext cx="206601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S1.C</a:t>
            </a:r>
            <a:endParaRPr lang="en-HK" sz="405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27A791-1973-EF2A-546D-5077B67E3D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6" t="-1327" r="-452"/>
          <a:stretch>
            <a:fillRect/>
          </a:stretch>
        </p:blipFill>
        <p:spPr>
          <a:xfrm>
            <a:off x="130628" y="3167743"/>
            <a:ext cx="31840713" cy="17339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8719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1665D-D23D-205A-335D-9F8301D88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EB9B175-D5CA-4CAC-2DC3-160C67EF503A}"/>
              </a:ext>
            </a:extLst>
          </p:cNvPr>
          <p:cNvSpPr txBox="1"/>
          <p:nvPr/>
        </p:nvSpPr>
        <p:spPr>
          <a:xfrm>
            <a:off x="8805333" y="1534267"/>
            <a:ext cx="3374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SEVO, POD 14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ED6A2B-E16D-16CE-9E62-E74D484E9F57}"/>
              </a:ext>
            </a:extLst>
          </p:cNvPr>
          <p:cNvSpPr txBox="1"/>
          <p:nvPr/>
        </p:nvSpPr>
        <p:spPr>
          <a:xfrm>
            <a:off x="448544" y="339935"/>
            <a:ext cx="206601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S1.C</a:t>
            </a:r>
            <a:endParaRPr lang="en-HK" sz="405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8B59AE-2EAC-94EC-2A45-200AA99734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0" t="-1292" r="-313" b="-1380"/>
          <a:stretch>
            <a:fillRect/>
          </a:stretch>
        </p:blipFill>
        <p:spPr>
          <a:xfrm>
            <a:off x="138657" y="3494315"/>
            <a:ext cx="31854552" cy="17602819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46DBDB77-A80F-4944-E813-8D4A186CA65E}"/>
              </a:ext>
            </a:extLst>
          </p:cNvPr>
          <p:cNvSpPr txBox="1">
            <a:spLocks/>
          </p:cNvSpPr>
          <p:nvPr/>
        </p:nvSpPr>
        <p:spPr>
          <a:xfrm>
            <a:off x="14493105" y="998573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mitoTracker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6185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DC358-DE89-576C-8082-67CB5B8ED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2CA701F6-3140-070E-B164-E3C5082EE3B8}"/>
              </a:ext>
            </a:extLst>
          </p:cNvPr>
          <p:cNvSpPr txBox="1"/>
          <p:nvPr/>
        </p:nvSpPr>
        <p:spPr>
          <a:xfrm>
            <a:off x="8805333" y="1534267"/>
            <a:ext cx="3374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SEVO, </a:t>
            </a:r>
            <a:r>
              <a:rPr lang="en-US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POD 14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A13386-32E0-42DD-86BD-24A0EBC79DA0}"/>
              </a:ext>
            </a:extLst>
          </p:cNvPr>
          <p:cNvSpPr txBox="1"/>
          <p:nvPr/>
        </p:nvSpPr>
        <p:spPr>
          <a:xfrm>
            <a:off x="448544" y="339935"/>
            <a:ext cx="206601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S1.C</a:t>
            </a:r>
            <a:endParaRPr lang="en-HK" sz="4050" b="1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62F572A-7A9A-B74B-BF86-26906199A100}"/>
              </a:ext>
            </a:extLst>
          </p:cNvPr>
          <p:cNvSpPr txBox="1">
            <a:spLocks/>
          </p:cNvSpPr>
          <p:nvPr/>
        </p:nvSpPr>
        <p:spPr>
          <a:xfrm>
            <a:off x="14721278" y="1258254"/>
            <a:ext cx="2637649" cy="80288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P2RY12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00277B-FAE3-B976-BBED-0EDAA32425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8" t="-1903" r="-516" b="-1329"/>
          <a:stretch>
            <a:fillRect/>
          </a:stretch>
        </p:blipFill>
        <p:spPr>
          <a:xfrm>
            <a:off x="231465" y="3264574"/>
            <a:ext cx="31641906" cy="1760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0946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</TotalTime>
  <Words>192</Words>
  <Application>Microsoft Office PowerPoint</Application>
  <PresentationFormat>Custom</PresentationFormat>
  <Paragraphs>60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Aptos</vt:lpstr>
      <vt:lpstr>Aptos Display</vt:lpstr>
      <vt:lpstr>Arial</vt:lpstr>
      <vt:lpstr>Times New Roman</vt:lpstr>
      <vt:lpstr>Office Theme</vt:lpstr>
      <vt:lpstr>Raw images_Supplementary Figures_CMI 2026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Inyoung OH</dc:creator>
  <cp:lastModifiedBy>Inyoung OH</cp:lastModifiedBy>
  <cp:revision>1</cp:revision>
  <dcterms:created xsi:type="dcterms:W3CDTF">2026-08-31T01:36:53Z</dcterms:created>
  <dcterms:modified xsi:type="dcterms:W3CDTF">2026-09-04T07:34:36Z</dcterms:modified>
</cp:coreProperties>
</file>