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8" r:id="rId2"/>
    <p:sldId id="267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4C6D72-BE01-4A4B-B731-A1FE3E5CAF22}" v="5" dt="2026-09-04T04:09:39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5:31:32.419" v="25164" actId="1035"/>
      <pc:docMkLst>
        <pc:docMk/>
      </pc:docMkLst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01:51.254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6:01:51.254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01:51.254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2244746539" sldId="263"/>
        </pc:sldMkLst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3480506048" sldId="264"/>
        </pc:sldMkLst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546158397" sldId="265"/>
        </pc:sldMkLst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1936881445" sldId="266"/>
        </pc:sldMkLst>
      </pc:sldChg>
      <pc:sldChg chg="addSp delSp modSp mod">
        <pc:chgData name="Inyoung OH" userId="dd04d54c897460e9" providerId="LiveId" clId="{5CD25753-A126-4772-89A0-37C453BD2BFB}" dt="2026-09-02T08:12:53.035" v="15228" actId="14100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8-31T01:48:18.759" v="362" actId="1037"/>
          <ac:spMkLst>
            <pc:docMk/>
            <pc:sldMk cId="983310309" sldId="267"/>
            <ac:spMk id="5" creationId="{EC098306-6895-AD4F-EE42-A74FD102430F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6:01:58.785" v="24618" actId="2696"/>
        <pc:sldMkLst>
          <pc:docMk/>
          <pc:sldMk cId="2017055015" sldId="268"/>
        </pc:sldMkLst>
      </pc:sldChg>
      <pc:sldChg chg="addSp delSp modSp del mod">
        <pc:chgData name="Inyoung OH" userId="dd04d54c897460e9" providerId="LiveId" clId="{5CD25753-A126-4772-89A0-37C453BD2BFB}" dt="2026-09-03T06:01:58.785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01:58.785" v="24618" actId="2696"/>
        <pc:sldMkLst>
          <pc:docMk/>
          <pc:sldMk cId="325991279" sldId="270"/>
        </pc:sldMkLst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2412555936" sldId="271"/>
        </pc:sldMkLst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2596539793" sldId="272"/>
        </pc:sldMkLst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2071228720" sldId="273"/>
        </pc:sldMkLst>
      </pc:sldChg>
      <pc:sldChg chg="addSp delSp modSp add mod">
        <pc:chgData name="Inyoung OH" userId="dd04d54c897460e9" providerId="LiveId" clId="{5CD25753-A126-4772-89A0-37C453BD2BFB}" dt="2026-09-04T05:22:21.929" v="24792" actId="1038"/>
        <pc:sldMkLst>
          <pc:docMk/>
          <pc:sldMk cId="647583714" sldId="274"/>
        </pc:sldMkLst>
        <pc:spChg chg="del">
          <ac:chgData name="Inyoung OH" userId="dd04d54c897460e9" providerId="LiveId" clId="{5CD25753-A126-4772-89A0-37C453BD2BFB}" dt="2026-09-03T10:53:50.501" v="24620" actId="478"/>
          <ac:spMkLst>
            <pc:docMk/>
            <pc:sldMk cId="647583714" sldId="274"/>
            <ac:spMk id="3" creationId="{8FA4D6A4-9206-EE3E-BCB8-F824E290D010}"/>
          </ac:spMkLst>
        </pc:spChg>
        <pc:spChg chg="add">
          <ac:chgData name="Inyoung OH" userId="dd04d54c897460e9" providerId="LiveId" clId="{5CD25753-A126-4772-89A0-37C453BD2BFB}" dt="2026-09-03T10:53:50.995" v="24621" actId="22"/>
          <ac:spMkLst>
            <pc:docMk/>
            <pc:sldMk cId="647583714" sldId="274"/>
            <ac:spMk id="4" creationId="{1EE139C4-BC9C-AC47-0897-007B7C750912}"/>
          </ac:spMkLst>
        </pc:spChg>
        <pc:spChg chg="mod">
          <ac:chgData name="Inyoung OH" userId="dd04d54c897460e9" providerId="LiveId" clId="{5CD25753-A126-4772-89A0-37C453BD2BFB}" dt="2026-09-03T10:54:59.184" v="24721" actId="20577"/>
          <ac:spMkLst>
            <pc:docMk/>
            <pc:sldMk cId="647583714" sldId="274"/>
            <ac:spMk id="7" creationId="{98914D4B-AA8E-FAF2-F892-8802F5D15FDA}"/>
          </ac:spMkLst>
        </pc:spChg>
        <pc:picChg chg="add mod modCrop">
          <ac:chgData name="Inyoung OH" userId="dd04d54c897460e9" providerId="LiveId" clId="{5CD25753-A126-4772-89A0-37C453BD2BFB}" dt="2026-09-04T05:22:21.929" v="24792" actId="1038"/>
          <ac:picMkLst>
            <pc:docMk/>
            <pc:sldMk cId="647583714" sldId="274"/>
            <ac:picMk id="3" creationId="{B19CE354-2A66-E3DF-68E0-DB81246C3477}"/>
          </ac:picMkLst>
        </pc:picChg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2306279725" sldId="274"/>
        </pc:sldMkLst>
      </pc:sldChg>
      <pc:sldChg chg="addSp delSp modSp add mod">
        <pc:chgData name="Inyoung OH" userId="dd04d54c897460e9" providerId="LiveId" clId="{5CD25753-A126-4772-89A0-37C453BD2BFB}" dt="2026-09-04T05:22:48.881" v="24823" actId="1038"/>
        <pc:sldMkLst>
          <pc:docMk/>
          <pc:sldMk cId="1184743771" sldId="275"/>
        </pc:sldMkLst>
        <pc:spChg chg="del">
          <ac:chgData name="Inyoung OH" userId="dd04d54c897460e9" providerId="LiveId" clId="{5CD25753-A126-4772-89A0-37C453BD2BFB}" dt="2026-09-03T10:53:53.887" v="24622" actId="478"/>
          <ac:spMkLst>
            <pc:docMk/>
            <pc:sldMk cId="1184743771" sldId="275"/>
            <ac:spMk id="4" creationId="{0C3CD0DA-31EA-8D39-10CA-FE902E233486}"/>
          </ac:spMkLst>
        </pc:spChg>
        <pc:spChg chg="add">
          <ac:chgData name="Inyoung OH" userId="dd04d54c897460e9" providerId="LiveId" clId="{5CD25753-A126-4772-89A0-37C453BD2BFB}" dt="2026-09-03T10:53:55.198" v="24623" actId="22"/>
          <ac:spMkLst>
            <pc:docMk/>
            <pc:sldMk cId="1184743771" sldId="275"/>
            <ac:spMk id="5" creationId="{268B69EF-7182-4E02-683A-DC1702E12DEF}"/>
          </ac:spMkLst>
        </pc:spChg>
        <pc:spChg chg="del">
          <ac:chgData name="Inyoung OH" userId="dd04d54c897460e9" providerId="LiveId" clId="{5CD25753-A126-4772-89A0-37C453BD2BFB}" dt="2026-09-03T10:55:15.134" v="24722" actId="478"/>
          <ac:spMkLst>
            <pc:docMk/>
            <pc:sldMk cId="1184743771" sldId="275"/>
            <ac:spMk id="7" creationId="{AC686E83-E446-1487-5BFE-13472788908D}"/>
          </ac:spMkLst>
        </pc:spChg>
        <pc:spChg chg="add">
          <ac:chgData name="Inyoung OH" userId="dd04d54c897460e9" providerId="LiveId" clId="{5CD25753-A126-4772-89A0-37C453BD2BFB}" dt="2026-09-03T10:55:15.539" v="24723" actId="22"/>
          <ac:spMkLst>
            <pc:docMk/>
            <pc:sldMk cId="1184743771" sldId="275"/>
            <ac:spMk id="8" creationId="{6DE076DF-CF14-609D-1A4C-F31728448E5C}"/>
          </ac:spMkLst>
        </pc:spChg>
        <pc:picChg chg="add mod modCrop">
          <ac:chgData name="Inyoung OH" userId="dd04d54c897460e9" providerId="LiveId" clId="{5CD25753-A126-4772-89A0-37C453BD2BFB}" dt="2026-09-04T05:22:48.881" v="24823" actId="1038"/>
          <ac:picMkLst>
            <pc:docMk/>
            <pc:sldMk cId="1184743771" sldId="275"/>
            <ac:picMk id="4" creationId="{F0F75F79-B10A-B7A9-8354-BAE2DC662DCA}"/>
          </ac:picMkLst>
        </pc:picChg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1430218478" sldId="275"/>
        </pc:sldMkLst>
      </pc:sldChg>
      <pc:sldChg chg="addSp delSp modSp add mod">
        <pc:chgData name="Inyoung OH" userId="dd04d54c897460e9" providerId="LiveId" clId="{5CD25753-A126-4772-89A0-37C453BD2BFB}" dt="2026-09-04T05:23:15.300" v="24833" actId="1037"/>
        <pc:sldMkLst>
          <pc:docMk/>
          <pc:sldMk cId="426451758" sldId="276"/>
        </pc:sldMkLst>
        <pc:spChg chg="del">
          <ac:chgData name="Inyoung OH" userId="dd04d54c897460e9" providerId="LiveId" clId="{5CD25753-A126-4772-89A0-37C453BD2BFB}" dt="2026-09-03T10:53:58.585" v="24624" actId="478"/>
          <ac:spMkLst>
            <pc:docMk/>
            <pc:sldMk cId="426451758" sldId="276"/>
            <ac:spMk id="3" creationId="{0DDF6B24-EF8A-B5E3-A0CD-21FA8D16AC18}"/>
          </ac:spMkLst>
        </pc:spChg>
        <pc:spChg chg="add">
          <ac:chgData name="Inyoung OH" userId="dd04d54c897460e9" providerId="LiveId" clId="{5CD25753-A126-4772-89A0-37C453BD2BFB}" dt="2026-09-03T10:53:59.067" v="24625" actId="22"/>
          <ac:spMkLst>
            <pc:docMk/>
            <pc:sldMk cId="426451758" sldId="276"/>
            <ac:spMk id="5" creationId="{D762405E-76EC-95C6-B9AB-9C54095DBDFB}"/>
          </ac:spMkLst>
        </pc:spChg>
        <pc:spChg chg="del">
          <ac:chgData name="Inyoung OH" userId="dd04d54c897460e9" providerId="LiveId" clId="{5CD25753-A126-4772-89A0-37C453BD2BFB}" dt="2026-09-03T10:55:18.559" v="24724" actId="478"/>
          <ac:spMkLst>
            <pc:docMk/>
            <pc:sldMk cId="426451758" sldId="276"/>
            <ac:spMk id="7" creationId="{33DFDE7D-0B1E-41B9-0EF1-E1411E54C2B4}"/>
          </ac:spMkLst>
        </pc:spChg>
        <pc:spChg chg="add">
          <ac:chgData name="Inyoung OH" userId="dd04d54c897460e9" providerId="LiveId" clId="{5CD25753-A126-4772-89A0-37C453BD2BFB}" dt="2026-09-03T10:55:19.049" v="24725" actId="22"/>
          <ac:spMkLst>
            <pc:docMk/>
            <pc:sldMk cId="426451758" sldId="276"/>
            <ac:spMk id="8" creationId="{8AAAC3D6-DCBA-2D1A-8D30-A6A74E656050}"/>
          </ac:spMkLst>
        </pc:spChg>
        <pc:picChg chg="add mod modCrop">
          <ac:chgData name="Inyoung OH" userId="dd04d54c897460e9" providerId="LiveId" clId="{5CD25753-A126-4772-89A0-37C453BD2BFB}" dt="2026-09-04T05:23:15.300" v="24833" actId="1037"/>
          <ac:picMkLst>
            <pc:docMk/>
            <pc:sldMk cId="426451758" sldId="276"/>
            <ac:picMk id="3" creationId="{31DBDCC9-FF58-154D-1644-DCACD8BBE461}"/>
          </ac:picMkLst>
        </pc:picChg>
      </pc:sldChg>
      <pc:sldChg chg="addSp delSp modSp del mod">
        <pc:chgData name="Inyoung OH" userId="dd04d54c897460e9" providerId="LiveId" clId="{5CD25753-A126-4772-89A0-37C453BD2BFB}" dt="2026-09-03T06:01:51.254" v="24617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01:58.785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add mod">
        <pc:chgData name="Inyoung OH" userId="dd04d54c897460e9" providerId="LiveId" clId="{5CD25753-A126-4772-89A0-37C453BD2BFB}" dt="2026-09-04T05:23:45.860" v="24841" actId="1038"/>
        <pc:sldMkLst>
          <pc:docMk/>
          <pc:sldMk cId="2853777485" sldId="277"/>
        </pc:sldMkLst>
        <pc:spChg chg="del">
          <ac:chgData name="Inyoung OH" userId="dd04d54c897460e9" providerId="LiveId" clId="{5CD25753-A126-4772-89A0-37C453BD2BFB}" dt="2026-09-03T10:54:02.159" v="24626" actId="478"/>
          <ac:spMkLst>
            <pc:docMk/>
            <pc:sldMk cId="2853777485" sldId="277"/>
            <ac:spMk id="4" creationId="{DA7AE653-E898-1B28-B3D0-3BF7A1502DC1}"/>
          </ac:spMkLst>
        </pc:spChg>
        <pc:spChg chg="add">
          <ac:chgData name="Inyoung OH" userId="dd04d54c897460e9" providerId="LiveId" clId="{5CD25753-A126-4772-89A0-37C453BD2BFB}" dt="2026-09-03T10:54:03.403" v="24627" actId="22"/>
          <ac:spMkLst>
            <pc:docMk/>
            <pc:sldMk cId="2853777485" sldId="277"/>
            <ac:spMk id="5" creationId="{28A80F8A-A0A6-03C7-FDAC-23FA6399E343}"/>
          </ac:spMkLst>
        </pc:spChg>
        <pc:spChg chg="del">
          <ac:chgData name="Inyoung OH" userId="dd04d54c897460e9" providerId="LiveId" clId="{5CD25753-A126-4772-89A0-37C453BD2BFB}" dt="2026-09-03T10:55:21.929" v="24726" actId="478"/>
          <ac:spMkLst>
            <pc:docMk/>
            <pc:sldMk cId="2853777485" sldId="277"/>
            <ac:spMk id="7" creationId="{3D08CF5C-49C8-DE9D-198A-67B5FAD38DF7}"/>
          </ac:spMkLst>
        </pc:spChg>
        <pc:spChg chg="add">
          <ac:chgData name="Inyoung OH" userId="dd04d54c897460e9" providerId="LiveId" clId="{5CD25753-A126-4772-89A0-37C453BD2BFB}" dt="2026-09-03T10:55:22.517" v="24727" actId="22"/>
          <ac:spMkLst>
            <pc:docMk/>
            <pc:sldMk cId="2853777485" sldId="277"/>
            <ac:spMk id="8" creationId="{81189EB2-CD66-D42D-0A22-B7B393DB6FC7}"/>
          </ac:spMkLst>
        </pc:spChg>
        <pc:picChg chg="add mod modCrop">
          <ac:chgData name="Inyoung OH" userId="dd04d54c897460e9" providerId="LiveId" clId="{5CD25753-A126-4772-89A0-37C453BD2BFB}" dt="2026-09-04T05:23:45.860" v="24841" actId="1038"/>
          <ac:picMkLst>
            <pc:docMk/>
            <pc:sldMk cId="2853777485" sldId="277"/>
            <ac:picMk id="4" creationId="{717CA3D9-9EA7-46A6-906F-7085A8F3F49E}"/>
          </ac:picMkLst>
        </pc:picChg>
      </pc:sldChg>
      <pc:sldChg chg="addSp delSp modSp del mod">
        <pc:chgData name="Inyoung OH" userId="dd04d54c897460e9" providerId="LiveId" clId="{5CD25753-A126-4772-89A0-37C453BD2BFB}" dt="2026-09-03T06:01:58.785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add mod">
        <pc:chgData name="Inyoung OH" userId="dd04d54c897460e9" providerId="LiveId" clId="{5CD25753-A126-4772-89A0-37C453BD2BFB}" dt="2026-09-04T05:24:13.717" v="24858" actId="1036"/>
        <pc:sldMkLst>
          <pc:docMk/>
          <pc:sldMk cId="1264981157" sldId="278"/>
        </pc:sldMkLst>
        <pc:spChg chg="del">
          <ac:chgData name="Inyoung OH" userId="dd04d54c897460e9" providerId="LiveId" clId="{5CD25753-A126-4772-89A0-37C453BD2BFB}" dt="2026-09-03T10:54:06.368" v="24628" actId="478"/>
          <ac:spMkLst>
            <pc:docMk/>
            <pc:sldMk cId="1264981157" sldId="278"/>
            <ac:spMk id="3" creationId="{EF865974-174C-1831-656A-005983FB9003}"/>
          </ac:spMkLst>
        </pc:spChg>
        <pc:spChg chg="add">
          <ac:chgData name="Inyoung OH" userId="dd04d54c897460e9" providerId="LiveId" clId="{5CD25753-A126-4772-89A0-37C453BD2BFB}" dt="2026-09-03T10:54:07.626" v="24629" actId="22"/>
          <ac:spMkLst>
            <pc:docMk/>
            <pc:sldMk cId="1264981157" sldId="278"/>
            <ac:spMk id="5" creationId="{6B15DECE-9EBE-3850-8C3D-12915DD9F1AD}"/>
          </ac:spMkLst>
        </pc:spChg>
        <pc:spChg chg="del">
          <ac:chgData name="Inyoung OH" userId="dd04d54c897460e9" providerId="LiveId" clId="{5CD25753-A126-4772-89A0-37C453BD2BFB}" dt="2026-09-03T10:55:25.152" v="24728" actId="478"/>
          <ac:spMkLst>
            <pc:docMk/>
            <pc:sldMk cId="1264981157" sldId="278"/>
            <ac:spMk id="7" creationId="{DD65985A-3353-2B3F-3C3F-C8D3AA94102E}"/>
          </ac:spMkLst>
        </pc:spChg>
        <pc:spChg chg="add">
          <ac:chgData name="Inyoung OH" userId="dd04d54c897460e9" providerId="LiveId" clId="{5CD25753-A126-4772-89A0-37C453BD2BFB}" dt="2026-09-03T10:55:26.316" v="24729" actId="22"/>
          <ac:spMkLst>
            <pc:docMk/>
            <pc:sldMk cId="1264981157" sldId="278"/>
            <ac:spMk id="8" creationId="{3A89C000-1E27-38EB-5B23-94258E182432}"/>
          </ac:spMkLst>
        </pc:spChg>
        <pc:picChg chg="add mod modCrop">
          <ac:chgData name="Inyoung OH" userId="dd04d54c897460e9" providerId="LiveId" clId="{5CD25753-A126-4772-89A0-37C453BD2BFB}" dt="2026-09-04T05:24:13.717" v="24858" actId="1036"/>
          <ac:picMkLst>
            <pc:docMk/>
            <pc:sldMk cId="1264981157" sldId="278"/>
            <ac:picMk id="3" creationId="{ADB5E4F0-C110-5EA4-62A8-AC62BD6631A3}"/>
          </ac:picMkLst>
        </pc:picChg>
      </pc:sldChg>
      <pc:sldChg chg="addSp delSp modSp del mod">
        <pc:chgData name="Inyoung OH" userId="dd04d54c897460e9" providerId="LiveId" clId="{5CD25753-A126-4772-89A0-37C453BD2BFB}" dt="2026-09-03T06:01:58.785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add mod">
        <pc:chgData name="Inyoung OH" userId="dd04d54c897460e9" providerId="LiveId" clId="{5CD25753-A126-4772-89A0-37C453BD2BFB}" dt="2026-09-04T05:24:40.099" v="24865" actId="14100"/>
        <pc:sldMkLst>
          <pc:docMk/>
          <pc:sldMk cId="4227763558" sldId="279"/>
        </pc:sldMkLst>
        <pc:spChg chg="del">
          <ac:chgData name="Inyoung OH" userId="dd04d54c897460e9" providerId="LiveId" clId="{5CD25753-A126-4772-89A0-37C453BD2BFB}" dt="2026-09-03T10:54:35.351" v="24632" actId="478"/>
          <ac:spMkLst>
            <pc:docMk/>
            <pc:sldMk cId="4227763558" sldId="279"/>
            <ac:spMk id="3" creationId="{50156177-D8C8-8CAD-C841-413C6FEEA8DD}"/>
          </ac:spMkLst>
        </pc:spChg>
        <pc:spChg chg="add">
          <ac:chgData name="Inyoung OH" userId="dd04d54c897460e9" providerId="LiveId" clId="{5CD25753-A126-4772-89A0-37C453BD2BFB}" dt="2026-09-03T10:54:12.386" v="24631" actId="22"/>
          <ac:spMkLst>
            <pc:docMk/>
            <pc:sldMk cId="4227763558" sldId="279"/>
            <ac:spMk id="4" creationId="{619CA210-96D6-877C-656D-7939AC2770B6}"/>
          </ac:spMkLst>
        </pc:spChg>
        <pc:spChg chg="del">
          <ac:chgData name="Inyoung OH" userId="dd04d54c897460e9" providerId="LiveId" clId="{5CD25753-A126-4772-89A0-37C453BD2BFB}" dt="2026-09-03T10:54:11.008" v="24630" actId="478"/>
          <ac:spMkLst>
            <pc:docMk/>
            <pc:sldMk cId="4227763558" sldId="279"/>
            <ac:spMk id="5" creationId="{1EC899DD-3FA2-780D-9B99-630AE353DC15}"/>
          </ac:spMkLst>
        </pc:spChg>
        <pc:spChg chg="del">
          <ac:chgData name="Inyoung OH" userId="dd04d54c897460e9" providerId="LiveId" clId="{5CD25753-A126-4772-89A0-37C453BD2BFB}" dt="2026-09-03T10:55:30.327" v="24730" actId="478"/>
          <ac:spMkLst>
            <pc:docMk/>
            <pc:sldMk cId="4227763558" sldId="279"/>
            <ac:spMk id="7" creationId="{C6C00B82-B217-1409-0931-CF29B8637D08}"/>
          </ac:spMkLst>
        </pc:spChg>
        <pc:spChg chg="add mod">
          <ac:chgData name="Inyoung OH" userId="dd04d54c897460e9" providerId="LiveId" clId="{5CD25753-A126-4772-89A0-37C453BD2BFB}" dt="2026-09-03T10:54:47.899" v="24717" actId="1035"/>
          <ac:spMkLst>
            <pc:docMk/>
            <pc:sldMk cId="4227763558" sldId="279"/>
            <ac:spMk id="8" creationId="{0A6483B5-C23E-334A-9502-7DAEFC861154}"/>
          </ac:spMkLst>
        </pc:spChg>
        <pc:spChg chg="add">
          <ac:chgData name="Inyoung OH" userId="dd04d54c897460e9" providerId="LiveId" clId="{5CD25753-A126-4772-89A0-37C453BD2BFB}" dt="2026-09-03T10:55:31.394" v="24731" actId="22"/>
          <ac:spMkLst>
            <pc:docMk/>
            <pc:sldMk cId="4227763558" sldId="279"/>
            <ac:spMk id="10" creationId="{4F4E5829-19EF-D272-C819-68763C01F17F}"/>
          </ac:spMkLst>
        </pc:spChg>
        <pc:picChg chg="add mod modCrop">
          <ac:chgData name="Inyoung OH" userId="dd04d54c897460e9" providerId="LiveId" clId="{5CD25753-A126-4772-89A0-37C453BD2BFB}" dt="2026-09-04T05:24:40.099" v="24865" actId="14100"/>
          <ac:picMkLst>
            <pc:docMk/>
            <pc:sldMk cId="4227763558" sldId="279"/>
            <ac:picMk id="3" creationId="{2D66D173-2ABA-1DDC-1AF8-C9DF24FB9B7E}"/>
          </ac:picMkLst>
        </pc:picChg>
      </pc:sldChg>
      <pc:sldChg chg="addSp delSp modSp del mod">
        <pc:chgData name="Inyoung OH" userId="dd04d54c897460e9" providerId="LiveId" clId="{5CD25753-A126-4772-89A0-37C453BD2BFB}" dt="2026-09-03T06:01:58.785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modSp add mod">
        <pc:chgData name="Inyoung OH" userId="dd04d54c897460e9" providerId="LiveId" clId="{5CD25753-A126-4772-89A0-37C453BD2BFB}" dt="2026-09-04T05:25:06.234" v="24886" actId="1037"/>
        <pc:sldMkLst>
          <pc:docMk/>
          <pc:sldMk cId="2801563290" sldId="280"/>
        </pc:sldMkLst>
        <pc:spChg chg="mod">
          <ac:chgData name="Inyoung OH" userId="dd04d54c897460e9" providerId="LiveId" clId="{5CD25753-A126-4772-89A0-37C453BD2BFB}" dt="2026-09-04T03:20:14.371" v="24742" actId="14100"/>
          <ac:spMkLst>
            <pc:docMk/>
            <pc:sldMk cId="2801563290" sldId="280"/>
            <ac:spMk id="7" creationId="{D82D2865-51A3-4083-3D80-D864908B8E39}"/>
          </ac:spMkLst>
        </pc:spChg>
        <pc:picChg chg="add mod modCrop">
          <ac:chgData name="Inyoung OH" userId="dd04d54c897460e9" providerId="LiveId" clId="{5CD25753-A126-4772-89A0-37C453BD2BFB}" dt="2026-09-04T05:25:06.234" v="24886" actId="1037"/>
          <ac:picMkLst>
            <pc:docMk/>
            <pc:sldMk cId="2801563290" sldId="280"/>
            <ac:picMk id="3" creationId="{007F828F-A805-AC1F-F9AD-F2FF06069929}"/>
          </ac:picMkLst>
        </pc:picChg>
      </pc:sldChg>
      <pc:sldChg chg="addSp delSp modSp del mod">
        <pc:chgData name="Inyoung OH" userId="dd04d54c897460e9" providerId="LiveId" clId="{5CD25753-A126-4772-89A0-37C453BD2BFB}" dt="2026-09-03T06:01:58.785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Sp delSp modSp add mod">
        <pc:chgData name="Inyoung OH" userId="dd04d54c897460e9" providerId="LiveId" clId="{5CD25753-A126-4772-89A0-37C453BD2BFB}" dt="2026-09-04T05:25:38.567" v="24916" actId="1035"/>
        <pc:sldMkLst>
          <pc:docMk/>
          <pc:sldMk cId="2130525634" sldId="281"/>
        </pc:sldMkLst>
        <pc:spChg chg="add">
          <ac:chgData name="Inyoung OH" userId="dd04d54c897460e9" providerId="LiveId" clId="{5CD25753-A126-4772-89A0-37C453BD2BFB}" dt="2026-09-04T03:20:21.343" v="24744" actId="22"/>
          <ac:spMkLst>
            <pc:docMk/>
            <pc:sldMk cId="2130525634" sldId="281"/>
            <ac:spMk id="4" creationId="{9F9AF275-D975-B536-0D90-5FF25B28D311}"/>
          </ac:spMkLst>
        </pc:spChg>
        <pc:spChg chg="del">
          <ac:chgData name="Inyoung OH" userId="dd04d54c897460e9" providerId="LiveId" clId="{5CD25753-A126-4772-89A0-37C453BD2BFB}" dt="2026-09-04T03:20:20.853" v="24743" actId="478"/>
          <ac:spMkLst>
            <pc:docMk/>
            <pc:sldMk cId="2130525634" sldId="281"/>
            <ac:spMk id="8" creationId="{05119912-0E64-8685-F002-F0074E2B2C07}"/>
          </ac:spMkLst>
        </pc:spChg>
        <pc:picChg chg="add mod modCrop">
          <ac:chgData name="Inyoung OH" userId="dd04d54c897460e9" providerId="LiveId" clId="{5CD25753-A126-4772-89A0-37C453BD2BFB}" dt="2026-09-04T05:25:38.567" v="24916" actId="1035"/>
          <ac:picMkLst>
            <pc:docMk/>
            <pc:sldMk cId="2130525634" sldId="281"/>
            <ac:picMk id="6" creationId="{70FE7AAD-46AF-CD62-37E8-A32145C029FB}"/>
          </ac:picMkLst>
        </pc:picChg>
      </pc:sldChg>
      <pc:sldChg chg="addSp delSp modSp add mod">
        <pc:chgData name="Inyoung OH" userId="dd04d54c897460e9" providerId="LiveId" clId="{5CD25753-A126-4772-89A0-37C453BD2BFB}" dt="2026-09-04T05:26:05.025" v="24931" actId="1036"/>
        <pc:sldMkLst>
          <pc:docMk/>
          <pc:sldMk cId="1221026718" sldId="282"/>
        </pc:sldMkLst>
        <pc:spChg chg="add">
          <ac:chgData name="Inyoung OH" userId="dd04d54c897460e9" providerId="LiveId" clId="{5CD25753-A126-4772-89A0-37C453BD2BFB}" dt="2026-09-04T03:20:24.827" v="24746" actId="22"/>
          <ac:spMkLst>
            <pc:docMk/>
            <pc:sldMk cId="1221026718" sldId="282"/>
            <ac:spMk id="3" creationId="{D048797F-9985-E33B-38F9-214BB0AC162A}"/>
          </ac:spMkLst>
        </pc:spChg>
        <pc:spChg chg="del">
          <ac:chgData name="Inyoung OH" userId="dd04d54c897460e9" providerId="LiveId" clId="{5CD25753-A126-4772-89A0-37C453BD2BFB}" dt="2026-09-04T03:20:23.853" v="24745" actId="478"/>
          <ac:spMkLst>
            <pc:docMk/>
            <pc:sldMk cId="1221026718" sldId="282"/>
            <ac:spMk id="8" creationId="{D8972056-C424-033F-8FAD-734264769FF6}"/>
          </ac:spMkLst>
        </pc:spChg>
        <pc:picChg chg="add mod modCrop">
          <ac:chgData name="Inyoung OH" userId="dd04d54c897460e9" providerId="LiveId" clId="{5CD25753-A126-4772-89A0-37C453BD2BFB}" dt="2026-09-04T05:26:05.025" v="24931" actId="1036"/>
          <ac:picMkLst>
            <pc:docMk/>
            <pc:sldMk cId="1221026718" sldId="282"/>
            <ac:picMk id="6" creationId="{5C8C8583-E58C-263C-0DD7-55A27E198684}"/>
          </ac:picMkLst>
        </pc:picChg>
      </pc:sldChg>
      <pc:sldChg chg="addSp delSp modSp add mod">
        <pc:chgData name="Inyoung OH" userId="dd04d54c897460e9" providerId="LiveId" clId="{5CD25753-A126-4772-89A0-37C453BD2BFB}" dt="2026-09-04T05:26:28.578" v="24939" actId="1037"/>
        <pc:sldMkLst>
          <pc:docMk/>
          <pc:sldMk cId="2394462440" sldId="283"/>
        </pc:sldMkLst>
        <pc:spChg chg="add">
          <ac:chgData name="Inyoung OH" userId="dd04d54c897460e9" providerId="LiveId" clId="{5CD25753-A126-4772-89A0-37C453BD2BFB}" dt="2026-09-04T03:20:28.360" v="24748" actId="22"/>
          <ac:spMkLst>
            <pc:docMk/>
            <pc:sldMk cId="2394462440" sldId="283"/>
            <ac:spMk id="4" creationId="{95FB10E5-D161-FAB1-30AE-42AD55728E6D}"/>
          </ac:spMkLst>
        </pc:spChg>
        <pc:spChg chg="del">
          <ac:chgData name="Inyoung OH" userId="dd04d54c897460e9" providerId="LiveId" clId="{5CD25753-A126-4772-89A0-37C453BD2BFB}" dt="2026-09-04T03:20:27.965" v="24747" actId="478"/>
          <ac:spMkLst>
            <pc:docMk/>
            <pc:sldMk cId="2394462440" sldId="283"/>
            <ac:spMk id="8" creationId="{4660ABA4-3FE1-FEB2-D38D-9479AAC81949}"/>
          </ac:spMkLst>
        </pc:spChg>
        <pc:picChg chg="add mod modCrop">
          <ac:chgData name="Inyoung OH" userId="dd04d54c897460e9" providerId="LiveId" clId="{5CD25753-A126-4772-89A0-37C453BD2BFB}" dt="2026-09-04T05:26:28.578" v="24939" actId="1037"/>
          <ac:picMkLst>
            <pc:docMk/>
            <pc:sldMk cId="2394462440" sldId="283"/>
            <ac:picMk id="6" creationId="{76AD10EA-E516-B722-F3CE-D3BA798A4C0D}"/>
          </ac:picMkLst>
        </pc:picChg>
      </pc:sldChg>
      <pc:sldChg chg="addSp delSp modSp add mod">
        <pc:chgData name="Inyoung OH" userId="dd04d54c897460e9" providerId="LiveId" clId="{5CD25753-A126-4772-89A0-37C453BD2BFB}" dt="2026-09-04T05:26:54.783" v="24957" actId="1038"/>
        <pc:sldMkLst>
          <pc:docMk/>
          <pc:sldMk cId="1836410391" sldId="284"/>
        </pc:sldMkLst>
        <pc:spChg chg="add">
          <ac:chgData name="Inyoung OH" userId="dd04d54c897460e9" providerId="LiveId" clId="{5CD25753-A126-4772-89A0-37C453BD2BFB}" dt="2026-09-04T03:20:32.398" v="24750" actId="22"/>
          <ac:spMkLst>
            <pc:docMk/>
            <pc:sldMk cId="1836410391" sldId="284"/>
            <ac:spMk id="3" creationId="{431A3256-D004-6154-38E3-0E83C50B51F3}"/>
          </ac:spMkLst>
        </pc:spChg>
        <pc:spChg chg="del">
          <ac:chgData name="Inyoung OH" userId="dd04d54c897460e9" providerId="LiveId" clId="{5CD25753-A126-4772-89A0-37C453BD2BFB}" dt="2026-09-04T03:20:30.740" v="24749" actId="478"/>
          <ac:spMkLst>
            <pc:docMk/>
            <pc:sldMk cId="1836410391" sldId="284"/>
            <ac:spMk id="8" creationId="{83200181-14FF-A22D-8191-C1A85845E017}"/>
          </ac:spMkLst>
        </pc:spChg>
        <pc:picChg chg="add mod modCrop">
          <ac:chgData name="Inyoung OH" userId="dd04d54c897460e9" providerId="LiveId" clId="{5CD25753-A126-4772-89A0-37C453BD2BFB}" dt="2026-09-04T05:26:54.783" v="24957" actId="1038"/>
          <ac:picMkLst>
            <pc:docMk/>
            <pc:sldMk cId="1836410391" sldId="284"/>
            <ac:picMk id="6" creationId="{2921A242-829B-27EA-BC9B-71A5EF08B1AF}"/>
          </ac:picMkLst>
        </pc:picChg>
      </pc:sldChg>
      <pc:sldChg chg="addSp delSp modSp add mod">
        <pc:chgData name="Inyoung OH" userId="dd04d54c897460e9" providerId="LiveId" clId="{5CD25753-A126-4772-89A0-37C453BD2BFB}" dt="2026-09-04T05:28:06.761" v="24994" actId="1035"/>
        <pc:sldMkLst>
          <pc:docMk/>
          <pc:sldMk cId="2694024407" sldId="285"/>
        </pc:sldMkLst>
        <pc:spChg chg="add">
          <ac:chgData name="Inyoung OH" userId="dd04d54c897460e9" providerId="LiveId" clId="{5CD25753-A126-4772-89A0-37C453BD2BFB}" dt="2026-09-04T03:20:36.090" v="24752" actId="22"/>
          <ac:spMkLst>
            <pc:docMk/>
            <pc:sldMk cId="2694024407" sldId="285"/>
            <ac:spMk id="3" creationId="{16D92878-A814-F4C1-0891-0D4E002F19F7}"/>
          </ac:spMkLst>
        </pc:spChg>
        <pc:spChg chg="del">
          <ac:chgData name="Inyoung OH" userId="dd04d54c897460e9" providerId="LiveId" clId="{5CD25753-A126-4772-89A0-37C453BD2BFB}" dt="2026-09-04T03:20:34.884" v="24751" actId="478"/>
          <ac:spMkLst>
            <pc:docMk/>
            <pc:sldMk cId="2694024407" sldId="285"/>
            <ac:spMk id="10" creationId="{45BBFCAB-8D1B-6DA4-78EC-4B1A5C41FFCB}"/>
          </ac:spMkLst>
        </pc:spChg>
        <pc:picChg chg="add mod modCrop">
          <ac:chgData name="Inyoung OH" userId="dd04d54c897460e9" providerId="LiveId" clId="{5CD25753-A126-4772-89A0-37C453BD2BFB}" dt="2026-09-04T05:28:06.761" v="24994" actId="1035"/>
          <ac:picMkLst>
            <pc:docMk/>
            <pc:sldMk cId="2694024407" sldId="285"/>
            <ac:picMk id="5" creationId="{77C302E3-8B75-1E24-2F2A-6DB53AA25754}"/>
          </ac:picMkLst>
        </pc:picChg>
      </pc:sldChg>
      <pc:sldChg chg="addSp modSp add mod">
        <pc:chgData name="Inyoung OH" userId="dd04d54c897460e9" providerId="LiveId" clId="{5CD25753-A126-4772-89A0-37C453BD2BFB}" dt="2026-09-04T05:28:39.747" v="25059" actId="1035"/>
        <pc:sldMkLst>
          <pc:docMk/>
          <pc:sldMk cId="2640243421" sldId="286"/>
        </pc:sldMkLst>
        <pc:spChg chg="mod">
          <ac:chgData name="Inyoung OH" userId="dd04d54c897460e9" providerId="LiveId" clId="{5CD25753-A126-4772-89A0-37C453BD2BFB}" dt="2026-09-04T03:20:52.520" v="24755" actId="20577"/>
          <ac:spMkLst>
            <pc:docMk/>
            <pc:sldMk cId="2640243421" sldId="286"/>
            <ac:spMk id="7" creationId="{0EB21E88-232C-DC21-7A45-7C0FB4ADB8AB}"/>
          </ac:spMkLst>
        </pc:spChg>
        <pc:picChg chg="add mod modCrop">
          <ac:chgData name="Inyoung OH" userId="dd04d54c897460e9" providerId="LiveId" clId="{5CD25753-A126-4772-89A0-37C453BD2BFB}" dt="2026-09-04T05:28:39.747" v="25059" actId="1035"/>
          <ac:picMkLst>
            <pc:docMk/>
            <pc:sldMk cId="2640243421" sldId="286"/>
            <ac:picMk id="2" creationId="{1A1EF089-C1A7-381B-494D-337C2229A799}"/>
          </ac:picMkLst>
        </pc:picChg>
      </pc:sldChg>
      <pc:sldChg chg="addSp delSp modSp add mod">
        <pc:chgData name="Inyoung OH" userId="dd04d54c897460e9" providerId="LiveId" clId="{5CD25753-A126-4772-89A0-37C453BD2BFB}" dt="2026-09-04T05:29:12.684" v="25068" actId="1037"/>
        <pc:sldMkLst>
          <pc:docMk/>
          <pc:sldMk cId="1477502491" sldId="287"/>
        </pc:sldMkLst>
        <pc:spChg chg="del">
          <ac:chgData name="Inyoung OH" userId="dd04d54c897460e9" providerId="LiveId" clId="{5CD25753-A126-4772-89A0-37C453BD2BFB}" dt="2026-09-04T03:20:57.290" v="24756" actId="478"/>
          <ac:spMkLst>
            <pc:docMk/>
            <pc:sldMk cId="1477502491" sldId="287"/>
            <ac:spMk id="4" creationId="{67FE48CF-3066-5C74-D975-E4B34F1B2C01}"/>
          </ac:spMkLst>
        </pc:spChg>
        <pc:spChg chg="add">
          <ac:chgData name="Inyoung OH" userId="dd04d54c897460e9" providerId="LiveId" clId="{5CD25753-A126-4772-89A0-37C453BD2BFB}" dt="2026-09-04T03:20:58.842" v="24757" actId="22"/>
          <ac:spMkLst>
            <pc:docMk/>
            <pc:sldMk cId="1477502491" sldId="287"/>
            <ac:spMk id="6" creationId="{70C266F9-0739-658B-807F-DEE8DFA27D97}"/>
          </ac:spMkLst>
        </pc:spChg>
        <pc:picChg chg="add mod modCrop">
          <ac:chgData name="Inyoung OH" userId="dd04d54c897460e9" providerId="LiveId" clId="{5CD25753-A126-4772-89A0-37C453BD2BFB}" dt="2026-09-04T05:29:12.684" v="25068" actId="1037"/>
          <ac:picMkLst>
            <pc:docMk/>
            <pc:sldMk cId="1477502491" sldId="287"/>
            <ac:picMk id="4" creationId="{88018C2D-7480-89E6-207F-20C9B22DD2B8}"/>
          </ac:picMkLst>
        </pc:picChg>
      </pc:sldChg>
      <pc:sldChg chg="addSp delSp modSp add mod">
        <pc:chgData name="Inyoung OH" userId="dd04d54c897460e9" providerId="LiveId" clId="{5CD25753-A126-4772-89A0-37C453BD2BFB}" dt="2026-09-04T05:29:43.129" v="25078" actId="1038"/>
        <pc:sldMkLst>
          <pc:docMk/>
          <pc:sldMk cId="189169666" sldId="288"/>
        </pc:sldMkLst>
        <pc:spChg chg="del">
          <ac:chgData name="Inyoung OH" userId="dd04d54c897460e9" providerId="LiveId" clId="{5CD25753-A126-4772-89A0-37C453BD2BFB}" dt="2026-09-04T03:21:01.223" v="24758" actId="478"/>
          <ac:spMkLst>
            <pc:docMk/>
            <pc:sldMk cId="189169666" sldId="288"/>
            <ac:spMk id="3" creationId="{FF539A58-DB52-C6C6-35E0-64DBD1D092B2}"/>
          </ac:spMkLst>
        </pc:spChg>
        <pc:spChg chg="add">
          <ac:chgData name="Inyoung OH" userId="dd04d54c897460e9" providerId="LiveId" clId="{5CD25753-A126-4772-89A0-37C453BD2BFB}" dt="2026-09-04T03:21:02.273" v="24759" actId="22"/>
          <ac:spMkLst>
            <pc:docMk/>
            <pc:sldMk cId="189169666" sldId="288"/>
            <ac:spMk id="6" creationId="{723D20FF-3F22-1F14-7E45-E15C3C7ABE4D}"/>
          </ac:spMkLst>
        </pc:spChg>
        <pc:picChg chg="add mod modCrop">
          <ac:chgData name="Inyoung OH" userId="dd04d54c897460e9" providerId="LiveId" clId="{5CD25753-A126-4772-89A0-37C453BD2BFB}" dt="2026-09-04T05:29:43.129" v="25078" actId="1038"/>
          <ac:picMkLst>
            <pc:docMk/>
            <pc:sldMk cId="189169666" sldId="288"/>
            <ac:picMk id="3" creationId="{87A02421-90B7-566D-B37B-77CCA140B082}"/>
          </ac:picMkLst>
        </pc:picChg>
      </pc:sldChg>
      <pc:sldChg chg="addSp delSp modSp add mod">
        <pc:chgData name="Inyoung OH" userId="dd04d54c897460e9" providerId="LiveId" clId="{5CD25753-A126-4772-89A0-37C453BD2BFB}" dt="2026-09-04T05:30:30.377" v="25096" actId="1037"/>
        <pc:sldMkLst>
          <pc:docMk/>
          <pc:sldMk cId="2375884045" sldId="289"/>
        </pc:sldMkLst>
        <pc:spChg chg="del">
          <ac:chgData name="Inyoung OH" userId="dd04d54c897460e9" providerId="LiveId" clId="{5CD25753-A126-4772-89A0-37C453BD2BFB}" dt="2026-09-04T03:21:06.297" v="24760" actId="478"/>
          <ac:spMkLst>
            <pc:docMk/>
            <pc:sldMk cId="2375884045" sldId="289"/>
            <ac:spMk id="4" creationId="{20ADFF15-1074-6F80-5B57-39D26497244B}"/>
          </ac:spMkLst>
        </pc:spChg>
        <pc:spChg chg="add">
          <ac:chgData name="Inyoung OH" userId="dd04d54c897460e9" providerId="LiveId" clId="{5CD25753-A126-4772-89A0-37C453BD2BFB}" dt="2026-09-04T03:21:07.263" v="24761" actId="22"/>
          <ac:spMkLst>
            <pc:docMk/>
            <pc:sldMk cId="2375884045" sldId="289"/>
            <ac:spMk id="6" creationId="{A5911C81-5676-16D2-BDF1-5928C022E8F2}"/>
          </ac:spMkLst>
        </pc:spChg>
        <pc:picChg chg="add mod modCrop">
          <ac:chgData name="Inyoung OH" userId="dd04d54c897460e9" providerId="LiveId" clId="{5CD25753-A126-4772-89A0-37C453BD2BFB}" dt="2026-09-04T05:30:30.377" v="25096" actId="1037"/>
          <ac:picMkLst>
            <pc:docMk/>
            <pc:sldMk cId="2375884045" sldId="289"/>
            <ac:picMk id="4" creationId="{5E70C61D-3B4E-1E49-DCD1-956F715E258B}"/>
          </ac:picMkLst>
        </pc:picChg>
      </pc:sldChg>
      <pc:sldChg chg="addSp delSp modSp add mod">
        <pc:chgData name="Inyoung OH" userId="dd04d54c897460e9" providerId="LiveId" clId="{5CD25753-A126-4772-89A0-37C453BD2BFB}" dt="2026-09-04T05:30:59.915" v="25132" actId="1036"/>
        <pc:sldMkLst>
          <pc:docMk/>
          <pc:sldMk cId="3038006713" sldId="290"/>
        </pc:sldMkLst>
        <pc:spChg chg="del">
          <ac:chgData name="Inyoung OH" userId="dd04d54c897460e9" providerId="LiveId" clId="{5CD25753-A126-4772-89A0-37C453BD2BFB}" dt="2026-09-04T03:21:10.868" v="24762" actId="478"/>
          <ac:spMkLst>
            <pc:docMk/>
            <pc:sldMk cId="3038006713" sldId="290"/>
            <ac:spMk id="3" creationId="{E3869CCA-B8B0-5871-1969-61FB66B112A0}"/>
          </ac:spMkLst>
        </pc:spChg>
        <pc:spChg chg="add">
          <ac:chgData name="Inyoung OH" userId="dd04d54c897460e9" providerId="LiveId" clId="{5CD25753-A126-4772-89A0-37C453BD2BFB}" dt="2026-09-04T03:21:11.913" v="24763" actId="22"/>
          <ac:spMkLst>
            <pc:docMk/>
            <pc:sldMk cId="3038006713" sldId="290"/>
            <ac:spMk id="6" creationId="{D0D3FECC-BA44-524D-A34A-B90A0BD90259}"/>
          </ac:spMkLst>
        </pc:spChg>
        <pc:picChg chg="add mod modCrop">
          <ac:chgData name="Inyoung OH" userId="dd04d54c897460e9" providerId="LiveId" clId="{5CD25753-A126-4772-89A0-37C453BD2BFB}" dt="2026-09-04T05:30:59.915" v="25132" actId="1036"/>
          <ac:picMkLst>
            <pc:docMk/>
            <pc:sldMk cId="3038006713" sldId="290"/>
            <ac:picMk id="3" creationId="{96151280-130D-F4CE-DFEE-974C29A9694A}"/>
          </ac:picMkLst>
        </pc:picChg>
      </pc:sldChg>
      <pc:sldChg chg="addSp delSp modSp add mod">
        <pc:chgData name="Inyoung OH" userId="dd04d54c897460e9" providerId="LiveId" clId="{5CD25753-A126-4772-89A0-37C453BD2BFB}" dt="2026-09-04T05:31:32.419" v="25164" actId="1035"/>
        <pc:sldMkLst>
          <pc:docMk/>
          <pc:sldMk cId="1030634783" sldId="291"/>
        </pc:sldMkLst>
        <pc:spChg chg="del">
          <ac:chgData name="Inyoung OH" userId="dd04d54c897460e9" providerId="LiveId" clId="{5CD25753-A126-4772-89A0-37C453BD2BFB}" dt="2026-09-04T03:21:15.060" v="24764" actId="478"/>
          <ac:spMkLst>
            <pc:docMk/>
            <pc:sldMk cId="1030634783" sldId="291"/>
            <ac:spMk id="3" creationId="{9A99B8B6-6984-094C-7A76-B0B24ED2B528}"/>
          </ac:spMkLst>
        </pc:spChg>
        <pc:spChg chg="add">
          <ac:chgData name="Inyoung OH" userId="dd04d54c897460e9" providerId="LiveId" clId="{5CD25753-A126-4772-89A0-37C453BD2BFB}" dt="2026-09-04T03:21:16.096" v="24765" actId="22"/>
          <ac:spMkLst>
            <pc:docMk/>
            <pc:sldMk cId="1030634783" sldId="291"/>
            <ac:spMk id="5" creationId="{8DEAE3D1-9DA5-AB11-8C10-DB6F849C0AC2}"/>
          </ac:spMkLst>
        </pc:spChg>
        <pc:picChg chg="add mod modCrop">
          <ac:chgData name="Inyoung OH" userId="dd04d54c897460e9" providerId="LiveId" clId="{5CD25753-A126-4772-89A0-37C453BD2BFB}" dt="2026-09-04T05:31:32.419" v="25164" actId="1035"/>
          <ac:picMkLst>
            <pc:docMk/>
            <pc:sldMk cId="1030634783" sldId="291"/>
            <ac:picMk id="3" creationId="{C04D60E5-48C9-9944-A85C-79338D19436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4BE22-2B22-466E-8B55-A2B0AB57E50F}" type="slidenum">
              <a:rPr lang="en-HK" smtClean="0"/>
              <a:t>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065334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tif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tif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tif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tif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tif"/><Relationship Id="rId14" Type="http://schemas.openxmlformats.org/officeDocument/2006/relationships/image" Target="../media/image12.t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A1356-1FF9-81C8-6180-64296380E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098306-6895-AD4F-EE42-A74FD102430F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135D1B-3E10-26FC-B828-03E05C87295A}"/>
              </a:ext>
            </a:extLst>
          </p:cNvPr>
          <p:cNvSpPr/>
          <p:nvPr/>
        </p:nvSpPr>
        <p:spPr>
          <a:xfrm>
            <a:off x="52655" y="2075747"/>
            <a:ext cx="31951345" cy="1844551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B1FF2A-5405-E7A5-AEA8-1B329A62603B}"/>
              </a:ext>
            </a:extLst>
          </p:cNvPr>
          <p:cNvSpPr txBox="1"/>
          <p:nvPr/>
        </p:nvSpPr>
        <p:spPr>
          <a:xfrm>
            <a:off x="241267" y="2338742"/>
            <a:ext cx="13034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[Iba1-mKeima / Iba1-shPfk2 + Iba1-mKeima] + LPS, day 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88E027F-4EF2-EEAB-1B22-363C46E1A7E8}"/>
              </a:ext>
            </a:extLst>
          </p:cNvPr>
          <p:cNvSpPr txBox="1">
            <a:spLocks/>
          </p:cNvSpPr>
          <p:nvPr/>
        </p:nvSpPr>
        <p:spPr>
          <a:xfrm>
            <a:off x="3480255" y="3608581"/>
            <a:ext cx="2310944" cy="44726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E1950F-CA07-1E09-785C-46A5A51CD7A9}"/>
              </a:ext>
            </a:extLst>
          </p:cNvPr>
          <p:cNvSpPr txBox="1">
            <a:spLocks/>
          </p:cNvSpPr>
          <p:nvPr/>
        </p:nvSpPr>
        <p:spPr>
          <a:xfrm>
            <a:off x="16962944" y="3308597"/>
            <a:ext cx="2343103" cy="95508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B9E117-4A55-4A90-4F9E-36D44DE22EB8}"/>
              </a:ext>
            </a:extLst>
          </p:cNvPr>
          <p:cNvSpPr txBox="1">
            <a:spLocks/>
          </p:cNvSpPr>
          <p:nvPr/>
        </p:nvSpPr>
        <p:spPr>
          <a:xfrm>
            <a:off x="20619139" y="3272213"/>
            <a:ext cx="2756070" cy="98767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C2D3ADE-3A43-ADA3-59EB-5EBDB486E3BD}"/>
              </a:ext>
            </a:extLst>
          </p:cNvPr>
          <p:cNvSpPr txBox="1">
            <a:spLocks/>
          </p:cNvSpPr>
          <p:nvPr/>
        </p:nvSpPr>
        <p:spPr>
          <a:xfrm>
            <a:off x="24383366" y="3340842"/>
            <a:ext cx="3168368" cy="97855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569CC2C-608B-1344-FB47-DA954E89BB3A}"/>
              </a:ext>
            </a:extLst>
          </p:cNvPr>
          <p:cNvSpPr txBox="1">
            <a:spLocks/>
          </p:cNvSpPr>
          <p:nvPr/>
        </p:nvSpPr>
        <p:spPr>
          <a:xfrm>
            <a:off x="12343442" y="2857682"/>
            <a:ext cx="3205616" cy="169164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10F9D89-C92B-F4C3-9FC3-A76E74B009BC}"/>
              </a:ext>
            </a:extLst>
          </p:cNvPr>
          <p:cNvSpPr txBox="1">
            <a:spLocks/>
          </p:cNvSpPr>
          <p:nvPr/>
        </p:nvSpPr>
        <p:spPr>
          <a:xfrm>
            <a:off x="28988204" y="3652947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4CE980-6852-65E8-C664-5C243CE4421A}"/>
              </a:ext>
            </a:extLst>
          </p:cNvPr>
          <p:cNvSpPr txBox="1">
            <a:spLocks/>
          </p:cNvSpPr>
          <p:nvPr/>
        </p:nvSpPr>
        <p:spPr>
          <a:xfrm>
            <a:off x="25845333" y="2336801"/>
            <a:ext cx="5820000" cy="97855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7317C2ED-C441-4FB0-8102-6E490ECDF6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6625"/>
          <a:stretch/>
        </p:blipFill>
        <p:spPr>
          <a:xfrm>
            <a:off x="1660962" y="14966628"/>
            <a:ext cx="4725797" cy="3657600"/>
          </a:xfrm>
          <a:prstGeom prst="rect">
            <a:avLst/>
          </a:prstGeom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62B5963B-14B1-4394-2836-011FD6B77A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204" r="16467"/>
          <a:stretch/>
        </p:blipFill>
        <p:spPr>
          <a:xfrm>
            <a:off x="16142929" y="14990332"/>
            <a:ext cx="3816270" cy="3657600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9999AE3B-F2A0-D929-0988-C38964C9D0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677" r="15994"/>
          <a:stretch/>
        </p:blipFill>
        <p:spPr>
          <a:xfrm>
            <a:off x="20135525" y="14999896"/>
            <a:ext cx="3816268" cy="3657600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29EF6EFA-5DF1-E4AB-D88D-6E943737DC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047" r="15994"/>
          <a:stretch/>
        </p:blipFill>
        <p:spPr>
          <a:xfrm>
            <a:off x="23881270" y="15008915"/>
            <a:ext cx="3852019" cy="3657600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BA189A6B-31F9-3D0C-475E-141D6AB2CE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204" r="15994"/>
          <a:stretch/>
        </p:blipFill>
        <p:spPr>
          <a:xfrm>
            <a:off x="12069156" y="14953085"/>
            <a:ext cx="3843081" cy="3657600"/>
          </a:xfrm>
          <a:prstGeom prst="rect">
            <a:avLst/>
          </a:prstGeom>
        </p:spPr>
      </p:pic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F6DD4E71-EFF6-9E7B-F070-7D586A45A14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5889" r="16152"/>
          <a:stretch/>
        </p:blipFill>
        <p:spPr>
          <a:xfrm>
            <a:off x="27976502" y="14829403"/>
            <a:ext cx="3852019" cy="3657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9EB75D-2B14-3CD2-EA13-B65DC2403F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72"/>
          <a:stretch/>
        </p:blipFill>
        <p:spPr>
          <a:xfrm>
            <a:off x="1259234" y="4672557"/>
            <a:ext cx="5341129" cy="3657600"/>
          </a:xfrm>
          <a:prstGeom prst="rect">
            <a:avLst/>
          </a:prstGeom>
        </p:spPr>
      </p:pic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80C40F8C-67C0-0598-FC30-3A8B77856D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8" r="20593"/>
          <a:stretch/>
        </p:blipFill>
        <p:spPr>
          <a:xfrm>
            <a:off x="16088968" y="4572366"/>
            <a:ext cx="3999955" cy="3657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8F2FA09-A2F5-6D46-897E-DECFA514FA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6" r="21035"/>
          <a:stretch/>
        </p:blipFill>
        <p:spPr>
          <a:xfrm>
            <a:off x="20022395" y="4566041"/>
            <a:ext cx="3999950" cy="3657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687B238-99AE-635C-9095-AF55E08268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1" r="21129"/>
          <a:stretch/>
        </p:blipFill>
        <p:spPr>
          <a:xfrm>
            <a:off x="23913124" y="4566043"/>
            <a:ext cx="3999955" cy="3657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F0E8BD7-C1EF-0E85-9ECA-036589F0C5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3" r="20968"/>
          <a:stretch/>
        </p:blipFill>
        <p:spPr>
          <a:xfrm>
            <a:off x="12097380" y="4620830"/>
            <a:ext cx="3999957" cy="3657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EDC928-FDF6-8FD3-8BDC-348D0C6678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6" r="20505"/>
          <a:stretch/>
        </p:blipFill>
        <p:spPr>
          <a:xfrm>
            <a:off x="27827078" y="4583310"/>
            <a:ext cx="3999955" cy="36576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46473B-D75D-6D29-F999-E73976BF5497}"/>
              </a:ext>
            </a:extLst>
          </p:cNvPr>
          <p:cNvSpPr txBox="1"/>
          <p:nvPr/>
        </p:nvSpPr>
        <p:spPr>
          <a:xfrm>
            <a:off x="457274" y="5169643"/>
            <a:ext cx="1877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32D5FD-6C02-AA9B-F662-8EB5C0200037}"/>
              </a:ext>
            </a:extLst>
          </p:cNvPr>
          <p:cNvSpPr txBox="1"/>
          <p:nvPr/>
        </p:nvSpPr>
        <p:spPr>
          <a:xfrm>
            <a:off x="464124" y="15229839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shPfk2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AE938337-9BBC-054C-209F-3A61C419CB30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r="16913"/>
          <a:stretch/>
        </p:blipFill>
        <p:spPr>
          <a:xfrm>
            <a:off x="1648755" y="9728787"/>
            <a:ext cx="4833139" cy="36576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91FD0E2-66B9-75D1-A979-F092F5FA0DB3}"/>
              </a:ext>
            </a:extLst>
          </p:cNvPr>
          <p:cNvSpPr txBox="1"/>
          <p:nvPr/>
        </p:nvSpPr>
        <p:spPr>
          <a:xfrm>
            <a:off x="476823" y="10009507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shPfk1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9F0FBE02-ACA6-C88B-F8E0-634CB00BB0D4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7750" r="16913"/>
          <a:stretch/>
        </p:blipFill>
        <p:spPr>
          <a:xfrm>
            <a:off x="16204958" y="9831796"/>
            <a:ext cx="3800672" cy="3657600"/>
          </a:xfrm>
          <a:prstGeom prst="rect">
            <a:avLst/>
          </a:prstGeom>
        </p:spPr>
      </p:pic>
      <p:pic>
        <p:nvPicPr>
          <p:cNvPr id="30" name="Content Placeholder 3">
            <a:extLst>
              <a:ext uri="{FF2B5EF4-FFF2-40B4-BE49-F238E27FC236}">
                <a16:creationId xmlns:a16="http://schemas.microsoft.com/office/drawing/2014/main" id="{02C71BBB-D907-52E5-8823-FF3D0266109F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7750" r="17573"/>
          <a:stretch/>
        </p:blipFill>
        <p:spPr>
          <a:xfrm>
            <a:off x="20121594" y="9825470"/>
            <a:ext cx="3762290" cy="3657600"/>
          </a:xfrm>
          <a:prstGeom prst="rect">
            <a:avLst/>
          </a:prstGeom>
        </p:spPr>
      </p:pic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8316BFA6-5561-60AE-7607-6C82C21D0BD9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7750" r="17219"/>
          <a:stretch/>
        </p:blipFill>
        <p:spPr>
          <a:xfrm>
            <a:off x="24007013" y="9825470"/>
            <a:ext cx="3782880" cy="3657600"/>
          </a:xfrm>
          <a:prstGeom prst="rect">
            <a:avLst/>
          </a:prstGeom>
        </p:spPr>
      </p:pic>
      <p:pic>
        <p:nvPicPr>
          <p:cNvPr id="32" name="Content Placeholder 3">
            <a:extLst>
              <a:ext uri="{FF2B5EF4-FFF2-40B4-BE49-F238E27FC236}">
                <a16:creationId xmlns:a16="http://schemas.microsoft.com/office/drawing/2014/main" id="{40A5A837-9008-556C-61A3-253899FE39E9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6494" r="17218"/>
          <a:stretch/>
        </p:blipFill>
        <p:spPr>
          <a:xfrm>
            <a:off x="27935130" y="9797929"/>
            <a:ext cx="3855898" cy="3657600"/>
          </a:xfrm>
          <a:prstGeom prst="rect">
            <a:avLst/>
          </a:prstGeom>
        </p:spPr>
      </p:pic>
      <p:pic>
        <p:nvPicPr>
          <p:cNvPr id="33" name="Content Placeholder 3">
            <a:extLst>
              <a:ext uri="{FF2B5EF4-FFF2-40B4-BE49-F238E27FC236}">
                <a16:creationId xmlns:a16="http://schemas.microsoft.com/office/drawing/2014/main" id="{4C17C4AA-9DBC-01C9-D46E-465DC24AF6D9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17750" r="17219"/>
          <a:stretch/>
        </p:blipFill>
        <p:spPr>
          <a:xfrm>
            <a:off x="12242280" y="9807306"/>
            <a:ext cx="3782880" cy="36576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94CFE550-37BE-BC25-80AA-28BE39456B00}"/>
              </a:ext>
            </a:extLst>
          </p:cNvPr>
          <p:cNvSpPr/>
          <p:nvPr/>
        </p:nvSpPr>
        <p:spPr>
          <a:xfrm>
            <a:off x="4590508" y="5140421"/>
            <a:ext cx="1270509" cy="118780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C8778424-EC0A-D109-CC08-C9AEBB2056F5}"/>
              </a:ext>
            </a:extLst>
          </p:cNvPr>
          <p:cNvSpPr txBox="1">
            <a:spLocks/>
          </p:cNvSpPr>
          <p:nvPr/>
        </p:nvSpPr>
        <p:spPr>
          <a:xfrm>
            <a:off x="8139282" y="3595986"/>
            <a:ext cx="2403425" cy="58052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0DA3C7C-E6CD-FE00-F353-B1C4833BC3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8" t="14082" r="31385" b="55085"/>
          <a:stretch>
            <a:fillRect/>
          </a:stretch>
        </p:blipFill>
        <p:spPr>
          <a:xfrm>
            <a:off x="6859615" y="4537093"/>
            <a:ext cx="4933233" cy="4511078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pic>
        <p:nvPicPr>
          <p:cNvPr id="38" name="Content Placeholder 3">
            <a:extLst>
              <a:ext uri="{FF2B5EF4-FFF2-40B4-BE49-F238E27FC236}">
                <a16:creationId xmlns:a16="http://schemas.microsoft.com/office/drawing/2014/main" id="{A213D8F0-4E66-941F-0311-C558CC53EA8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0162" t="28613" r="38184" b="40554"/>
          <a:stretch>
            <a:fillRect/>
          </a:stretch>
        </p:blipFill>
        <p:spPr>
          <a:xfrm>
            <a:off x="6818376" y="9468038"/>
            <a:ext cx="4986607" cy="4464618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E01D7F29-0CC0-6135-92E5-B020BFB402E3}"/>
              </a:ext>
            </a:extLst>
          </p:cNvPr>
          <p:cNvSpPr/>
          <p:nvPr/>
        </p:nvSpPr>
        <p:spPr>
          <a:xfrm>
            <a:off x="3940559" y="10767816"/>
            <a:ext cx="1273467" cy="111938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40" name="Content Placeholder 3">
            <a:extLst>
              <a:ext uri="{FF2B5EF4-FFF2-40B4-BE49-F238E27FC236}">
                <a16:creationId xmlns:a16="http://schemas.microsoft.com/office/drawing/2014/main" id="{A37B58D6-5E35-07B9-C8CF-20218EFF31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87" t="33625" r="60097" b="35541"/>
          <a:stretch>
            <a:fillRect/>
          </a:stretch>
        </p:blipFill>
        <p:spPr>
          <a:xfrm>
            <a:off x="6746746" y="14574517"/>
            <a:ext cx="5135110" cy="4640879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2E1DE931-FDCD-F511-433C-632D8B5C7B30}"/>
              </a:ext>
            </a:extLst>
          </p:cNvPr>
          <p:cNvSpPr/>
          <p:nvPr/>
        </p:nvSpPr>
        <p:spPr>
          <a:xfrm>
            <a:off x="2668593" y="16117415"/>
            <a:ext cx="1293223" cy="117423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47" name="Content Placeholder 3">
            <a:extLst>
              <a:ext uri="{FF2B5EF4-FFF2-40B4-BE49-F238E27FC236}">
                <a16:creationId xmlns:a16="http://schemas.microsoft.com/office/drawing/2014/main" id="{D136DB9F-3AA6-65D5-9DF4-044803DBD3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" t="94441" r="93337" b="-516"/>
          <a:stretch>
            <a:fillRect/>
          </a:stretch>
        </p:blipFill>
        <p:spPr>
          <a:xfrm>
            <a:off x="6600363" y="19242265"/>
            <a:ext cx="1542508" cy="914401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983310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914D4B-AA8E-FAF2-F892-8802F5D15FDA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5A9228-0525-B996-101B-A2D357F66B6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E139C4-BC9C-AC47-0897-007B7C750912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9CE354-2A66-E3DF-68E0-DB81246C3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" r="-292" b="-59"/>
          <a:stretch>
            <a:fillRect/>
          </a:stretch>
        </p:blipFill>
        <p:spPr>
          <a:xfrm>
            <a:off x="432034" y="3559629"/>
            <a:ext cx="31332994" cy="1698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8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4453B-2DFD-66C9-0176-AE9D0002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2541EAA-EF0B-DAD6-E8FE-379371FAA27D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8B69EF-7182-4E02-683A-DC1702E12DEF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E076DF-CF14-609D-1A4C-F31728448E5C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F75F79-B10A-B7A9-8354-BAE2DC662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1" t="-1722" r="-543" b="-1127"/>
          <a:stretch>
            <a:fillRect/>
          </a:stretch>
        </p:blipFill>
        <p:spPr>
          <a:xfrm>
            <a:off x="486071" y="3653038"/>
            <a:ext cx="31220135" cy="1728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43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10B7A-158E-5AB5-81B3-6DCA90610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58B22E-CB46-48B7-FDC5-0132594DAEC0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62405E-76EC-95C6-B9AB-9C54095DBDFB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AAC3D6-DCBA-2D1A-8D30-A6A74E656050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31DBDCC9-FF58-154D-1644-DCACD8BBE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7" t="-1131" r="-384" b="225"/>
          <a:stretch>
            <a:fillRect/>
          </a:stretch>
        </p:blipFill>
        <p:spPr>
          <a:xfrm>
            <a:off x="343959" y="3102430"/>
            <a:ext cx="31490033" cy="171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F4C1-52E3-7D0F-1DA2-421A1403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EBCA2DF-525C-E4DC-1054-E2C5B2E5663C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A80F8A-A0A6-03C7-FDAC-23FA6399E343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189EB2-CD66-D42D-0A22-B7B393DB6FC7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7CA3D9-9EA7-46A6-906F-7085A8F3F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7" t="-846" r="-633" b="-443"/>
          <a:stretch>
            <a:fillRect/>
          </a:stretch>
        </p:blipFill>
        <p:spPr>
          <a:xfrm>
            <a:off x="416398" y="3526971"/>
            <a:ext cx="31310909" cy="1701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7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FF218-4948-861A-0CFF-D6582209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8D2E66-B313-783A-7B34-33BCAFA34C22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15DECE-9EBE-3850-8C3D-12915DD9F1AD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89C000-1E27-38EB-5B23-94258E182432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B5E4F0-C110-5EA4-62A8-AC62BD663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7" t="-1169" r="-690" b="-1253"/>
          <a:stretch>
            <a:fillRect/>
          </a:stretch>
        </p:blipFill>
        <p:spPr>
          <a:xfrm>
            <a:off x="229525" y="2710542"/>
            <a:ext cx="31674038" cy="173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8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84A66-6255-2D1C-4472-701D233B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9CA210-96D6-877C-656D-7939AC2770B6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A6483B5-C23E-334A-9502-7DAEFC861154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4E5829-19EF-D272-C819-68763C01F17F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66D173-2ABA-1DDC-1AF8-C9DF24FB9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1" t="-1098" r="-396" b="-135"/>
          <a:stretch>
            <a:fillRect/>
          </a:stretch>
        </p:blipFill>
        <p:spPr>
          <a:xfrm>
            <a:off x="327566" y="3377970"/>
            <a:ext cx="31676434" cy="1729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63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48DBF-7F6A-6A4E-C7BC-BDD6E4854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2D2865-51A3-4083-3D80-D864908B8E39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LPS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7FE7586-CE33-2BBD-5911-ACB9142D1956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2479A9-B3A4-D033-B5AD-67A726FA2776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007F828F-A805-AC1F-F9AD-F2FF060699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-526" b="-727"/>
          <a:stretch>
            <a:fillRect/>
          </a:stretch>
        </p:blipFill>
        <p:spPr>
          <a:xfrm>
            <a:off x="619804" y="2668535"/>
            <a:ext cx="30959652" cy="1950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63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4D1D2-3C3F-505C-08FE-A4EF0F46F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357185E-DF65-53D1-4A32-CA02CA61CB68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803EAC-4FCB-E2BF-F896-DF220678C4CB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AF275-D975-B536-0D90-5FF25B28D311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0FE7AAD-46AF-CD62-37E8-A32145C029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85" t="-1058" r="-542" b="-316"/>
          <a:stretch>
            <a:fillRect/>
          </a:stretch>
        </p:blipFill>
        <p:spPr>
          <a:xfrm>
            <a:off x="677398" y="2911824"/>
            <a:ext cx="30852468" cy="1944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25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F25D0-505E-0E62-3E34-75A4EA994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0E2D43F-6F2E-2297-A56F-E6B6B28E7E8F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DB18AC-975D-11A1-A2DA-37ECAB57D9DA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48797F-9985-E33B-38F9-214BB0AC162A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5C8C8583-E58C-263C-0DD7-55A27E1986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7" t="-1069" r="-566" b="-884"/>
          <a:stretch>
            <a:fillRect/>
          </a:stretch>
        </p:blipFill>
        <p:spPr>
          <a:xfrm>
            <a:off x="207280" y="2232609"/>
            <a:ext cx="31796719" cy="2018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26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B635-34E8-6AA4-3A5F-05D09FF63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D5957F9-32DE-1403-2417-184BA3B6FE8C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5F869B-E3A8-96A3-30EA-72D55207CBF7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FB10E5-D161-FAB1-30AE-42AD55728E6D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6AD10EA-E516-B722-F3CE-D3BA798A4C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59" t="-1541" r="-768" b="-621"/>
          <a:stretch>
            <a:fillRect/>
          </a:stretch>
        </p:blipFill>
        <p:spPr>
          <a:xfrm>
            <a:off x="555212" y="2743200"/>
            <a:ext cx="31045400" cy="1964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6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1205B-149E-7FA0-ADDC-371C87D51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7AD5227-6B41-85D1-7431-70401DD68D97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4B8B99-37A4-62F2-404D-7014E11B01A9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1A3256-D004-6154-38E3-0E83C50B51F3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LPS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2921A242-829B-27EA-BC9B-71A5EF08B1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52" t="-1083" r="-542" b="-739"/>
          <a:stretch>
            <a:fillRect/>
          </a:stretch>
        </p:blipFill>
        <p:spPr>
          <a:xfrm>
            <a:off x="692474" y="2743200"/>
            <a:ext cx="30794448" cy="195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10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49337-2E1F-6754-2317-F9A51B744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F47972-C120-32C4-6066-881FC598C63A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4929F3-5B7A-5953-50D3-3A9F4B6E7D4C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92878-A814-F4C1-0891-0D4E002F19F7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LPS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77C302E3-8B75-1E24-2F2A-6DB53AA25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41" t="-528" r="-588" b="-1316"/>
          <a:stretch>
            <a:fillRect/>
          </a:stretch>
        </p:blipFill>
        <p:spPr>
          <a:xfrm>
            <a:off x="613799" y="2638727"/>
            <a:ext cx="30983800" cy="1956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24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FF350-511F-AC23-BE93-2DBFFAF2B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EB21E88-232C-DC21-7A45-7C0FB4ADB8AB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LPS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99B99CB-07C2-F4B9-8C48-91BC0DBAFDFE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0114EA-B4B9-91A0-8C3E-C4BF89B3445F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1A1EF089-C1A7-381B-494D-337C2229A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" r="-523" b="-419"/>
          <a:stretch>
            <a:fillRect/>
          </a:stretch>
        </p:blipFill>
        <p:spPr>
          <a:xfrm>
            <a:off x="540576" y="2573668"/>
            <a:ext cx="31158626" cy="200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43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D1030-3F4B-05F0-7BEA-2BD9B76F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C8E22B0-9BF9-B84B-EDDB-49B8BC2493D2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D2C9FE-511B-9871-699F-A9B9956B94C2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C266F9-0739-658B-807F-DEE8DFA27D97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LPS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8018C2D-7480-89E6-207F-20C9B22DD2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35" t="-1213" r="-431" b="-241"/>
          <a:stretch>
            <a:fillRect/>
          </a:stretch>
        </p:blipFill>
        <p:spPr>
          <a:xfrm>
            <a:off x="1045026" y="2784941"/>
            <a:ext cx="30146173" cy="1956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02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58F54-FDF0-5473-753E-9E81ACEB8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426C1D0-529F-147E-AFD3-E674F116782B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D47E0F-B449-E806-39E1-D679927A42EF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3D20FF-3F22-1F14-7E45-E15C3C7ABE4D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LPS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87A02421-90B7-566D-B37B-77CCA140B0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74" t="-816" r="-514" b="-142"/>
          <a:stretch>
            <a:fillRect/>
          </a:stretch>
        </p:blipFill>
        <p:spPr>
          <a:xfrm>
            <a:off x="650605" y="2314095"/>
            <a:ext cx="30934226" cy="199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9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C9140-1715-EC82-BDF9-B4A97DA7C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A016358-7BC8-3E34-180B-F1C34E9FA2AF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277BA1-4382-05FE-AE6C-36F6768A4473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911C81-5676-16D2-BDF1-5928C022E8F2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LPS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70C61D-3B4E-1E49-DCD1-956F715E25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367" t="-581" r="-751" b="-1769"/>
          <a:stretch>
            <a:fillRect/>
          </a:stretch>
        </p:blipFill>
        <p:spPr>
          <a:xfrm>
            <a:off x="406399" y="2406653"/>
            <a:ext cx="31315555" cy="2025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84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3EA74-CA84-CA8D-0BC9-CF870873E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D58071-7384-6BA5-C9F6-124F7CE97486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EF9FAA-065C-77DB-3456-728D53B2E13F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3FECC-BA44-524D-A34A-B90A0BD90259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LPS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96151280-130D-F4CE-DFEE-974C29A969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23" t="-1053" r="-423" b="-420"/>
          <a:stretch>
            <a:fillRect/>
          </a:stretch>
        </p:blipFill>
        <p:spPr>
          <a:xfrm>
            <a:off x="689822" y="2355612"/>
            <a:ext cx="30840044" cy="2006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06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462AE-1187-DACA-511A-12DFC86DD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43C96D-630B-0371-7546-16B4A909912F}"/>
              </a:ext>
            </a:extLst>
          </p:cNvPr>
          <p:cNvSpPr txBox="1"/>
          <p:nvPr/>
        </p:nvSpPr>
        <p:spPr>
          <a:xfrm>
            <a:off x="241267" y="19937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6.D</a:t>
            </a:r>
            <a:endParaRPr lang="en-HK" sz="405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F73AF2-4C9D-34F6-507D-B1A574253CB1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EAE3D1-9DA5-AB11-8C10-DB6F849C0AC2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LPS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C04D60E5-48C9-9944-A85C-79338D1943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56" t="-1031" r="-665" b="-1521"/>
          <a:stretch>
            <a:fillRect/>
          </a:stretch>
        </p:blipFill>
        <p:spPr>
          <a:xfrm>
            <a:off x="745067" y="2396672"/>
            <a:ext cx="30683200" cy="2009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34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</TotalTime>
  <Words>257</Words>
  <Application>Microsoft Office PowerPoint</Application>
  <PresentationFormat>Custom</PresentationFormat>
  <Paragraphs>84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2026-09-04T05:31:34Z</dcterms:modified>
</cp:coreProperties>
</file>