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75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5:59:27.372" v="24618" actId="2696"/>
      <pc:docMkLst>
        <pc:docMk/>
      </pc:docMkLst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59:22.118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5:59:22.118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59:22.118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5:59:22.118" v="24617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mod">
        <pc:chgData name="Inyoung OH" userId="dd04d54c897460e9" providerId="LiveId" clId="{5CD25753-A126-4772-89A0-37C453BD2BFB}" dt="2026-09-02T08:54:36.158" v="19235" actId="1035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mod">
          <ac:chgData name="Inyoung OH" userId="dd04d54c897460e9" providerId="LiveId" clId="{5CD25753-A126-4772-89A0-37C453BD2BFB}" dt="2026-08-31T01:58:40.976" v="810" actId="1036"/>
          <ac:spMkLst>
            <pc:docMk/>
            <pc:sldMk cId="1430218478" sldId="275"/>
            <ac:spMk id="5" creationId="{3D7F83DC-8DFA-80E5-80C0-22322E9460DE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59:27.372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A4EB8-95C8-6E0C-417B-340361D29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D7F83DC-8DFA-80E5-80C0-22322E9460DE}"/>
              </a:ext>
            </a:extLst>
          </p:cNvPr>
          <p:cNvSpPr txBox="1"/>
          <p:nvPr/>
        </p:nvSpPr>
        <p:spPr>
          <a:xfrm>
            <a:off x="448560" y="300181"/>
            <a:ext cx="155722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5.I</a:t>
            </a:r>
            <a:endParaRPr lang="en-HK" sz="405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0BA3F1-9E8B-06E0-5F7F-8F2AA7254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7439" y="8733614"/>
            <a:ext cx="544995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0FA500-2B58-1386-32D6-D336EFFB3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4068" y="8786388"/>
            <a:ext cx="5748131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847A19-59E4-230F-F112-FAFE64F44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12427" y="15489189"/>
            <a:ext cx="5449956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AD01F6-7C02-2756-B2A1-E469BD901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5230" y="15534495"/>
            <a:ext cx="5748131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7DDA08-0469-2418-4D4B-C9C1A405E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39706" y="1972517"/>
            <a:ext cx="5449956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6F0EF7-115D-E3DB-42F6-9CE4D300FF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44067" y="2010253"/>
            <a:ext cx="5748131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F5BC215-72D4-07C1-929D-78559054FF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3707" y="8804825"/>
            <a:ext cx="5797827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E702EF-C764-3B87-C427-725A7C85B8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1501" y="8783235"/>
            <a:ext cx="5946914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0A63F8-E05B-2E4C-2E4A-3C97817320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7095" y="15556183"/>
            <a:ext cx="5797827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176EE9-4C25-E78C-DB38-8C4DDCCEE1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31449" y="15531342"/>
            <a:ext cx="5946914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103CE63-295B-9636-0621-ACB3C28AE60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51440" y="2096425"/>
            <a:ext cx="5797827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0333B2D-9E80-7144-3F9D-C847A6F5869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31497" y="1988179"/>
            <a:ext cx="5946914" cy="6858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F4CC130-5E3B-BB98-F31B-366A70627BAF}"/>
              </a:ext>
            </a:extLst>
          </p:cNvPr>
          <p:cNvSpPr txBox="1"/>
          <p:nvPr/>
        </p:nvSpPr>
        <p:spPr>
          <a:xfrm>
            <a:off x="5165205" y="1221683"/>
            <a:ext cx="200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19C1D5-9084-E59A-6879-FCF19CD3CA03}"/>
              </a:ext>
            </a:extLst>
          </p:cNvPr>
          <p:cNvSpPr txBox="1"/>
          <p:nvPr/>
        </p:nvSpPr>
        <p:spPr>
          <a:xfrm>
            <a:off x="12667737" y="1221683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1AC9DF-AC88-81BE-834C-893DF7E32FCD}"/>
              </a:ext>
            </a:extLst>
          </p:cNvPr>
          <p:cNvSpPr txBox="1"/>
          <p:nvPr/>
        </p:nvSpPr>
        <p:spPr>
          <a:xfrm>
            <a:off x="19997758" y="1223142"/>
            <a:ext cx="200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3EAE8BC-85BE-5E85-43E0-C0CB6E152982}"/>
              </a:ext>
            </a:extLst>
          </p:cNvPr>
          <p:cNvSpPr txBox="1"/>
          <p:nvPr/>
        </p:nvSpPr>
        <p:spPr>
          <a:xfrm>
            <a:off x="27608253" y="1160204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203BCB-767B-F144-C288-2D7541AB61FF}"/>
              </a:ext>
            </a:extLst>
          </p:cNvPr>
          <p:cNvSpPr txBox="1"/>
          <p:nvPr/>
        </p:nvSpPr>
        <p:spPr>
          <a:xfrm>
            <a:off x="301950" y="3661779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866B92-DFE4-50DE-072C-2F1D5CE7C4EA}"/>
              </a:ext>
            </a:extLst>
          </p:cNvPr>
          <p:cNvSpPr txBox="1"/>
          <p:nvPr/>
        </p:nvSpPr>
        <p:spPr>
          <a:xfrm>
            <a:off x="230831" y="10325764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20FC47-D3E6-F4F6-405C-5FBD14E2E388}"/>
              </a:ext>
            </a:extLst>
          </p:cNvPr>
          <p:cNvSpPr txBox="1"/>
          <p:nvPr/>
        </p:nvSpPr>
        <p:spPr>
          <a:xfrm>
            <a:off x="301949" y="16742982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151BAED-02A2-4F45-7E04-5CB814B31D5D}"/>
              </a:ext>
            </a:extLst>
          </p:cNvPr>
          <p:cNvSpPr txBox="1"/>
          <p:nvPr/>
        </p:nvSpPr>
        <p:spPr>
          <a:xfrm rot="10800000">
            <a:off x="2267624" y="3348743"/>
            <a:ext cx="738664" cy="23750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STING-647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911CF8-9728-4239-6FE5-B47542BC83CF}"/>
              </a:ext>
            </a:extLst>
          </p:cNvPr>
          <p:cNvSpPr txBox="1"/>
          <p:nvPr/>
        </p:nvSpPr>
        <p:spPr>
          <a:xfrm rot="16200000">
            <a:off x="5075168" y="6243581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CD45-BV650</a:t>
            </a:r>
            <a:endParaRPr lang="en-HK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218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44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2026-09-03T05:59:28Z</dcterms:modified>
</cp:coreProperties>
</file>