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8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56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75D50B-6B10-4186-AE75-9E173E761A33}" v="3" dt="2026-09-04T02:41:17.7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19" d="100"/>
          <a:sy n="19" d="100"/>
        </p:scale>
        <p:origin x="1312" y="104"/>
      </p:cViewPr>
      <p:guideLst>
        <p:guide orient="horz" pos="7056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4T02:47:33.582" v="25198" actId="1038"/>
      <pc:docMkLst>
        <pc:docMk/>
      </pc:docMkLst>
      <pc:sldChg chg="addSp delSp modSp del mod">
        <pc:chgData name="Inyoung OH" userId="dd04d54c897460e9" providerId="LiveId" clId="{5CD25753-A126-4772-89A0-37C453BD2BFB}" dt="2026-09-03T05:52:57.478" v="24617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5:52:57.478" v="24617" actId="2696"/>
        <pc:sldMkLst>
          <pc:docMk/>
          <pc:sldMk cId="3898022997" sldId="259"/>
        </pc:sldMkLst>
      </pc:sldChg>
      <pc:sldChg chg="addSp delSp modSp del mod">
        <pc:chgData name="Inyoung OH" userId="dd04d54c897460e9" providerId="LiveId" clId="{5CD25753-A126-4772-89A0-37C453BD2BFB}" dt="2026-09-03T05:52:57.478" v="24617" actId="2696"/>
        <pc:sldMkLst>
          <pc:docMk/>
          <pc:sldMk cId="756732089" sldId="260"/>
        </pc:sldMkLst>
      </pc:sldChg>
      <pc:sldChg chg="addSp delSp modSp del mod ord">
        <pc:chgData name="Inyoung OH" userId="dd04d54c897460e9" providerId="LiveId" clId="{5CD25753-A126-4772-89A0-37C453BD2BFB}" dt="2026-09-03T05:52:57.478" v="24617" actId="2696"/>
        <pc:sldMkLst>
          <pc:docMk/>
          <pc:sldMk cId="2533756598" sldId="261"/>
        </pc:sldMkLst>
      </pc:sldChg>
      <pc:sldChg chg="addSp delSp modSp del mod ord">
        <pc:chgData name="Inyoung OH" userId="dd04d54c897460e9" providerId="LiveId" clId="{5CD25753-A126-4772-89A0-37C453BD2BFB}" dt="2026-09-03T05:52:57.478" v="24617" actId="2696"/>
        <pc:sldMkLst>
          <pc:docMk/>
          <pc:sldMk cId="3053201856" sldId="262"/>
        </pc:sldMkLst>
      </pc:sldChg>
      <pc:sldChg chg="addSp delSp modSp del mod">
        <pc:chgData name="Inyoung OH" userId="dd04d54c897460e9" providerId="LiveId" clId="{5CD25753-A126-4772-89A0-37C453BD2BFB}" dt="2026-09-03T05:52:57.478" v="24617" actId="2696"/>
        <pc:sldMkLst>
          <pc:docMk/>
          <pc:sldMk cId="2244746539" sldId="263"/>
        </pc:sldMkLst>
      </pc:sldChg>
      <pc:sldChg chg="addSp delSp modSp del mod">
        <pc:chgData name="Inyoung OH" userId="dd04d54c897460e9" providerId="LiveId" clId="{5CD25753-A126-4772-89A0-37C453BD2BFB}" dt="2026-09-03T05:52:57.478" v="24617" actId="2696"/>
        <pc:sldMkLst>
          <pc:docMk/>
          <pc:sldMk cId="3480506048" sldId="264"/>
        </pc:sldMkLst>
      </pc:sldChg>
      <pc:sldChg chg="addSp delSp modSp mod">
        <pc:chgData name="Inyoung OH" userId="dd04d54c897460e9" providerId="LiveId" clId="{5CD25753-A126-4772-89A0-37C453BD2BFB}" dt="2026-09-03T08:43:14.905" v="24736" actId="1038"/>
        <pc:sldMkLst>
          <pc:docMk/>
          <pc:sldMk cId="546158397" sldId="265"/>
        </pc:sldMkLst>
        <pc:spChg chg="add mod">
          <ac:chgData name="Inyoung OH" userId="dd04d54c897460e9" providerId="LiveId" clId="{5CD25753-A126-4772-89A0-37C453BD2BFB}" dt="2026-09-02T06:08:37.171" v="8706" actId="14100"/>
          <ac:spMkLst>
            <pc:docMk/>
            <pc:sldMk cId="546158397" sldId="265"/>
            <ac:spMk id="2" creationId="{E362CDFE-AC7B-2211-3AFA-7EB06AD03832}"/>
          </ac:spMkLst>
        </pc:spChg>
        <pc:spChg chg="add mod">
          <ac:chgData name="Inyoung OH" userId="dd04d54c897460e9" providerId="LiveId" clId="{5CD25753-A126-4772-89A0-37C453BD2BFB}" dt="2026-09-02T05:53:43.647" v="7669" actId="1037"/>
          <ac:spMkLst>
            <pc:docMk/>
            <pc:sldMk cId="546158397" sldId="265"/>
            <ac:spMk id="4" creationId="{0E89ADD4-4A7E-296C-C181-0987260256E8}"/>
          </ac:spMkLst>
        </pc:spChg>
        <pc:spChg chg="mod">
          <ac:chgData name="Inyoung OH" userId="dd04d54c897460e9" providerId="LiveId" clId="{5CD25753-A126-4772-89A0-37C453BD2BFB}" dt="2026-08-31T01:55:53.333" v="474" actId="1038"/>
          <ac:spMkLst>
            <pc:docMk/>
            <pc:sldMk cId="546158397" sldId="265"/>
            <ac:spMk id="5" creationId="{087C030B-DE59-C45C-1DC1-08AA63EF78F3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6" creationId="{CE036F36-E6A9-8845-D461-D7837337CEE5}"/>
          </ac:spMkLst>
        </pc:spChg>
        <pc:spChg chg="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8" creationId="{3333AEBB-53CA-1934-90CA-0A0E46C1887E}"/>
          </ac:spMkLst>
        </pc:spChg>
        <pc:spChg chg="mod">
          <ac:chgData name="Inyoung OH" userId="dd04d54c897460e9" providerId="LiveId" clId="{5CD25753-A126-4772-89A0-37C453BD2BFB}" dt="2026-09-02T05:53:57.442" v="7681" actId="1038"/>
          <ac:spMkLst>
            <pc:docMk/>
            <pc:sldMk cId="546158397" sldId="265"/>
            <ac:spMk id="9" creationId="{25AF1026-CADC-443B-6223-DE84EFED8BBB}"/>
          </ac:spMkLst>
        </pc:spChg>
        <pc:spChg chg="add 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0" creationId="{80B22F71-5ACE-F005-A232-634470E4936F}"/>
          </ac:spMkLst>
        </pc:spChg>
        <pc:spChg chg="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1" creationId="{86BA36EB-92C8-A957-E545-AA7F8A9538A9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12" creationId="{6A65CB0A-399A-B0A3-A4DB-A7E9677BD1FD}"/>
          </ac:spMkLst>
        </pc:spChg>
        <pc:spChg chg="mod">
          <ac:chgData name="Inyoung OH" userId="dd04d54c897460e9" providerId="LiveId" clId="{5CD25753-A126-4772-89A0-37C453BD2BFB}" dt="2026-09-02T05:54:02.333" v="7682" actId="1037"/>
          <ac:spMkLst>
            <pc:docMk/>
            <pc:sldMk cId="546158397" sldId="265"/>
            <ac:spMk id="13" creationId="{3EC39D69-3A89-CC9B-6A50-0ABA02360792}"/>
          </ac:spMkLst>
        </pc:spChg>
        <pc:spChg chg="mod">
          <ac:chgData name="Inyoung OH" userId="dd04d54c897460e9" providerId="LiveId" clId="{5CD25753-A126-4772-89A0-37C453BD2BFB}" dt="2026-09-02T05:54:06.435" v="7685" actId="1038"/>
          <ac:spMkLst>
            <pc:docMk/>
            <pc:sldMk cId="546158397" sldId="265"/>
            <ac:spMk id="14" creationId="{262B0A88-2A14-D802-1AA1-30952F73B69A}"/>
          </ac:spMkLst>
        </pc:spChg>
        <pc:spChg chg="add mod">
          <ac:chgData name="Inyoung OH" userId="dd04d54c897460e9" providerId="LiveId" clId="{5CD25753-A126-4772-89A0-37C453BD2BFB}" dt="2026-09-02T06:03:46.775" v="8364" actId="1038"/>
          <ac:spMkLst>
            <pc:docMk/>
            <pc:sldMk cId="546158397" sldId="265"/>
            <ac:spMk id="19" creationId="{EFE0FF2B-5E71-627F-2F57-3A64F6FA2652}"/>
          </ac:spMkLst>
        </pc:spChg>
        <pc:spChg chg="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0" creationId="{13E08A54-1461-D9E2-7F8A-22CDB95AA54B}"/>
          </ac:spMkLst>
        </pc:spChg>
        <pc:spChg chg="add 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1" creationId="{63856036-E70B-6661-E659-252B63579D0D}"/>
          </ac:spMkLst>
        </pc:spChg>
        <pc:spChg chg="add mod">
          <ac:chgData name="Inyoung OH" userId="dd04d54c897460e9" providerId="LiveId" clId="{5CD25753-A126-4772-89A0-37C453BD2BFB}" dt="2026-09-02T06:04:47.247" v="8468" actId="1037"/>
          <ac:spMkLst>
            <pc:docMk/>
            <pc:sldMk cId="546158397" sldId="265"/>
            <ac:spMk id="22" creationId="{0F382C9D-346D-2793-D5DF-75CC0D1536EE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23" creationId="{D1EBA7C4-DA62-5E8B-F1F7-A1270C03F706}"/>
          </ac:spMkLst>
        </pc:spChg>
        <pc:spChg chg="add mod">
          <ac:chgData name="Inyoung OH" userId="dd04d54c897460e9" providerId="LiveId" clId="{5CD25753-A126-4772-89A0-37C453BD2BFB}" dt="2026-09-02T06:05:55.832" v="8598" actId="1035"/>
          <ac:spMkLst>
            <pc:docMk/>
            <pc:sldMk cId="546158397" sldId="265"/>
            <ac:spMk id="24" creationId="{39D9E5CE-4D92-7043-5060-1F86A87A5563}"/>
          </ac:spMkLst>
        </pc:spChg>
        <pc:picChg chg="mod">
          <ac:chgData name="Inyoung OH" userId="dd04d54c897460e9" providerId="LiveId" clId="{5CD25753-A126-4772-89A0-37C453BD2BFB}" dt="2026-09-02T05:51:59.127" v="7490" actId="1037"/>
          <ac:picMkLst>
            <pc:docMk/>
            <pc:sldMk cId="546158397" sldId="265"/>
            <ac:picMk id="16" creationId="{E952D64B-B826-58F9-3481-B90460AD3912}"/>
          </ac:picMkLst>
        </pc:picChg>
        <pc:picChg chg="mod">
          <ac:chgData name="Inyoung OH" userId="dd04d54c897460e9" providerId="LiveId" clId="{5CD25753-A126-4772-89A0-37C453BD2BFB}" dt="2026-09-02T05:52:27.963" v="7538" actId="1037"/>
          <ac:picMkLst>
            <pc:docMk/>
            <pc:sldMk cId="546158397" sldId="265"/>
            <ac:picMk id="17" creationId="{72D53E58-DA57-BEF8-D2DB-451106A4D1E3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18" creationId="{CE16E48E-BA64-405E-8C9F-A5AAE16809D3}"/>
          </ac:picMkLst>
        </pc:picChg>
        <pc:picChg chg="mod">
          <ac:chgData name="Inyoung OH" userId="dd04d54c897460e9" providerId="LiveId" clId="{5CD25753-A126-4772-89A0-37C453BD2BFB}" dt="2026-09-02T05:54:42.170" v="7704" actId="692"/>
          <ac:picMkLst>
            <pc:docMk/>
            <pc:sldMk cId="546158397" sldId="265"/>
            <ac:picMk id="25" creationId="{F794D0D4-2DF1-DA84-67E5-309023530973}"/>
          </ac:picMkLst>
        </pc:picChg>
        <pc:picChg chg="mod">
          <ac:chgData name="Inyoung OH" userId="dd04d54c897460e9" providerId="LiveId" clId="{5CD25753-A126-4772-89A0-37C453BD2BFB}" dt="2026-09-02T05:54:45.494" v="7709" actId="692"/>
          <ac:picMkLst>
            <pc:docMk/>
            <pc:sldMk cId="546158397" sldId="265"/>
            <ac:picMk id="26" creationId="{F7DCF3D3-54FD-B660-15FA-68450F082741}"/>
          </ac:picMkLst>
        </pc:picChg>
        <pc:picChg chg="mod">
          <ac:chgData name="Inyoung OH" userId="dd04d54c897460e9" providerId="LiveId" clId="{5CD25753-A126-4772-89A0-37C453BD2BFB}" dt="2026-09-02T05:54:49.117" v="7714" actId="692"/>
          <ac:picMkLst>
            <pc:docMk/>
            <pc:sldMk cId="546158397" sldId="265"/>
            <ac:picMk id="27" creationId="{73601260-5F3C-F551-CDEF-470EBEF414C0}"/>
          </ac:picMkLst>
        </pc:picChg>
        <pc:picChg chg="mod">
          <ac:chgData name="Inyoung OH" userId="dd04d54c897460e9" providerId="LiveId" clId="{5CD25753-A126-4772-89A0-37C453BD2BFB}" dt="2026-09-02T05:49:57.143" v="7217" actId="1036"/>
          <ac:picMkLst>
            <pc:docMk/>
            <pc:sldMk cId="546158397" sldId="265"/>
            <ac:picMk id="28" creationId="{32C16F77-A637-4AA3-0F2F-3BA299F371ED}"/>
          </ac:picMkLst>
        </pc:picChg>
        <pc:picChg chg="mod">
          <ac:chgData name="Inyoung OH" userId="dd04d54c897460e9" providerId="LiveId" clId="{5CD25753-A126-4772-89A0-37C453BD2BFB}" dt="2026-09-02T05:49:32.997" v="7174" actId="1036"/>
          <ac:picMkLst>
            <pc:docMk/>
            <pc:sldMk cId="546158397" sldId="265"/>
            <ac:picMk id="29" creationId="{EED0B68B-5AFA-8218-9AC3-570DB65A0844}"/>
          </ac:picMkLst>
        </pc:picChg>
        <pc:picChg chg="mod">
          <ac:chgData name="Inyoung OH" userId="dd04d54c897460e9" providerId="LiveId" clId="{5CD25753-A126-4772-89A0-37C453BD2BFB}" dt="2026-09-02T05:48:47.290" v="7138" actId="1035"/>
          <ac:picMkLst>
            <pc:docMk/>
            <pc:sldMk cId="546158397" sldId="265"/>
            <ac:picMk id="30" creationId="{FA3C9D11-3DC3-2B9F-652D-9518A9FDDC3A}"/>
          </ac:picMkLst>
        </pc:picChg>
        <pc:picChg chg="mod">
          <ac:chgData name="Inyoung OH" userId="dd04d54c897460e9" providerId="LiveId" clId="{5CD25753-A126-4772-89A0-37C453BD2BFB}" dt="2026-09-03T08:43:14.905" v="24736" actId="1038"/>
          <ac:picMkLst>
            <pc:docMk/>
            <pc:sldMk cId="546158397" sldId="265"/>
            <ac:picMk id="31" creationId="{A7E94356-845F-7B11-0BA7-A14DBA76F353}"/>
          </ac:picMkLst>
        </pc:picChg>
        <pc:picChg chg="mod">
          <ac:chgData name="Inyoung OH" userId="dd04d54c897460e9" providerId="LiveId" clId="{5CD25753-A126-4772-89A0-37C453BD2BFB}" dt="2026-09-02T05:50:32.975" v="7282" actId="1035"/>
          <ac:picMkLst>
            <pc:docMk/>
            <pc:sldMk cId="546158397" sldId="265"/>
            <ac:picMk id="32" creationId="{32D6869B-6F9E-6B94-1E4E-B3DCF5802FDB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3" creationId="{4449D5FA-5FA1-003B-011C-2DF68A420E4E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4" creationId="{3517EDC6-55FD-1B4E-420D-450C09F85942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5" creationId="{40EF8A4D-5CE7-FD19-A306-BD5EB468100F}"/>
          </ac:picMkLst>
        </pc:picChg>
        <pc:picChg chg="mod">
          <ac:chgData name="Inyoung OH" userId="dd04d54c897460e9" providerId="LiveId" clId="{5CD25753-A126-4772-89A0-37C453BD2BFB}" dt="2026-09-03T08:43:12.349" v="24733" actId="1038"/>
          <ac:picMkLst>
            <pc:docMk/>
            <pc:sldMk cId="546158397" sldId="265"/>
            <ac:picMk id="36" creationId="{0F371A94-48F3-DF58-10A4-218EA7458100}"/>
          </ac:picMkLst>
        </pc:picChg>
        <pc:picChg chg="mod">
          <ac:chgData name="Inyoung OH" userId="dd04d54c897460e9" providerId="LiveId" clId="{5CD25753-A126-4772-89A0-37C453BD2BFB}" dt="2026-09-02T05:50:43.904" v="7313" actId="1038"/>
          <ac:picMkLst>
            <pc:docMk/>
            <pc:sldMk cId="546158397" sldId="265"/>
            <ac:picMk id="37" creationId="{F95B27C3-7B0F-2A0C-3181-A2C3D0E21606}"/>
          </ac:picMkLst>
        </pc:picChg>
        <pc:picChg chg="mod">
          <ac:chgData name="Inyoung OH" userId="dd04d54c897460e9" providerId="LiveId" clId="{5CD25753-A126-4772-89A0-37C453BD2BFB}" dt="2026-09-02T05:54:20.880" v="7697" actId="1037"/>
          <ac:picMkLst>
            <pc:docMk/>
            <pc:sldMk cId="546158397" sldId="265"/>
            <ac:picMk id="38" creationId="{89ADDE00-D41E-B5A5-F7A0-D0D7C0FC65F9}"/>
          </ac:picMkLst>
        </pc:picChg>
        <pc:picChg chg="mod">
          <ac:chgData name="Inyoung OH" userId="dd04d54c897460e9" providerId="LiveId" clId="{5CD25753-A126-4772-89A0-37C453BD2BFB}" dt="2026-09-02T05:54:23.407" v="7698" actId="1037"/>
          <ac:picMkLst>
            <pc:docMk/>
            <pc:sldMk cId="546158397" sldId="265"/>
            <ac:picMk id="39" creationId="{BE476492-65D0-FDC2-1450-AE05FC31C1EA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0" creationId="{DC13D8B0-D52D-8B10-D1D5-A11320ACDDE6}"/>
          </ac:picMkLst>
        </pc:picChg>
        <pc:picChg chg="mod">
          <ac:chgData name="Inyoung OH" userId="dd04d54c897460e9" providerId="LiveId" clId="{5CD25753-A126-4772-89A0-37C453BD2BFB}" dt="2026-09-03T08:43:09.313" v="24730" actId="1038"/>
          <ac:picMkLst>
            <pc:docMk/>
            <pc:sldMk cId="546158397" sldId="265"/>
            <ac:picMk id="41" creationId="{DD7FCB2C-A517-D8C0-8296-1DC2E9536ADB}"/>
          </ac:picMkLst>
        </pc:picChg>
        <pc:picChg chg="mod">
          <ac:chgData name="Inyoung OH" userId="dd04d54c897460e9" providerId="LiveId" clId="{5CD25753-A126-4772-89A0-37C453BD2BFB}" dt="2026-09-02T05:54:17.124" v="7694" actId="1037"/>
          <ac:picMkLst>
            <pc:docMk/>
            <pc:sldMk cId="546158397" sldId="265"/>
            <ac:picMk id="42" creationId="{1A7D7FDF-E7DB-54B5-68AB-5A622D3C82E5}"/>
          </ac:picMkLst>
        </pc:picChg>
        <pc:picChg chg="add mod modCrop">
          <ac:chgData name="Inyoung OH" userId="dd04d54c897460e9" providerId="LiveId" clId="{5CD25753-A126-4772-89A0-37C453BD2BFB}" dt="2026-09-02T06:08:31.111" v="8705" actId="1037"/>
          <ac:picMkLst>
            <pc:docMk/>
            <pc:sldMk cId="546158397" sldId="265"/>
            <ac:picMk id="44" creationId="{6231B7B2-7DFA-26BC-2EF8-0DAB68B870BE}"/>
          </ac:picMkLst>
        </pc:picChg>
      </pc:sldChg>
      <pc:sldChg chg="addSp delSp modSp del mod">
        <pc:chgData name="Inyoung OH" userId="dd04d54c897460e9" providerId="LiveId" clId="{5CD25753-A126-4772-89A0-37C453BD2BFB}" dt="2026-09-03T05:53:03.650" v="24618" actId="2696"/>
        <pc:sldMkLst>
          <pc:docMk/>
          <pc:sldMk cId="1936881445" sldId="266"/>
        </pc:sldMkLst>
      </pc:sldChg>
      <pc:sldChg chg="addSp delSp modSp add mod">
        <pc:chgData name="Inyoung OH" userId="dd04d54c897460e9" providerId="LiveId" clId="{5CD25753-A126-4772-89A0-37C453BD2BFB}" dt="2026-09-04T02:36:18.100" v="24790" actId="1035"/>
        <pc:sldMkLst>
          <pc:docMk/>
          <pc:sldMk cId="1949140061" sldId="266"/>
        </pc:sldMkLst>
        <pc:spChg chg="add">
          <ac:chgData name="Inyoung OH" userId="dd04d54c897460e9" providerId="LiveId" clId="{5CD25753-A126-4772-89A0-37C453BD2BFB}" dt="2026-09-03T08:35:09.933" v="24621" actId="22"/>
          <ac:spMkLst>
            <pc:docMk/>
            <pc:sldMk cId="1949140061" sldId="266"/>
            <ac:spMk id="3" creationId="{FF114BDE-3AF7-A409-0060-C4A408133587}"/>
          </ac:spMkLst>
        </pc:spChg>
        <pc:spChg chg="del">
          <ac:chgData name="Inyoung OH" userId="dd04d54c897460e9" providerId="LiveId" clId="{5CD25753-A126-4772-89A0-37C453BD2BFB}" dt="2026-09-03T08:35:09.654" v="24620" actId="478"/>
          <ac:spMkLst>
            <pc:docMk/>
            <pc:sldMk cId="1949140061" sldId="266"/>
            <ac:spMk id="5" creationId="{A099C219-E819-00EA-C8D4-6693038CE510}"/>
          </ac:spMkLst>
        </pc:spChg>
        <pc:spChg chg="mod">
          <ac:chgData name="Inyoung OH" userId="dd04d54c897460e9" providerId="LiveId" clId="{5CD25753-A126-4772-89A0-37C453BD2BFB}" dt="2026-09-03T08:36:21.614" v="24663" actId="20577"/>
          <ac:spMkLst>
            <pc:docMk/>
            <pc:sldMk cId="1949140061" sldId="266"/>
            <ac:spMk id="11" creationId="{FC247D60-EA1D-3D61-6A66-D55CD0E61102}"/>
          </ac:spMkLst>
        </pc:spChg>
        <pc:picChg chg="add mod modCrop">
          <ac:chgData name="Inyoung OH" userId="dd04d54c897460e9" providerId="LiveId" clId="{5CD25753-A126-4772-89A0-37C453BD2BFB}" dt="2026-09-04T02:36:18.100" v="24790" actId="1035"/>
          <ac:picMkLst>
            <pc:docMk/>
            <pc:sldMk cId="1949140061" sldId="266"/>
            <ac:picMk id="6" creationId="{B5F554FF-55FB-DC86-02DF-386CDF80CFBE}"/>
          </ac:picMkLst>
        </pc:picChg>
      </pc:sldChg>
      <pc:sldChg chg="addSp delSp modSp del mod">
        <pc:chgData name="Inyoung OH" userId="dd04d54c897460e9" providerId="LiveId" clId="{5CD25753-A126-4772-89A0-37C453BD2BFB}" dt="2026-09-03T05:53:03.650" v="24618" actId="2696"/>
        <pc:sldMkLst>
          <pc:docMk/>
          <pc:sldMk cId="983310309" sldId="267"/>
        </pc:sldMkLst>
      </pc:sldChg>
      <pc:sldChg chg="addSp delSp modSp add mod">
        <pc:chgData name="Inyoung OH" userId="dd04d54c897460e9" providerId="LiveId" clId="{5CD25753-A126-4772-89A0-37C453BD2BFB}" dt="2026-09-04T02:36:55.929" v="24802" actId="1038"/>
        <pc:sldMkLst>
          <pc:docMk/>
          <pc:sldMk cId="1816393386" sldId="267"/>
        </pc:sldMkLst>
        <pc:spChg chg="add">
          <ac:chgData name="Inyoung OH" userId="dd04d54c897460e9" providerId="LiveId" clId="{5CD25753-A126-4772-89A0-37C453BD2BFB}" dt="2026-09-03T08:35:12.835" v="24623" actId="22"/>
          <ac:spMkLst>
            <pc:docMk/>
            <pc:sldMk cId="1816393386" sldId="267"/>
            <ac:spMk id="4" creationId="{220D24F3-1568-93E7-9E00-EEC5C956316A}"/>
          </ac:spMkLst>
        </pc:spChg>
        <pc:spChg chg="del">
          <ac:chgData name="Inyoung OH" userId="dd04d54c897460e9" providerId="LiveId" clId="{5CD25753-A126-4772-89A0-37C453BD2BFB}" dt="2026-09-03T08:35:12.586" v="24622" actId="478"/>
          <ac:spMkLst>
            <pc:docMk/>
            <pc:sldMk cId="1816393386" sldId="267"/>
            <ac:spMk id="5" creationId="{90BCF279-E733-BEC0-D184-FFD8FF848A6E}"/>
          </ac:spMkLst>
        </pc:spChg>
        <pc:spChg chg="mod">
          <ac:chgData name="Inyoung OH" userId="dd04d54c897460e9" providerId="LiveId" clId="{5CD25753-A126-4772-89A0-37C453BD2BFB}" dt="2026-09-03T08:36:29.709" v="24665" actId="20577"/>
          <ac:spMkLst>
            <pc:docMk/>
            <pc:sldMk cId="1816393386" sldId="267"/>
            <ac:spMk id="10" creationId="{3D3AD6D6-23A2-3C1C-7B17-7DF23E44F517}"/>
          </ac:spMkLst>
        </pc:spChg>
        <pc:picChg chg="add mod modCrop">
          <ac:chgData name="Inyoung OH" userId="dd04d54c897460e9" providerId="LiveId" clId="{5CD25753-A126-4772-89A0-37C453BD2BFB}" dt="2026-09-04T02:36:55.929" v="24802" actId="1038"/>
          <ac:picMkLst>
            <pc:docMk/>
            <pc:sldMk cId="1816393386" sldId="267"/>
            <ac:picMk id="7" creationId="{895043D8-2677-F1C0-4709-2C7A29C3E57F}"/>
          </ac:picMkLst>
        </pc:picChg>
      </pc:sldChg>
      <pc:sldChg chg="addSp delSp modSp add mod">
        <pc:chgData name="Inyoung OH" userId="dd04d54c897460e9" providerId="LiveId" clId="{5CD25753-A126-4772-89A0-37C453BD2BFB}" dt="2026-09-04T02:37:27.979" v="24821" actId="1036"/>
        <pc:sldMkLst>
          <pc:docMk/>
          <pc:sldMk cId="28932810" sldId="268"/>
        </pc:sldMkLst>
        <pc:spChg chg="add">
          <ac:chgData name="Inyoung OH" userId="dd04d54c897460e9" providerId="LiveId" clId="{5CD25753-A126-4772-89A0-37C453BD2BFB}" dt="2026-09-03T08:35:16.070" v="24625" actId="22"/>
          <ac:spMkLst>
            <pc:docMk/>
            <pc:sldMk cId="28932810" sldId="268"/>
            <ac:spMk id="3" creationId="{8D8C4093-C0B9-5B3B-D2B6-8A71C3384474}"/>
          </ac:spMkLst>
        </pc:spChg>
        <pc:spChg chg="del">
          <ac:chgData name="Inyoung OH" userId="dd04d54c897460e9" providerId="LiveId" clId="{5CD25753-A126-4772-89A0-37C453BD2BFB}" dt="2026-09-03T08:35:15.834" v="24624" actId="478"/>
          <ac:spMkLst>
            <pc:docMk/>
            <pc:sldMk cId="28932810" sldId="268"/>
            <ac:spMk id="5" creationId="{8BF0A6EA-10E9-093A-8420-BEEF8EBD9116}"/>
          </ac:spMkLst>
        </pc:spChg>
        <pc:spChg chg="mod">
          <ac:chgData name="Inyoung OH" userId="dd04d54c897460e9" providerId="LiveId" clId="{5CD25753-A126-4772-89A0-37C453BD2BFB}" dt="2026-09-03T08:36:37.942" v="24669" actId="20577"/>
          <ac:spMkLst>
            <pc:docMk/>
            <pc:sldMk cId="28932810" sldId="268"/>
            <ac:spMk id="10" creationId="{AD287F24-B523-961C-C686-1B3CEB323294}"/>
          </ac:spMkLst>
        </pc:spChg>
        <pc:picChg chg="add mod modCrop">
          <ac:chgData name="Inyoung OH" userId="dd04d54c897460e9" providerId="LiveId" clId="{5CD25753-A126-4772-89A0-37C453BD2BFB}" dt="2026-09-04T02:37:27.979" v="24821" actId="1036"/>
          <ac:picMkLst>
            <pc:docMk/>
            <pc:sldMk cId="28932810" sldId="268"/>
            <ac:picMk id="6" creationId="{95A0DC01-D40E-877C-E698-5705E89D3259}"/>
          </ac:picMkLst>
        </pc:picChg>
      </pc:sldChg>
      <pc:sldChg chg="addSp delSp modSp del mod">
        <pc:chgData name="Inyoung OH" userId="dd04d54c897460e9" providerId="LiveId" clId="{5CD25753-A126-4772-89A0-37C453BD2BFB}" dt="2026-09-03T05:53:03.650" v="24618" actId="2696"/>
        <pc:sldMkLst>
          <pc:docMk/>
          <pc:sldMk cId="2017055015" sldId="268"/>
        </pc:sldMkLst>
      </pc:sldChg>
      <pc:sldChg chg="addSp delSp modSp add mod">
        <pc:chgData name="Inyoung OH" userId="dd04d54c897460e9" providerId="LiveId" clId="{5CD25753-A126-4772-89A0-37C453BD2BFB}" dt="2026-09-04T02:38:04.397" v="24840" actId="1035"/>
        <pc:sldMkLst>
          <pc:docMk/>
          <pc:sldMk cId="1573910447" sldId="269"/>
        </pc:sldMkLst>
        <pc:spChg chg="add">
          <ac:chgData name="Inyoung OH" userId="dd04d54c897460e9" providerId="LiveId" clId="{5CD25753-A126-4772-89A0-37C453BD2BFB}" dt="2026-09-03T08:35:19.284" v="24627" actId="22"/>
          <ac:spMkLst>
            <pc:docMk/>
            <pc:sldMk cId="1573910447" sldId="269"/>
            <ac:spMk id="4" creationId="{3A0DE069-F765-A383-B6A3-C279A9FC81E5}"/>
          </ac:spMkLst>
        </pc:spChg>
        <pc:spChg chg="del">
          <ac:chgData name="Inyoung OH" userId="dd04d54c897460e9" providerId="LiveId" clId="{5CD25753-A126-4772-89A0-37C453BD2BFB}" dt="2026-09-03T08:35:19.027" v="24626" actId="478"/>
          <ac:spMkLst>
            <pc:docMk/>
            <pc:sldMk cId="1573910447" sldId="269"/>
            <ac:spMk id="5" creationId="{B6415960-EA1D-0420-DF48-1B3420431605}"/>
          </ac:spMkLst>
        </pc:spChg>
        <pc:spChg chg="mod">
          <ac:chgData name="Inyoung OH" userId="dd04d54c897460e9" providerId="LiveId" clId="{5CD25753-A126-4772-89A0-37C453BD2BFB}" dt="2026-09-03T08:36:44.134" v="24671" actId="20577"/>
          <ac:spMkLst>
            <pc:docMk/>
            <pc:sldMk cId="1573910447" sldId="269"/>
            <ac:spMk id="10" creationId="{156189C5-0A22-A5F1-7616-803B122EEE3F}"/>
          </ac:spMkLst>
        </pc:spChg>
        <pc:picChg chg="add mod modCrop">
          <ac:chgData name="Inyoung OH" userId="dd04d54c897460e9" providerId="LiveId" clId="{5CD25753-A126-4772-89A0-37C453BD2BFB}" dt="2026-09-04T02:38:04.397" v="24840" actId="1035"/>
          <ac:picMkLst>
            <pc:docMk/>
            <pc:sldMk cId="1573910447" sldId="269"/>
            <ac:picMk id="7" creationId="{DC108296-0876-719A-B313-86E2C596DBF6}"/>
          </ac:picMkLst>
        </pc:picChg>
      </pc:sldChg>
      <pc:sldChg chg="addSp delSp modSp del mod">
        <pc:chgData name="Inyoung OH" userId="dd04d54c897460e9" providerId="LiveId" clId="{5CD25753-A126-4772-89A0-37C453BD2BFB}" dt="2026-09-03T05:53:03.650" v="24618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5:53:03.650" v="24618" actId="2696"/>
        <pc:sldMkLst>
          <pc:docMk/>
          <pc:sldMk cId="325991279" sldId="270"/>
        </pc:sldMkLst>
      </pc:sldChg>
      <pc:sldChg chg="addSp delSp modSp add mod">
        <pc:chgData name="Inyoung OH" userId="dd04d54c897460e9" providerId="LiveId" clId="{5CD25753-A126-4772-89A0-37C453BD2BFB}" dt="2026-09-04T02:38:46.074" v="24864" actId="1037"/>
        <pc:sldMkLst>
          <pc:docMk/>
          <pc:sldMk cId="2332782344" sldId="270"/>
        </pc:sldMkLst>
        <pc:spChg chg="add">
          <ac:chgData name="Inyoung OH" userId="dd04d54c897460e9" providerId="LiveId" clId="{5CD25753-A126-4772-89A0-37C453BD2BFB}" dt="2026-09-03T08:35:23.846" v="24629" actId="22"/>
          <ac:spMkLst>
            <pc:docMk/>
            <pc:sldMk cId="2332782344" sldId="270"/>
            <ac:spMk id="3" creationId="{9CD13C2D-51D5-82C9-BCA8-315793972968}"/>
          </ac:spMkLst>
        </pc:spChg>
        <pc:spChg chg="del">
          <ac:chgData name="Inyoung OH" userId="dd04d54c897460e9" providerId="LiveId" clId="{5CD25753-A126-4772-89A0-37C453BD2BFB}" dt="2026-09-03T08:35:23.044" v="24628" actId="478"/>
          <ac:spMkLst>
            <pc:docMk/>
            <pc:sldMk cId="2332782344" sldId="270"/>
            <ac:spMk id="5" creationId="{5B9D086B-A19E-6753-FC6E-E35EA9267642}"/>
          </ac:spMkLst>
        </pc:spChg>
        <pc:spChg chg="mod">
          <ac:chgData name="Inyoung OH" userId="dd04d54c897460e9" providerId="LiveId" clId="{5CD25753-A126-4772-89A0-37C453BD2BFB}" dt="2026-09-03T08:36:49.903" v="24673" actId="20577"/>
          <ac:spMkLst>
            <pc:docMk/>
            <pc:sldMk cId="2332782344" sldId="270"/>
            <ac:spMk id="10" creationId="{006146A0-8E53-7CB0-0563-66945FEC9BE7}"/>
          </ac:spMkLst>
        </pc:spChg>
        <pc:picChg chg="add mod modCrop">
          <ac:chgData name="Inyoung OH" userId="dd04d54c897460e9" providerId="LiveId" clId="{5CD25753-A126-4772-89A0-37C453BD2BFB}" dt="2026-09-04T02:38:46.074" v="24864" actId="1037"/>
          <ac:picMkLst>
            <pc:docMk/>
            <pc:sldMk cId="2332782344" sldId="270"/>
            <ac:picMk id="7" creationId="{CA237DEE-D19D-0B45-4CAB-167EA9A2F227}"/>
          </ac:picMkLst>
        </pc:picChg>
      </pc:sldChg>
      <pc:sldChg chg="addSp delSp modSp add mod">
        <pc:chgData name="Inyoung OH" userId="dd04d54c897460e9" providerId="LiveId" clId="{5CD25753-A126-4772-89A0-37C453BD2BFB}" dt="2026-09-04T02:39:22.235" v="24888" actId="1038"/>
        <pc:sldMkLst>
          <pc:docMk/>
          <pc:sldMk cId="1860598015" sldId="271"/>
        </pc:sldMkLst>
        <pc:spChg chg="add">
          <ac:chgData name="Inyoung OH" userId="dd04d54c897460e9" providerId="LiveId" clId="{5CD25753-A126-4772-89A0-37C453BD2BFB}" dt="2026-09-03T08:35:26.704" v="24631" actId="22"/>
          <ac:spMkLst>
            <pc:docMk/>
            <pc:sldMk cId="1860598015" sldId="271"/>
            <ac:spMk id="4" creationId="{AB9D49CD-0639-D8D8-16A8-C71CA2A8BF8D}"/>
          </ac:spMkLst>
        </pc:spChg>
        <pc:spChg chg="del">
          <ac:chgData name="Inyoung OH" userId="dd04d54c897460e9" providerId="LiveId" clId="{5CD25753-A126-4772-89A0-37C453BD2BFB}" dt="2026-09-03T08:35:26.419" v="24630" actId="478"/>
          <ac:spMkLst>
            <pc:docMk/>
            <pc:sldMk cId="1860598015" sldId="271"/>
            <ac:spMk id="5" creationId="{EF2AFBD2-C5FB-7F9F-D8E0-304BD2CDA813}"/>
          </ac:spMkLst>
        </pc:spChg>
        <pc:spChg chg="mod">
          <ac:chgData name="Inyoung OH" userId="dd04d54c897460e9" providerId="LiveId" clId="{5CD25753-A126-4772-89A0-37C453BD2BFB}" dt="2026-09-03T08:36:57.001" v="24679" actId="20577"/>
          <ac:spMkLst>
            <pc:docMk/>
            <pc:sldMk cId="1860598015" sldId="271"/>
            <ac:spMk id="10" creationId="{4453F022-56AC-A319-6A41-74507945CE11}"/>
          </ac:spMkLst>
        </pc:spChg>
        <pc:picChg chg="add mod modCrop">
          <ac:chgData name="Inyoung OH" userId="dd04d54c897460e9" providerId="LiveId" clId="{5CD25753-A126-4772-89A0-37C453BD2BFB}" dt="2026-09-04T02:39:22.235" v="24888" actId="1038"/>
          <ac:picMkLst>
            <pc:docMk/>
            <pc:sldMk cId="1860598015" sldId="271"/>
            <ac:picMk id="7" creationId="{0E3DBC42-EE2D-E67C-FEA5-B51B532C64F0}"/>
          </ac:picMkLst>
        </pc:picChg>
      </pc:sldChg>
      <pc:sldChg chg="addSp delSp modSp del mod">
        <pc:chgData name="Inyoung OH" userId="dd04d54c897460e9" providerId="LiveId" clId="{5CD25753-A126-4772-89A0-37C453BD2BFB}" dt="2026-09-03T05:53:03.650" v="24618" actId="2696"/>
        <pc:sldMkLst>
          <pc:docMk/>
          <pc:sldMk cId="2412555936" sldId="271"/>
        </pc:sldMkLst>
      </pc:sldChg>
      <pc:sldChg chg="addSp delSp modSp add mod">
        <pc:chgData name="Inyoung OH" userId="dd04d54c897460e9" providerId="LiveId" clId="{5CD25753-A126-4772-89A0-37C453BD2BFB}" dt="2026-09-04T02:39:45.005" v="24897" actId="1038"/>
        <pc:sldMkLst>
          <pc:docMk/>
          <pc:sldMk cId="423462428" sldId="272"/>
        </pc:sldMkLst>
        <pc:spChg chg="mod">
          <ac:chgData name="Inyoung OH" userId="dd04d54c897460e9" providerId="LiveId" clId="{5CD25753-A126-4772-89A0-37C453BD2BFB}" dt="2026-09-03T08:37:01.622" v="24681" actId="20577"/>
          <ac:spMkLst>
            <pc:docMk/>
            <pc:sldMk cId="423462428" sldId="272"/>
            <ac:spMk id="3" creationId="{DF258B80-9A4B-D4F0-93DF-5A08133A9306}"/>
          </ac:spMkLst>
        </pc:spChg>
        <pc:spChg chg="add del">
          <ac:chgData name="Inyoung OH" userId="dd04d54c897460e9" providerId="LiveId" clId="{5CD25753-A126-4772-89A0-37C453BD2BFB}" dt="2026-09-03T08:35:30.248" v="24633" actId="22"/>
          <ac:spMkLst>
            <pc:docMk/>
            <pc:sldMk cId="423462428" sldId="272"/>
            <ac:spMk id="4" creationId="{FA926210-5794-21F1-BF60-8E1BD692C4AD}"/>
          </ac:spMkLst>
        </pc:spChg>
        <pc:spChg chg="del">
          <ac:chgData name="Inyoung OH" userId="dd04d54c897460e9" providerId="LiveId" clId="{5CD25753-A126-4772-89A0-37C453BD2BFB}" dt="2026-09-03T08:35:31.378" v="24634" actId="478"/>
          <ac:spMkLst>
            <pc:docMk/>
            <pc:sldMk cId="423462428" sldId="272"/>
            <ac:spMk id="5" creationId="{AC87044F-A8E4-4861-DB51-7901EC77A875}"/>
          </ac:spMkLst>
        </pc:spChg>
        <pc:spChg chg="add">
          <ac:chgData name="Inyoung OH" userId="dd04d54c897460e9" providerId="LiveId" clId="{5CD25753-A126-4772-89A0-37C453BD2BFB}" dt="2026-09-03T08:35:31.736" v="24635" actId="22"/>
          <ac:spMkLst>
            <pc:docMk/>
            <pc:sldMk cId="423462428" sldId="272"/>
            <ac:spMk id="7" creationId="{35236A56-024F-5DCE-4BED-57BE242F56CB}"/>
          </ac:spMkLst>
        </pc:spChg>
        <pc:picChg chg="add mod modCrop">
          <ac:chgData name="Inyoung OH" userId="dd04d54c897460e9" providerId="LiveId" clId="{5CD25753-A126-4772-89A0-37C453BD2BFB}" dt="2026-09-04T02:39:45.005" v="24897" actId="1038"/>
          <ac:picMkLst>
            <pc:docMk/>
            <pc:sldMk cId="423462428" sldId="272"/>
            <ac:picMk id="10" creationId="{BE7CC4EE-5C43-B9CD-0E60-4C088CB39F8F}"/>
          </ac:picMkLst>
        </pc:picChg>
      </pc:sldChg>
      <pc:sldChg chg="addSp delSp modSp del mod">
        <pc:chgData name="Inyoung OH" userId="dd04d54c897460e9" providerId="LiveId" clId="{5CD25753-A126-4772-89A0-37C453BD2BFB}" dt="2026-09-03T05:53:03.650" v="24618" actId="2696"/>
        <pc:sldMkLst>
          <pc:docMk/>
          <pc:sldMk cId="2596539793" sldId="272"/>
        </pc:sldMkLst>
      </pc:sldChg>
      <pc:sldChg chg="addSp delSp modSp del mod">
        <pc:chgData name="Inyoung OH" userId="dd04d54c897460e9" providerId="LiveId" clId="{5CD25753-A126-4772-89A0-37C453BD2BFB}" dt="2026-09-03T05:53:03.650" v="24618" actId="2696"/>
        <pc:sldMkLst>
          <pc:docMk/>
          <pc:sldMk cId="2071228720" sldId="273"/>
        </pc:sldMkLst>
      </pc:sldChg>
      <pc:sldChg chg="addSp delSp modSp add mod">
        <pc:chgData name="Inyoung OH" userId="dd04d54c897460e9" providerId="LiveId" clId="{5CD25753-A126-4772-89A0-37C453BD2BFB}" dt="2026-09-04T02:40:22.552" v="24926" actId="1036"/>
        <pc:sldMkLst>
          <pc:docMk/>
          <pc:sldMk cId="3315075677" sldId="273"/>
        </pc:sldMkLst>
        <pc:spChg chg="mod">
          <ac:chgData name="Inyoung OH" userId="dd04d54c897460e9" providerId="LiveId" clId="{5CD25753-A126-4772-89A0-37C453BD2BFB}" dt="2026-09-03T08:37:16.085" v="24683" actId="20577"/>
          <ac:spMkLst>
            <pc:docMk/>
            <pc:sldMk cId="3315075677" sldId="273"/>
            <ac:spMk id="4" creationId="{169F667A-EDB4-9171-C694-7CBC4CB0EFDF}"/>
          </ac:spMkLst>
        </pc:spChg>
        <pc:spChg chg="del">
          <ac:chgData name="Inyoung OH" userId="dd04d54c897460e9" providerId="LiveId" clId="{5CD25753-A126-4772-89A0-37C453BD2BFB}" dt="2026-09-03T08:35:34.314" v="24636" actId="478"/>
          <ac:spMkLst>
            <pc:docMk/>
            <pc:sldMk cId="3315075677" sldId="273"/>
            <ac:spMk id="5" creationId="{94E8BC4A-D8F5-D6E9-D79F-C6870F72ABFA}"/>
          </ac:spMkLst>
        </pc:spChg>
        <pc:spChg chg="add">
          <ac:chgData name="Inyoung OH" userId="dd04d54c897460e9" providerId="LiveId" clId="{5CD25753-A126-4772-89A0-37C453BD2BFB}" dt="2026-09-03T08:35:35.442" v="24637" actId="22"/>
          <ac:spMkLst>
            <pc:docMk/>
            <pc:sldMk cId="3315075677" sldId="273"/>
            <ac:spMk id="6" creationId="{7FAB804B-7540-ED6C-2214-D3272169BECB}"/>
          </ac:spMkLst>
        </pc:spChg>
        <pc:picChg chg="add mod modCrop">
          <ac:chgData name="Inyoung OH" userId="dd04d54c897460e9" providerId="LiveId" clId="{5CD25753-A126-4772-89A0-37C453BD2BFB}" dt="2026-09-04T02:40:22.552" v="24926" actId="1036"/>
          <ac:picMkLst>
            <pc:docMk/>
            <pc:sldMk cId="3315075677" sldId="273"/>
            <ac:picMk id="8" creationId="{695F7B8A-37E4-0B2F-478E-5751AB5B9C7C}"/>
          </ac:picMkLst>
        </pc:picChg>
      </pc:sldChg>
      <pc:sldChg chg="addSp delSp modSp del mod">
        <pc:chgData name="Inyoung OH" userId="dd04d54c897460e9" providerId="LiveId" clId="{5CD25753-A126-4772-89A0-37C453BD2BFB}" dt="2026-09-03T05:53:03.650" v="24618" actId="2696"/>
        <pc:sldMkLst>
          <pc:docMk/>
          <pc:sldMk cId="2306279725" sldId="274"/>
        </pc:sldMkLst>
      </pc:sldChg>
      <pc:sldChg chg="addSp delSp modSp add mod">
        <pc:chgData name="Inyoung OH" userId="dd04d54c897460e9" providerId="LiveId" clId="{5CD25753-A126-4772-89A0-37C453BD2BFB}" dt="2026-09-04T02:41:02.961" v="24976" actId="1036"/>
        <pc:sldMkLst>
          <pc:docMk/>
          <pc:sldMk cId="3923516277" sldId="274"/>
        </pc:sldMkLst>
        <pc:spChg chg="mod">
          <ac:chgData name="Inyoung OH" userId="dd04d54c897460e9" providerId="LiveId" clId="{5CD25753-A126-4772-89A0-37C453BD2BFB}" dt="2026-09-03T08:37:20.028" v="24685" actId="20577"/>
          <ac:spMkLst>
            <pc:docMk/>
            <pc:sldMk cId="3923516277" sldId="274"/>
            <ac:spMk id="3" creationId="{1B747DC5-174C-58A1-E3B6-48E703156B3B}"/>
          </ac:spMkLst>
        </pc:spChg>
        <pc:spChg chg="del">
          <ac:chgData name="Inyoung OH" userId="dd04d54c897460e9" providerId="LiveId" clId="{5CD25753-A126-4772-89A0-37C453BD2BFB}" dt="2026-09-03T08:35:38.017" v="24638" actId="478"/>
          <ac:spMkLst>
            <pc:docMk/>
            <pc:sldMk cId="3923516277" sldId="274"/>
            <ac:spMk id="5" creationId="{23CC67C9-D839-DC79-1172-67BB1426D748}"/>
          </ac:spMkLst>
        </pc:spChg>
        <pc:spChg chg="add">
          <ac:chgData name="Inyoung OH" userId="dd04d54c897460e9" providerId="LiveId" clId="{5CD25753-A126-4772-89A0-37C453BD2BFB}" dt="2026-09-03T08:35:39.186" v="24639" actId="22"/>
          <ac:spMkLst>
            <pc:docMk/>
            <pc:sldMk cId="3923516277" sldId="274"/>
            <ac:spMk id="6" creationId="{A3031DAC-8903-0675-1206-4E75793D4594}"/>
          </ac:spMkLst>
        </pc:spChg>
        <pc:picChg chg="add mod modCrop">
          <ac:chgData name="Inyoung OH" userId="dd04d54c897460e9" providerId="LiveId" clId="{5CD25753-A126-4772-89A0-37C453BD2BFB}" dt="2026-09-04T02:41:02.961" v="24976" actId="1036"/>
          <ac:picMkLst>
            <pc:docMk/>
            <pc:sldMk cId="3923516277" sldId="274"/>
            <ac:picMk id="8" creationId="{5BDD6BB1-9BDA-A3E1-A7AC-0AD316529DB9}"/>
          </ac:picMkLst>
        </pc:picChg>
      </pc:sldChg>
      <pc:sldChg chg="addSp delSp modSp add mod">
        <pc:chgData name="Inyoung OH" userId="dd04d54c897460e9" providerId="LiveId" clId="{5CD25753-A126-4772-89A0-37C453BD2BFB}" dt="2026-09-04T02:41:57.250" v="24993" actId="1035"/>
        <pc:sldMkLst>
          <pc:docMk/>
          <pc:sldMk cId="449192465" sldId="275"/>
        </pc:sldMkLst>
        <pc:spChg chg="add del mod">
          <ac:chgData name="Inyoung OH" userId="dd04d54c897460e9" providerId="LiveId" clId="{5CD25753-A126-4772-89A0-37C453BD2BFB}" dt="2026-09-04T02:41:36.661" v="24985"/>
          <ac:spMkLst>
            <pc:docMk/>
            <pc:sldMk cId="449192465" sldId="275"/>
            <ac:spMk id="2" creationId="{53FF0F16-8555-0794-70E8-09FAAF266D67}"/>
          </ac:spMkLst>
        </pc:spChg>
        <pc:spChg chg="mod">
          <ac:chgData name="Inyoung OH" userId="dd04d54c897460e9" providerId="LiveId" clId="{5CD25753-A126-4772-89A0-37C453BD2BFB}" dt="2026-09-03T08:37:27.280" v="24687" actId="20577"/>
          <ac:spMkLst>
            <pc:docMk/>
            <pc:sldMk cId="449192465" sldId="275"/>
            <ac:spMk id="4" creationId="{B416A88F-CFFB-8AAE-2609-288995C6657B}"/>
          </ac:spMkLst>
        </pc:spChg>
        <pc:spChg chg="del">
          <ac:chgData name="Inyoung OH" userId="dd04d54c897460e9" providerId="LiveId" clId="{5CD25753-A126-4772-89A0-37C453BD2BFB}" dt="2026-09-03T08:35:42.080" v="24640" actId="478"/>
          <ac:spMkLst>
            <pc:docMk/>
            <pc:sldMk cId="449192465" sldId="275"/>
            <ac:spMk id="5" creationId="{1852DCD4-98F0-D23A-1CE7-A7E985A58A13}"/>
          </ac:spMkLst>
        </pc:spChg>
        <pc:spChg chg="add">
          <ac:chgData name="Inyoung OH" userId="dd04d54c897460e9" providerId="LiveId" clId="{5CD25753-A126-4772-89A0-37C453BD2BFB}" dt="2026-09-03T08:35:42.416" v="24641" actId="22"/>
          <ac:spMkLst>
            <pc:docMk/>
            <pc:sldMk cId="449192465" sldId="275"/>
            <ac:spMk id="6" creationId="{C9AE05BC-6D48-F0AB-B1B1-97A3CF1A27B6}"/>
          </ac:spMkLst>
        </pc:spChg>
        <pc:picChg chg="add mod modCrop">
          <ac:chgData name="Inyoung OH" userId="dd04d54c897460e9" providerId="LiveId" clId="{5CD25753-A126-4772-89A0-37C453BD2BFB}" dt="2026-09-04T02:41:57.250" v="24993" actId="1035"/>
          <ac:picMkLst>
            <pc:docMk/>
            <pc:sldMk cId="449192465" sldId="275"/>
            <ac:picMk id="8" creationId="{088BACE4-7676-552B-96FD-0BB9513FBBFF}"/>
          </ac:picMkLst>
        </pc:picChg>
      </pc:sldChg>
      <pc:sldChg chg="addSp delSp modSp del mod">
        <pc:chgData name="Inyoung OH" userId="dd04d54c897460e9" providerId="LiveId" clId="{5CD25753-A126-4772-89A0-37C453BD2BFB}" dt="2026-09-03T05:53:03.650" v="24618" actId="2696"/>
        <pc:sldMkLst>
          <pc:docMk/>
          <pc:sldMk cId="1430218478" sldId="275"/>
        </pc:sldMkLst>
      </pc:sldChg>
      <pc:sldChg chg="addSp delSp modSp del mod">
        <pc:chgData name="Inyoung OH" userId="dd04d54c897460e9" providerId="LiveId" clId="{5CD25753-A126-4772-89A0-37C453BD2BFB}" dt="2026-09-03T05:53:03.650" v="24618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add mod">
        <pc:chgData name="Inyoung OH" userId="dd04d54c897460e9" providerId="LiveId" clId="{5CD25753-A126-4772-89A0-37C453BD2BFB}" dt="2026-09-04T02:42:38.621" v="25005" actId="1038"/>
        <pc:sldMkLst>
          <pc:docMk/>
          <pc:sldMk cId="1850853810" sldId="276"/>
        </pc:sldMkLst>
        <pc:spChg chg="mod">
          <ac:chgData name="Inyoung OH" userId="dd04d54c897460e9" providerId="LiveId" clId="{5CD25753-A126-4772-89A0-37C453BD2BFB}" dt="2026-09-03T08:37:32.573" v="24689" actId="20577"/>
          <ac:spMkLst>
            <pc:docMk/>
            <pc:sldMk cId="1850853810" sldId="276"/>
            <ac:spMk id="3" creationId="{C61EFC32-C822-3FB4-D689-D601420F7C1D}"/>
          </ac:spMkLst>
        </pc:spChg>
        <pc:spChg chg="del">
          <ac:chgData name="Inyoung OH" userId="dd04d54c897460e9" providerId="LiveId" clId="{5CD25753-A126-4772-89A0-37C453BD2BFB}" dt="2026-09-03T08:35:45.007" v="24642" actId="478"/>
          <ac:spMkLst>
            <pc:docMk/>
            <pc:sldMk cId="1850853810" sldId="276"/>
            <ac:spMk id="5" creationId="{84E4EF20-9C91-E832-0BD7-41DB617A0D21}"/>
          </ac:spMkLst>
        </pc:spChg>
        <pc:spChg chg="add">
          <ac:chgData name="Inyoung OH" userId="dd04d54c897460e9" providerId="LiveId" clId="{5CD25753-A126-4772-89A0-37C453BD2BFB}" dt="2026-09-03T08:35:46.205" v="24643" actId="22"/>
          <ac:spMkLst>
            <pc:docMk/>
            <pc:sldMk cId="1850853810" sldId="276"/>
            <ac:spMk id="6" creationId="{B7003B21-4D6C-6042-7DFC-07E4BE1B012A}"/>
          </ac:spMkLst>
        </pc:spChg>
        <pc:picChg chg="add mod modCrop">
          <ac:chgData name="Inyoung OH" userId="dd04d54c897460e9" providerId="LiveId" clId="{5CD25753-A126-4772-89A0-37C453BD2BFB}" dt="2026-09-04T02:42:38.621" v="25005" actId="1038"/>
          <ac:picMkLst>
            <pc:docMk/>
            <pc:sldMk cId="1850853810" sldId="276"/>
            <ac:picMk id="8" creationId="{783F34C5-E412-1E8C-241B-5E39390BA1F1}"/>
          </ac:picMkLst>
        </pc:picChg>
      </pc:sldChg>
      <pc:sldChg chg="addSp delSp modSp del mod">
        <pc:chgData name="Inyoung OH" userId="dd04d54c897460e9" providerId="LiveId" clId="{5CD25753-A126-4772-89A0-37C453BD2BFB}" dt="2026-09-03T05:53:03.650" v="24618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add mod">
        <pc:chgData name="Inyoung OH" userId="dd04d54c897460e9" providerId="LiveId" clId="{5CD25753-A126-4772-89A0-37C453BD2BFB}" dt="2026-09-04T02:43:21.090" v="25052" actId="1037"/>
        <pc:sldMkLst>
          <pc:docMk/>
          <pc:sldMk cId="2452114601" sldId="277"/>
        </pc:sldMkLst>
        <pc:spChg chg="mod">
          <ac:chgData name="Inyoung OH" userId="dd04d54c897460e9" providerId="LiveId" clId="{5CD25753-A126-4772-89A0-37C453BD2BFB}" dt="2026-09-03T08:37:37.273" v="24691" actId="20577"/>
          <ac:spMkLst>
            <pc:docMk/>
            <pc:sldMk cId="2452114601" sldId="277"/>
            <ac:spMk id="4" creationId="{7A8F928B-9F2B-7E43-F80B-80193BF65DE0}"/>
          </ac:spMkLst>
        </pc:spChg>
        <pc:spChg chg="del">
          <ac:chgData name="Inyoung OH" userId="dd04d54c897460e9" providerId="LiveId" clId="{5CD25753-A126-4772-89A0-37C453BD2BFB}" dt="2026-09-03T08:35:48.834" v="24644" actId="478"/>
          <ac:spMkLst>
            <pc:docMk/>
            <pc:sldMk cId="2452114601" sldId="277"/>
            <ac:spMk id="5" creationId="{E760EE67-EFA8-835D-96FC-1713B9DAE7CC}"/>
          </ac:spMkLst>
        </pc:spChg>
        <pc:spChg chg="add">
          <ac:chgData name="Inyoung OH" userId="dd04d54c897460e9" providerId="LiveId" clId="{5CD25753-A126-4772-89A0-37C453BD2BFB}" dt="2026-09-03T08:35:49.111" v="24645" actId="22"/>
          <ac:spMkLst>
            <pc:docMk/>
            <pc:sldMk cId="2452114601" sldId="277"/>
            <ac:spMk id="6" creationId="{F2F5EEBC-9DBC-5FF5-BE87-977E063CA2FF}"/>
          </ac:spMkLst>
        </pc:spChg>
        <pc:picChg chg="add mod modCrop">
          <ac:chgData name="Inyoung OH" userId="dd04d54c897460e9" providerId="LiveId" clId="{5CD25753-A126-4772-89A0-37C453BD2BFB}" dt="2026-09-04T02:43:21.090" v="25052" actId="1037"/>
          <ac:picMkLst>
            <pc:docMk/>
            <pc:sldMk cId="2452114601" sldId="277"/>
            <ac:picMk id="8" creationId="{D190DD89-39BF-6E7F-3AC6-376E1924209C}"/>
          </ac:picMkLst>
        </pc:picChg>
      </pc:sldChg>
      <pc:sldChg chg="addSp delSp modSp del mod">
        <pc:chgData name="Inyoung OH" userId="dd04d54c897460e9" providerId="LiveId" clId="{5CD25753-A126-4772-89A0-37C453BD2BFB}" dt="2026-09-03T05:53:03.650" v="24618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add mod">
        <pc:chgData name="Inyoung OH" userId="dd04d54c897460e9" providerId="LiveId" clId="{5CD25753-A126-4772-89A0-37C453BD2BFB}" dt="2026-09-04T02:43:55.758" v="25075" actId="1035"/>
        <pc:sldMkLst>
          <pc:docMk/>
          <pc:sldMk cId="2611371016" sldId="278"/>
        </pc:sldMkLst>
        <pc:spChg chg="mod">
          <ac:chgData name="Inyoung OH" userId="dd04d54c897460e9" providerId="LiveId" clId="{5CD25753-A126-4772-89A0-37C453BD2BFB}" dt="2026-09-03T08:37:41.127" v="24693" actId="20577"/>
          <ac:spMkLst>
            <pc:docMk/>
            <pc:sldMk cId="2611371016" sldId="278"/>
            <ac:spMk id="3" creationId="{DAEFFCB6-17E3-8501-39FC-31A7392E15E0}"/>
          </ac:spMkLst>
        </pc:spChg>
        <pc:spChg chg="add">
          <ac:chgData name="Inyoung OH" userId="dd04d54c897460e9" providerId="LiveId" clId="{5CD25753-A126-4772-89A0-37C453BD2BFB}" dt="2026-09-03T08:35:52.060" v="24647" actId="22"/>
          <ac:spMkLst>
            <pc:docMk/>
            <pc:sldMk cId="2611371016" sldId="278"/>
            <ac:spMk id="4" creationId="{5C265227-1606-981D-2407-812F4F84CB3E}"/>
          </ac:spMkLst>
        </pc:spChg>
        <pc:spChg chg="del">
          <ac:chgData name="Inyoung OH" userId="dd04d54c897460e9" providerId="LiveId" clId="{5CD25753-A126-4772-89A0-37C453BD2BFB}" dt="2026-09-03T08:35:51.804" v="24646" actId="478"/>
          <ac:spMkLst>
            <pc:docMk/>
            <pc:sldMk cId="2611371016" sldId="278"/>
            <ac:spMk id="5" creationId="{E6E18C36-5E2D-C809-C931-37D59F395A2B}"/>
          </ac:spMkLst>
        </pc:spChg>
        <pc:picChg chg="add mod modCrop">
          <ac:chgData name="Inyoung OH" userId="dd04d54c897460e9" providerId="LiveId" clId="{5CD25753-A126-4772-89A0-37C453BD2BFB}" dt="2026-09-04T02:43:55.758" v="25075" actId="1035"/>
          <ac:picMkLst>
            <pc:docMk/>
            <pc:sldMk cId="2611371016" sldId="278"/>
            <ac:picMk id="7" creationId="{100322DE-CA25-63E9-4CED-CC1DE4165B18}"/>
          </ac:picMkLst>
        </pc:picChg>
      </pc:sldChg>
      <pc:sldChg chg="addSp delSp modSp del mod">
        <pc:chgData name="Inyoung OH" userId="dd04d54c897460e9" providerId="LiveId" clId="{5CD25753-A126-4772-89A0-37C453BD2BFB}" dt="2026-09-03T05:53:03.650" v="24618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add mod">
        <pc:chgData name="Inyoung OH" userId="dd04d54c897460e9" providerId="LiveId" clId="{5CD25753-A126-4772-89A0-37C453BD2BFB}" dt="2026-09-04T02:44:26.461" v="25101" actId="1036"/>
        <pc:sldMkLst>
          <pc:docMk/>
          <pc:sldMk cId="3791651766" sldId="279"/>
        </pc:sldMkLst>
        <pc:spChg chg="mod">
          <ac:chgData name="Inyoung OH" userId="dd04d54c897460e9" providerId="LiveId" clId="{5CD25753-A126-4772-89A0-37C453BD2BFB}" dt="2026-09-03T08:37:45.401" v="24695" actId="20577"/>
          <ac:spMkLst>
            <pc:docMk/>
            <pc:sldMk cId="3791651766" sldId="279"/>
            <ac:spMk id="4" creationId="{22D9002E-9AE0-CF44-27F7-E25922D0803A}"/>
          </ac:spMkLst>
        </pc:spChg>
        <pc:spChg chg="del">
          <ac:chgData name="Inyoung OH" userId="dd04d54c897460e9" providerId="LiveId" clId="{5CD25753-A126-4772-89A0-37C453BD2BFB}" dt="2026-09-03T08:35:54.867" v="24648" actId="478"/>
          <ac:spMkLst>
            <pc:docMk/>
            <pc:sldMk cId="3791651766" sldId="279"/>
            <ac:spMk id="5" creationId="{5606E959-B112-C710-A690-791E6AA27E7C}"/>
          </ac:spMkLst>
        </pc:spChg>
        <pc:spChg chg="add">
          <ac:chgData name="Inyoung OH" userId="dd04d54c897460e9" providerId="LiveId" clId="{5CD25753-A126-4772-89A0-37C453BD2BFB}" dt="2026-09-03T08:35:56.617" v="24649" actId="22"/>
          <ac:spMkLst>
            <pc:docMk/>
            <pc:sldMk cId="3791651766" sldId="279"/>
            <ac:spMk id="6" creationId="{C68B97D4-07B0-5964-0EE1-6AD76D0935C3}"/>
          </ac:spMkLst>
        </pc:spChg>
        <pc:picChg chg="add mod modCrop">
          <ac:chgData name="Inyoung OH" userId="dd04d54c897460e9" providerId="LiveId" clId="{5CD25753-A126-4772-89A0-37C453BD2BFB}" dt="2026-09-04T02:44:26.461" v="25101" actId="1036"/>
          <ac:picMkLst>
            <pc:docMk/>
            <pc:sldMk cId="3791651766" sldId="279"/>
            <ac:picMk id="8" creationId="{E42A36FA-D055-C847-B288-B5A09071E650}"/>
          </ac:picMkLst>
        </pc:picChg>
      </pc:sldChg>
      <pc:sldChg chg="addSp delSp modSp add mod">
        <pc:chgData name="Inyoung OH" userId="dd04d54c897460e9" providerId="LiveId" clId="{5CD25753-A126-4772-89A0-37C453BD2BFB}" dt="2026-09-04T02:45:06.724" v="25141" actId="1038"/>
        <pc:sldMkLst>
          <pc:docMk/>
          <pc:sldMk cId="903886940" sldId="280"/>
        </pc:sldMkLst>
        <pc:spChg chg="mod">
          <ac:chgData name="Inyoung OH" userId="dd04d54c897460e9" providerId="LiveId" clId="{5CD25753-A126-4772-89A0-37C453BD2BFB}" dt="2026-09-03T08:37:49.257" v="24697" actId="20577"/>
          <ac:spMkLst>
            <pc:docMk/>
            <pc:sldMk cId="903886940" sldId="280"/>
            <ac:spMk id="3" creationId="{023E0795-BD3C-F6F2-FFE2-FCA02A1B4284}"/>
          </ac:spMkLst>
        </pc:spChg>
        <pc:spChg chg="del">
          <ac:chgData name="Inyoung OH" userId="dd04d54c897460e9" providerId="LiveId" clId="{5CD25753-A126-4772-89A0-37C453BD2BFB}" dt="2026-09-03T08:36:00.161" v="24650" actId="478"/>
          <ac:spMkLst>
            <pc:docMk/>
            <pc:sldMk cId="903886940" sldId="280"/>
            <ac:spMk id="5" creationId="{E3039B67-E40D-215F-C54C-4690AB172ECF}"/>
          </ac:spMkLst>
        </pc:spChg>
        <pc:spChg chg="add">
          <ac:chgData name="Inyoung OH" userId="dd04d54c897460e9" providerId="LiveId" clId="{5CD25753-A126-4772-89A0-37C453BD2BFB}" dt="2026-09-03T08:36:00.440" v="24651" actId="22"/>
          <ac:spMkLst>
            <pc:docMk/>
            <pc:sldMk cId="903886940" sldId="280"/>
            <ac:spMk id="6" creationId="{246CC4FA-41E1-2657-E572-1B70F28714C7}"/>
          </ac:spMkLst>
        </pc:spChg>
        <pc:picChg chg="add mod modCrop">
          <ac:chgData name="Inyoung OH" userId="dd04d54c897460e9" providerId="LiveId" clId="{5CD25753-A126-4772-89A0-37C453BD2BFB}" dt="2026-09-04T02:45:06.724" v="25141" actId="1038"/>
          <ac:picMkLst>
            <pc:docMk/>
            <pc:sldMk cId="903886940" sldId="280"/>
            <ac:picMk id="8" creationId="{CBB84480-7E97-3DF2-3772-336990BBCD9E}"/>
          </ac:picMkLst>
        </pc:picChg>
      </pc:sldChg>
      <pc:sldChg chg="addSp delSp modSp del mod">
        <pc:chgData name="Inyoung OH" userId="dd04d54c897460e9" providerId="LiveId" clId="{5CD25753-A126-4772-89A0-37C453BD2BFB}" dt="2026-09-03T05:53:03.650" v="24618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delSp modSp del mod">
        <pc:chgData name="Inyoung OH" userId="dd04d54c897460e9" providerId="LiveId" clId="{5CD25753-A126-4772-89A0-37C453BD2BFB}" dt="2026-09-03T05:53:03.650" v="24618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  <pc:sldChg chg="addSp delSp modSp add mod">
        <pc:chgData name="Inyoung OH" userId="dd04d54c897460e9" providerId="LiveId" clId="{5CD25753-A126-4772-89A0-37C453BD2BFB}" dt="2026-09-04T02:46:39.118" v="25165" actId="1036"/>
        <pc:sldMkLst>
          <pc:docMk/>
          <pc:sldMk cId="3605300558" sldId="281"/>
        </pc:sldMkLst>
        <pc:spChg chg="mod">
          <ac:chgData name="Inyoung OH" userId="dd04d54c897460e9" providerId="LiveId" clId="{5CD25753-A126-4772-89A0-37C453BD2BFB}" dt="2026-09-03T08:37:53.215" v="24699" actId="20577"/>
          <ac:spMkLst>
            <pc:docMk/>
            <pc:sldMk cId="3605300558" sldId="281"/>
            <ac:spMk id="4" creationId="{83BAE2C8-4589-C87B-63ED-2301FC7BFC56}"/>
          </ac:spMkLst>
        </pc:spChg>
        <pc:spChg chg="del">
          <ac:chgData name="Inyoung OH" userId="dd04d54c897460e9" providerId="LiveId" clId="{5CD25753-A126-4772-89A0-37C453BD2BFB}" dt="2026-09-03T08:36:03.257" v="24652" actId="478"/>
          <ac:spMkLst>
            <pc:docMk/>
            <pc:sldMk cId="3605300558" sldId="281"/>
            <ac:spMk id="5" creationId="{DD93B113-318E-4F8A-CA7B-9A3602DDB4D7}"/>
          </ac:spMkLst>
        </pc:spChg>
        <pc:spChg chg="add">
          <ac:chgData name="Inyoung OH" userId="dd04d54c897460e9" providerId="LiveId" clId="{5CD25753-A126-4772-89A0-37C453BD2BFB}" dt="2026-09-03T08:36:04.526" v="24653" actId="22"/>
          <ac:spMkLst>
            <pc:docMk/>
            <pc:sldMk cId="3605300558" sldId="281"/>
            <ac:spMk id="6" creationId="{A67BE264-5957-2EF9-EEEF-E2DEB5CD26D0}"/>
          </ac:spMkLst>
        </pc:spChg>
        <pc:picChg chg="add mod modCrop">
          <ac:chgData name="Inyoung OH" userId="dd04d54c897460e9" providerId="LiveId" clId="{5CD25753-A126-4772-89A0-37C453BD2BFB}" dt="2026-09-04T02:46:39.118" v="25165" actId="1036"/>
          <ac:picMkLst>
            <pc:docMk/>
            <pc:sldMk cId="3605300558" sldId="281"/>
            <ac:picMk id="8" creationId="{59862E7E-A0D6-E394-8E42-1E587104B1C3}"/>
          </ac:picMkLst>
        </pc:picChg>
      </pc:sldChg>
      <pc:sldChg chg="addSp delSp modSp add mod">
        <pc:chgData name="Inyoung OH" userId="dd04d54c897460e9" providerId="LiveId" clId="{5CD25753-A126-4772-89A0-37C453BD2BFB}" dt="2026-09-04T02:47:06.683" v="25186" actId="1037"/>
        <pc:sldMkLst>
          <pc:docMk/>
          <pc:sldMk cId="1271517133" sldId="282"/>
        </pc:sldMkLst>
        <pc:spChg chg="mod">
          <ac:chgData name="Inyoung OH" userId="dd04d54c897460e9" providerId="LiveId" clId="{5CD25753-A126-4772-89A0-37C453BD2BFB}" dt="2026-09-03T08:37:57.320" v="24701" actId="20577"/>
          <ac:spMkLst>
            <pc:docMk/>
            <pc:sldMk cId="1271517133" sldId="282"/>
            <ac:spMk id="3" creationId="{C09F0FCF-A13A-B85D-A5C4-80749724FD7B}"/>
          </ac:spMkLst>
        </pc:spChg>
        <pc:spChg chg="del">
          <ac:chgData name="Inyoung OH" userId="dd04d54c897460e9" providerId="LiveId" clId="{5CD25753-A126-4772-89A0-37C453BD2BFB}" dt="2026-09-03T08:36:06.920" v="24654" actId="478"/>
          <ac:spMkLst>
            <pc:docMk/>
            <pc:sldMk cId="1271517133" sldId="282"/>
            <ac:spMk id="5" creationId="{56BE6C5D-AC03-DDE5-D4B9-9A0D09841797}"/>
          </ac:spMkLst>
        </pc:spChg>
        <pc:spChg chg="add">
          <ac:chgData name="Inyoung OH" userId="dd04d54c897460e9" providerId="LiveId" clId="{5CD25753-A126-4772-89A0-37C453BD2BFB}" dt="2026-09-03T08:36:08.021" v="24655" actId="22"/>
          <ac:spMkLst>
            <pc:docMk/>
            <pc:sldMk cId="1271517133" sldId="282"/>
            <ac:spMk id="6" creationId="{C769C277-5863-AC1C-3E3C-674D9816BA3A}"/>
          </ac:spMkLst>
        </pc:spChg>
        <pc:picChg chg="add mod modCrop">
          <ac:chgData name="Inyoung OH" userId="dd04d54c897460e9" providerId="LiveId" clId="{5CD25753-A126-4772-89A0-37C453BD2BFB}" dt="2026-09-04T02:47:06.683" v="25186" actId="1037"/>
          <ac:picMkLst>
            <pc:docMk/>
            <pc:sldMk cId="1271517133" sldId="282"/>
            <ac:picMk id="8" creationId="{24F19EC5-2C6B-7554-8F97-6255C3A8D1FA}"/>
          </ac:picMkLst>
        </pc:picChg>
      </pc:sldChg>
      <pc:sldChg chg="addSp delSp modSp add mod">
        <pc:chgData name="Inyoung OH" userId="dd04d54c897460e9" providerId="LiveId" clId="{5CD25753-A126-4772-89A0-37C453BD2BFB}" dt="2026-09-04T02:47:33.582" v="25198" actId="1038"/>
        <pc:sldMkLst>
          <pc:docMk/>
          <pc:sldMk cId="239817281" sldId="283"/>
        </pc:sldMkLst>
        <pc:spChg chg="mod">
          <ac:chgData name="Inyoung OH" userId="dd04d54c897460e9" providerId="LiveId" clId="{5CD25753-A126-4772-89A0-37C453BD2BFB}" dt="2026-09-03T08:38:01.213" v="24703" actId="20577"/>
          <ac:spMkLst>
            <pc:docMk/>
            <pc:sldMk cId="239817281" sldId="283"/>
            <ac:spMk id="4" creationId="{6EFA1854-0C81-2B91-3073-8453290DD000}"/>
          </ac:spMkLst>
        </pc:spChg>
        <pc:spChg chg="del">
          <ac:chgData name="Inyoung OH" userId="dd04d54c897460e9" providerId="LiveId" clId="{5CD25753-A126-4772-89A0-37C453BD2BFB}" dt="2026-09-03T08:36:10.251" v="24656" actId="478"/>
          <ac:spMkLst>
            <pc:docMk/>
            <pc:sldMk cId="239817281" sldId="283"/>
            <ac:spMk id="5" creationId="{A81752A7-AAD0-EB6E-1A53-3B4E8725B6EA}"/>
          </ac:spMkLst>
        </pc:spChg>
        <pc:spChg chg="add">
          <ac:chgData name="Inyoung OH" userId="dd04d54c897460e9" providerId="LiveId" clId="{5CD25753-A126-4772-89A0-37C453BD2BFB}" dt="2026-09-03T08:36:12.472" v="24657" actId="22"/>
          <ac:spMkLst>
            <pc:docMk/>
            <pc:sldMk cId="239817281" sldId="283"/>
            <ac:spMk id="6" creationId="{24F3B718-2827-154C-0B41-C4310B88FFB5}"/>
          </ac:spMkLst>
        </pc:spChg>
        <pc:picChg chg="add mod modCrop">
          <ac:chgData name="Inyoung OH" userId="dd04d54c897460e9" providerId="LiveId" clId="{5CD25753-A126-4772-89A0-37C453BD2BFB}" dt="2026-09-04T02:47:33.582" v="25198" actId="1038"/>
          <ac:picMkLst>
            <pc:docMk/>
            <pc:sldMk cId="239817281" sldId="283"/>
            <ac:picMk id="8" creationId="{E73D6AB8-B660-E4AC-2733-26C0662F49D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C216D-B505-232F-08B6-E7E07364A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87C030B-DE59-C45C-1DC1-08AA63EF78F3}"/>
              </a:ext>
            </a:extLst>
          </p:cNvPr>
          <p:cNvSpPr txBox="1"/>
          <p:nvPr/>
        </p:nvSpPr>
        <p:spPr>
          <a:xfrm>
            <a:off x="408787" y="260421"/>
            <a:ext cx="168385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4.F</a:t>
            </a:r>
            <a:endParaRPr lang="en-HK" sz="405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362CDFE-AC7B-2211-3AFA-7EB06AD03832}"/>
              </a:ext>
            </a:extLst>
          </p:cNvPr>
          <p:cNvSpPr/>
          <p:nvPr/>
        </p:nvSpPr>
        <p:spPr>
          <a:xfrm>
            <a:off x="261741" y="2449287"/>
            <a:ext cx="31481002" cy="1607577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89ADD4-4A7E-296C-C181-0987260256E8}"/>
              </a:ext>
            </a:extLst>
          </p:cNvPr>
          <p:cNvSpPr txBox="1"/>
          <p:nvPr/>
        </p:nvSpPr>
        <p:spPr>
          <a:xfrm>
            <a:off x="386816" y="2535092"/>
            <a:ext cx="11566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[Iba1-shPfk + mt-</a:t>
            </a:r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] + 2xLAP [POD (28 + 14)], DG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E036F36-E6A9-8845-D461-D7837337CEE5}"/>
              </a:ext>
            </a:extLst>
          </p:cNvPr>
          <p:cNvSpPr txBox="1">
            <a:spLocks/>
          </p:cNvSpPr>
          <p:nvPr/>
        </p:nvSpPr>
        <p:spPr>
          <a:xfrm>
            <a:off x="24940480" y="2514602"/>
            <a:ext cx="6279267" cy="89674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900, 40x, z stacks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33AEBB-53CA-1934-90CA-0A0E46C1887E}"/>
              </a:ext>
            </a:extLst>
          </p:cNvPr>
          <p:cNvSpPr txBox="1">
            <a:spLocks/>
          </p:cNvSpPr>
          <p:nvPr/>
        </p:nvSpPr>
        <p:spPr>
          <a:xfrm>
            <a:off x="3920543" y="3696052"/>
            <a:ext cx="2314297" cy="80320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5AF1026-CADC-443B-6223-DE84EFED8BBB}"/>
              </a:ext>
            </a:extLst>
          </p:cNvPr>
          <p:cNvSpPr txBox="1">
            <a:spLocks/>
          </p:cNvSpPr>
          <p:nvPr/>
        </p:nvSpPr>
        <p:spPr>
          <a:xfrm>
            <a:off x="16330734" y="3444009"/>
            <a:ext cx="2254617" cy="122871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0B22F71-5ACE-F005-A232-634470E4936F}"/>
              </a:ext>
            </a:extLst>
          </p:cNvPr>
          <p:cNvSpPr txBox="1">
            <a:spLocks/>
          </p:cNvSpPr>
          <p:nvPr/>
        </p:nvSpPr>
        <p:spPr>
          <a:xfrm>
            <a:off x="19816013" y="3672607"/>
            <a:ext cx="3430133" cy="74189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BA36EB-92C8-A957-E545-AA7F8A9538A9}"/>
              </a:ext>
            </a:extLst>
          </p:cNvPr>
          <p:cNvSpPr txBox="1">
            <a:spLocks/>
          </p:cNvSpPr>
          <p:nvPr/>
        </p:nvSpPr>
        <p:spPr>
          <a:xfrm>
            <a:off x="28373589" y="3882141"/>
            <a:ext cx="1672773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A65CB0A-399A-B0A3-A4DB-A7E9677BD1FD}"/>
              </a:ext>
            </a:extLst>
          </p:cNvPr>
          <p:cNvSpPr txBox="1">
            <a:spLocks/>
          </p:cNvSpPr>
          <p:nvPr/>
        </p:nvSpPr>
        <p:spPr>
          <a:xfrm>
            <a:off x="24017889" y="3598262"/>
            <a:ext cx="2857262" cy="94981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EC39D69-3A89-CC9B-6A50-0ABA02360792}"/>
              </a:ext>
            </a:extLst>
          </p:cNvPr>
          <p:cNvSpPr txBox="1">
            <a:spLocks/>
          </p:cNvSpPr>
          <p:nvPr/>
        </p:nvSpPr>
        <p:spPr>
          <a:xfrm>
            <a:off x="12340654" y="3326972"/>
            <a:ext cx="2425054" cy="131032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62B0A88-2A14-D802-1AA1-30952F73B69A}"/>
              </a:ext>
            </a:extLst>
          </p:cNvPr>
          <p:cNvSpPr txBox="1">
            <a:spLocks/>
          </p:cNvSpPr>
          <p:nvPr/>
        </p:nvSpPr>
        <p:spPr>
          <a:xfrm>
            <a:off x="8167908" y="3891994"/>
            <a:ext cx="2314298" cy="3948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enlarged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Content Placeholder 3">
            <a:extLst>
              <a:ext uri="{FF2B5EF4-FFF2-40B4-BE49-F238E27FC236}">
                <a16:creationId xmlns:a16="http://schemas.microsoft.com/office/drawing/2014/main" id="{E952D64B-B826-58F9-3481-B90460AD39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559"/>
          <a:stretch>
            <a:fillRect/>
          </a:stretch>
        </p:blipFill>
        <p:spPr>
          <a:xfrm>
            <a:off x="2216893" y="4687364"/>
            <a:ext cx="4761600" cy="3657600"/>
          </a:xfrm>
          <a:prstGeom prst="rect">
            <a:avLst/>
          </a:prstGeom>
        </p:spPr>
      </p:pic>
      <p:pic>
        <p:nvPicPr>
          <p:cNvPr id="17" name="Content Placeholder 3">
            <a:extLst>
              <a:ext uri="{FF2B5EF4-FFF2-40B4-BE49-F238E27FC236}">
                <a16:creationId xmlns:a16="http://schemas.microsoft.com/office/drawing/2014/main" id="{72D53E58-DA57-BEF8-D2DB-451106A4D1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561"/>
          <a:stretch>
            <a:fillRect/>
          </a:stretch>
        </p:blipFill>
        <p:spPr>
          <a:xfrm>
            <a:off x="2242187" y="9201322"/>
            <a:ext cx="4761600" cy="3657600"/>
          </a:xfrm>
          <a:prstGeom prst="rect">
            <a:avLst/>
          </a:prstGeom>
        </p:spPr>
      </p:pic>
      <p:pic>
        <p:nvPicPr>
          <p:cNvPr id="18" name="Content Placeholder 3">
            <a:extLst>
              <a:ext uri="{FF2B5EF4-FFF2-40B4-BE49-F238E27FC236}">
                <a16:creationId xmlns:a16="http://schemas.microsoft.com/office/drawing/2014/main" id="{CE16E48E-BA64-405E-8C9F-A5AAE16809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3561"/>
          <a:stretch>
            <a:fillRect/>
          </a:stretch>
        </p:blipFill>
        <p:spPr>
          <a:xfrm>
            <a:off x="2286890" y="13482869"/>
            <a:ext cx="4761598" cy="36576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FE0FF2B-5E71-627F-2F57-3A64F6FA2652}"/>
              </a:ext>
            </a:extLst>
          </p:cNvPr>
          <p:cNvSpPr/>
          <p:nvPr/>
        </p:nvSpPr>
        <p:spPr>
          <a:xfrm>
            <a:off x="3167785" y="6280640"/>
            <a:ext cx="1053566" cy="9827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E08A54-1461-D9E2-7F8A-22CDB95AA54B}"/>
              </a:ext>
            </a:extLst>
          </p:cNvPr>
          <p:cNvSpPr txBox="1"/>
          <p:nvPr/>
        </p:nvSpPr>
        <p:spPr>
          <a:xfrm>
            <a:off x="542736" y="5192172"/>
            <a:ext cx="187743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US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2xLAP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856036-E70B-6661-E659-252B63579D0D}"/>
              </a:ext>
            </a:extLst>
          </p:cNvPr>
          <p:cNvSpPr txBox="1"/>
          <p:nvPr/>
        </p:nvSpPr>
        <p:spPr>
          <a:xfrm>
            <a:off x="534492" y="9513851"/>
            <a:ext cx="187743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shPfk1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US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2xLAP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F382C9D-346D-2793-D5DF-75CC0D1536EE}"/>
              </a:ext>
            </a:extLst>
          </p:cNvPr>
          <p:cNvSpPr/>
          <p:nvPr/>
        </p:nvSpPr>
        <p:spPr>
          <a:xfrm>
            <a:off x="4753640" y="10751840"/>
            <a:ext cx="1034056" cy="9827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1EBA7C4-DA62-5E8B-F1F7-A1270C03F706}"/>
              </a:ext>
            </a:extLst>
          </p:cNvPr>
          <p:cNvSpPr txBox="1"/>
          <p:nvPr/>
        </p:nvSpPr>
        <p:spPr>
          <a:xfrm>
            <a:off x="637386" y="13715195"/>
            <a:ext cx="187743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shPfk2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US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2xLAP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9D9E5CE-4D92-7043-5060-1F86A87A5563}"/>
              </a:ext>
            </a:extLst>
          </p:cNvPr>
          <p:cNvSpPr/>
          <p:nvPr/>
        </p:nvSpPr>
        <p:spPr>
          <a:xfrm>
            <a:off x="4252422" y="14558805"/>
            <a:ext cx="1034056" cy="9827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pic>
        <p:nvPicPr>
          <p:cNvPr id="25" name="Content Placeholder 3">
            <a:extLst>
              <a:ext uri="{FF2B5EF4-FFF2-40B4-BE49-F238E27FC236}">
                <a16:creationId xmlns:a16="http://schemas.microsoft.com/office/drawing/2014/main" id="{F794D0D4-2DF1-DA84-67E5-3090235309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866" t="40928" r="64068" b="31723"/>
          <a:stretch>
            <a:fillRect/>
          </a:stretch>
        </p:blipFill>
        <p:spPr>
          <a:xfrm>
            <a:off x="7197713" y="4652823"/>
            <a:ext cx="4167065" cy="3968887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pic>
        <p:nvPicPr>
          <p:cNvPr id="26" name="Content Placeholder 3">
            <a:extLst>
              <a:ext uri="{FF2B5EF4-FFF2-40B4-BE49-F238E27FC236}">
                <a16:creationId xmlns:a16="http://schemas.microsoft.com/office/drawing/2014/main" id="{F7DCF3D3-54FD-B660-15FA-68450F0827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796" t="40938" r="37185" b="31786"/>
          <a:stretch>
            <a:fillRect/>
          </a:stretch>
        </p:blipFill>
        <p:spPr>
          <a:xfrm>
            <a:off x="7206741" y="8933208"/>
            <a:ext cx="4156792" cy="3958293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pic>
        <p:nvPicPr>
          <p:cNvPr id="27" name="Content Placeholder 3">
            <a:extLst>
              <a:ext uri="{FF2B5EF4-FFF2-40B4-BE49-F238E27FC236}">
                <a16:creationId xmlns:a16="http://schemas.microsoft.com/office/drawing/2014/main" id="{73601260-5F3C-F551-CDEF-470EBEF414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585" t="31386" r="42670" b="41267"/>
          <a:stretch>
            <a:fillRect/>
          </a:stretch>
        </p:blipFill>
        <p:spPr>
          <a:xfrm>
            <a:off x="7232795" y="13289731"/>
            <a:ext cx="4096907" cy="3968597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pic>
        <p:nvPicPr>
          <p:cNvPr id="28" name="Content Placeholder 3">
            <a:extLst>
              <a:ext uri="{FF2B5EF4-FFF2-40B4-BE49-F238E27FC236}">
                <a16:creationId xmlns:a16="http://schemas.microsoft.com/office/drawing/2014/main" id="{32C16F77-A637-4AA3-0F2F-3BA299F371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rcRect l="14815" r="12961"/>
          <a:stretch>
            <a:fillRect/>
          </a:stretch>
        </p:blipFill>
        <p:spPr>
          <a:xfrm>
            <a:off x="15579130" y="4682512"/>
            <a:ext cx="3978521" cy="3657600"/>
          </a:xfrm>
          <a:prstGeom prst="rect">
            <a:avLst/>
          </a:prstGeom>
        </p:spPr>
      </p:pic>
      <p:pic>
        <p:nvPicPr>
          <p:cNvPr id="29" name="Content Placeholder 3">
            <a:extLst>
              <a:ext uri="{FF2B5EF4-FFF2-40B4-BE49-F238E27FC236}">
                <a16:creationId xmlns:a16="http://schemas.microsoft.com/office/drawing/2014/main" id="{EED0B68B-5AFA-8218-9AC3-570DB65A084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427" r="14349"/>
          <a:stretch>
            <a:fillRect/>
          </a:stretch>
        </p:blipFill>
        <p:spPr>
          <a:xfrm>
            <a:off x="19500173" y="4678703"/>
            <a:ext cx="3978521" cy="3657600"/>
          </a:xfrm>
          <a:prstGeom prst="rect">
            <a:avLst/>
          </a:prstGeom>
        </p:spPr>
      </p:pic>
      <p:pic>
        <p:nvPicPr>
          <p:cNvPr id="30" name="Content Placeholder 3">
            <a:extLst>
              <a:ext uri="{FF2B5EF4-FFF2-40B4-BE49-F238E27FC236}">
                <a16:creationId xmlns:a16="http://schemas.microsoft.com/office/drawing/2014/main" id="{FA3C9D11-3DC3-2B9F-652D-9518A9FDDC3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406" r="13370"/>
          <a:stretch>
            <a:fillRect/>
          </a:stretch>
        </p:blipFill>
        <p:spPr>
          <a:xfrm>
            <a:off x="23407646" y="4677039"/>
            <a:ext cx="3978521" cy="3657600"/>
          </a:xfrm>
          <a:prstGeom prst="rect">
            <a:avLst/>
          </a:prstGeom>
        </p:spPr>
      </p:pic>
      <p:pic>
        <p:nvPicPr>
          <p:cNvPr id="31" name="Content Placeholder 3">
            <a:extLst>
              <a:ext uri="{FF2B5EF4-FFF2-40B4-BE49-F238E27FC236}">
                <a16:creationId xmlns:a16="http://schemas.microsoft.com/office/drawing/2014/main" id="{A7E94356-845F-7B11-0BA7-A14DBA76F35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5542" r="15335"/>
          <a:stretch>
            <a:fillRect/>
          </a:stretch>
        </p:blipFill>
        <p:spPr>
          <a:xfrm>
            <a:off x="27434694" y="4668367"/>
            <a:ext cx="3807676" cy="3657600"/>
          </a:xfrm>
          <a:prstGeom prst="rect">
            <a:avLst/>
          </a:prstGeom>
        </p:spPr>
      </p:pic>
      <p:pic>
        <p:nvPicPr>
          <p:cNvPr id="32" name="Content Placeholder 3">
            <a:extLst>
              <a:ext uri="{FF2B5EF4-FFF2-40B4-BE49-F238E27FC236}">
                <a16:creationId xmlns:a16="http://schemas.microsoft.com/office/drawing/2014/main" id="{32D6869B-6F9E-6B94-1E4E-B3DCF5802FD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4406" r="13370"/>
          <a:stretch>
            <a:fillRect/>
          </a:stretch>
        </p:blipFill>
        <p:spPr>
          <a:xfrm>
            <a:off x="11614729" y="4656526"/>
            <a:ext cx="3978521" cy="3657600"/>
          </a:xfrm>
          <a:prstGeom prst="rect">
            <a:avLst/>
          </a:prstGeom>
        </p:spPr>
      </p:pic>
      <p:pic>
        <p:nvPicPr>
          <p:cNvPr id="33" name="Content Placeholder 3">
            <a:extLst>
              <a:ext uri="{FF2B5EF4-FFF2-40B4-BE49-F238E27FC236}">
                <a16:creationId xmlns:a16="http://schemas.microsoft.com/office/drawing/2014/main" id="{4449D5FA-5FA1-003B-011C-2DF68A420E4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5040" r="12736"/>
          <a:stretch>
            <a:fillRect/>
          </a:stretch>
        </p:blipFill>
        <p:spPr>
          <a:xfrm>
            <a:off x="15657970" y="9106422"/>
            <a:ext cx="3978521" cy="3657600"/>
          </a:xfrm>
          <a:prstGeom prst="rect">
            <a:avLst/>
          </a:prstGeom>
        </p:spPr>
      </p:pic>
      <p:pic>
        <p:nvPicPr>
          <p:cNvPr id="34" name="Content Placeholder 3">
            <a:extLst>
              <a:ext uri="{FF2B5EF4-FFF2-40B4-BE49-F238E27FC236}">
                <a16:creationId xmlns:a16="http://schemas.microsoft.com/office/drawing/2014/main" id="{3517EDC6-55FD-1B4E-420D-450C09F8594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3427" r="14611"/>
          <a:stretch>
            <a:fillRect/>
          </a:stretch>
        </p:blipFill>
        <p:spPr>
          <a:xfrm>
            <a:off x="19502111" y="9101942"/>
            <a:ext cx="3964045" cy="3657600"/>
          </a:xfrm>
          <a:prstGeom prst="rect">
            <a:avLst/>
          </a:prstGeom>
        </p:spPr>
      </p:pic>
      <p:pic>
        <p:nvPicPr>
          <p:cNvPr id="35" name="Content Placeholder 3">
            <a:extLst>
              <a:ext uri="{FF2B5EF4-FFF2-40B4-BE49-F238E27FC236}">
                <a16:creationId xmlns:a16="http://schemas.microsoft.com/office/drawing/2014/main" id="{40EF8A4D-5CE7-FD19-A306-BD5EB468100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3645" r="14131"/>
          <a:stretch>
            <a:fillRect/>
          </a:stretch>
        </p:blipFill>
        <p:spPr>
          <a:xfrm>
            <a:off x="23389849" y="9104315"/>
            <a:ext cx="3978523" cy="3657600"/>
          </a:xfrm>
          <a:prstGeom prst="rect">
            <a:avLst/>
          </a:prstGeom>
        </p:spPr>
      </p:pic>
      <p:pic>
        <p:nvPicPr>
          <p:cNvPr id="36" name="Content Placeholder 3">
            <a:extLst>
              <a:ext uri="{FF2B5EF4-FFF2-40B4-BE49-F238E27FC236}">
                <a16:creationId xmlns:a16="http://schemas.microsoft.com/office/drawing/2014/main" id="{0F371A94-48F3-DF58-10A4-218EA7458100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8042" r="13578"/>
          <a:stretch>
            <a:fillRect/>
          </a:stretch>
        </p:blipFill>
        <p:spPr>
          <a:xfrm>
            <a:off x="27522091" y="9079081"/>
            <a:ext cx="3766729" cy="3657600"/>
          </a:xfrm>
          <a:prstGeom prst="rect">
            <a:avLst/>
          </a:prstGeom>
        </p:spPr>
      </p:pic>
      <p:pic>
        <p:nvPicPr>
          <p:cNvPr id="37" name="Content Placeholder 3">
            <a:extLst>
              <a:ext uri="{FF2B5EF4-FFF2-40B4-BE49-F238E27FC236}">
                <a16:creationId xmlns:a16="http://schemas.microsoft.com/office/drawing/2014/main" id="{F95B27C3-7B0F-2A0C-3181-A2C3D0E2160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6173" r="11864"/>
          <a:stretch>
            <a:fillRect/>
          </a:stretch>
        </p:blipFill>
        <p:spPr>
          <a:xfrm>
            <a:off x="11743622" y="9105168"/>
            <a:ext cx="3964045" cy="3657600"/>
          </a:xfrm>
          <a:prstGeom prst="rect">
            <a:avLst/>
          </a:prstGeom>
        </p:spPr>
      </p:pic>
      <p:pic>
        <p:nvPicPr>
          <p:cNvPr id="38" name="Content Placeholder 3">
            <a:extLst>
              <a:ext uri="{FF2B5EF4-FFF2-40B4-BE49-F238E27FC236}">
                <a16:creationId xmlns:a16="http://schemas.microsoft.com/office/drawing/2014/main" id="{89ADDE00-D41E-B5A5-F7A0-D0D7C0FC65F9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14836" r="12617"/>
          <a:stretch>
            <a:fillRect/>
          </a:stretch>
        </p:blipFill>
        <p:spPr>
          <a:xfrm>
            <a:off x="15635519" y="13375223"/>
            <a:ext cx="3996320" cy="3657600"/>
          </a:xfrm>
          <a:prstGeom prst="rect">
            <a:avLst/>
          </a:prstGeom>
        </p:spPr>
      </p:pic>
      <p:pic>
        <p:nvPicPr>
          <p:cNvPr id="39" name="Content Placeholder 3">
            <a:extLst>
              <a:ext uri="{FF2B5EF4-FFF2-40B4-BE49-F238E27FC236}">
                <a16:creationId xmlns:a16="http://schemas.microsoft.com/office/drawing/2014/main" id="{BE476492-65D0-FDC2-1450-AE05FC31C1EA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15501" r="16253"/>
          <a:stretch>
            <a:fillRect/>
          </a:stretch>
        </p:blipFill>
        <p:spPr>
          <a:xfrm>
            <a:off x="19643614" y="13371414"/>
            <a:ext cx="3759434" cy="3657600"/>
          </a:xfrm>
          <a:prstGeom prst="rect">
            <a:avLst/>
          </a:prstGeom>
        </p:spPr>
      </p:pic>
      <p:pic>
        <p:nvPicPr>
          <p:cNvPr id="40" name="Content Placeholder 3">
            <a:extLst>
              <a:ext uri="{FF2B5EF4-FFF2-40B4-BE49-F238E27FC236}">
                <a16:creationId xmlns:a16="http://schemas.microsoft.com/office/drawing/2014/main" id="{DC13D8B0-D52D-8B10-D1D5-A11320ACDDE6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14306" r="13733"/>
          <a:stretch>
            <a:fillRect/>
          </a:stretch>
        </p:blipFill>
        <p:spPr>
          <a:xfrm>
            <a:off x="23489396" y="13361129"/>
            <a:ext cx="3964048" cy="3657600"/>
          </a:xfrm>
          <a:prstGeom prst="rect">
            <a:avLst/>
          </a:prstGeom>
        </p:spPr>
      </p:pic>
      <p:pic>
        <p:nvPicPr>
          <p:cNvPr id="41" name="Content Placeholder 3">
            <a:extLst>
              <a:ext uri="{FF2B5EF4-FFF2-40B4-BE49-F238E27FC236}">
                <a16:creationId xmlns:a16="http://schemas.microsoft.com/office/drawing/2014/main" id="{DD7FCB2C-A517-D8C0-8296-1DC2E9536ADB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14080" r="13695"/>
          <a:stretch>
            <a:fillRect/>
          </a:stretch>
        </p:blipFill>
        <p:spPr>
          <a:xfrm>
            <a:off x="27550224" y="13367682"/>
            <a:ext cx="3978523" cy="3657600"/>
          </a:xfrm>
          <a:prstGeom prst="rect">
            <a:avLst/>
          </a:prstGeom>
        </p:spPr>
      </p:pic>
      <p:pic>
        <p:nvPicPr>
          <p:cNvPr id="42" name="Content Placeholder 3">
            <a:extLst>
              <a:ext uri="{FF2B5EF4-FFF2-40B4-BE49-F238E27FC236}">
                <a16:creationId xmlns:a16="http://schemas.microsoft.com/office/drawing/2014/main" id="{1A7D7FDF-E7DB-54B5-68AB-5A622D3C82E5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14080" r="14158"/>
          <a:stretch>
            <a:fillRect/>
          </a:stretch>
        </p:blipFill>
        <p:spPr>
          <a:xfrm>
            <a:off x="11660016" y="13414551"/>
            <a:ext cx="3953010" cy="3657600"/>
          </a:xfrm>
          <a:prstGeom prst="rect">
            <a:avLst/>
          </a:prstGeom>
        </p:spPr>
      </p:pic>
      <p:pic>
        <p:nvPicPr>
          <p:cNvPr id="44" name="Content Placeholder 3">
            <a:extLst>
              <a:ext uri="{FF2B5EF4-FFF2-40B4-BE49-F238E27FC236}">
                <a16:creationId xmlns:a16="http://schemas.microsoft.com/office/drawing/2014/main" id="{6231B7B2-7DFA-26BC-2EF8-0DAB68B870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110" t="92495" r="84282" b="-16"/>
          <a:stretch>
            <a:fillRect/>
          </a:stretch>
        </p:blipFill>
        <p:spPr>
          <a:xfrm>
            <a:off x="7281336" y="17433608"/>
            <a:ext cx="2099733" cy="1091456"/>
          </a:xfrm>
          <a:prstGeom prst="rect">
            <a:avLst/>
          </a:prstGeom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546158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89D3110-EE78-2489-859C-59A7748E49FF}"/>
              </a:ext>
            </a:extLst>
          </p:cNvPr>
          <p:cNvSpPr txBox="1">
            <a:spLocks/>
          </p:cNvSpPr>
          <p:nvPr/>
        </p:nvSpPr>
        <p:spPr>
          <a:xfrm>
            <a:off x="14833014" y="1367906"/>
            <a:ext cx="2490371" cy="99342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247D60-EA1D-3D61-6A66-D55CD0E61102}"/>
              </a:ext>
            </a:extLst>
          </p:cNvPr>
          <p:cNvSpPr txBox="1"/>
          <p:nvPr/>
        </p:nvSpPr>
        <p:spPr>
          <a:xfrm>
            <a:off x="7063310" y="1714998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114BDE-3AF7-A409-0060-C4A408133587}"/>
              </a:ext>
            </a:extLst>
          </p:cNvPr>
          <p:cNvSpPr txBox="1"/>
          <p:nvPr/>
        </p:nvSpPr>
        <p:spPr>
          <a:xfrm>
            <a:off x="408787" y="260421"/>
            <a:ext cx="168385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4.F</a:t>
            </a:r>
            <a:endParaRPr lang="en-HK" sz="4050" b="1" dirty="0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B5F554FF-55FB-DC86-02DF-386CDF80CF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r="-802" b="-1426"/>
          <a:stretch>
            <a:fillRect/>
          </a:stretch>
        </p:blipFill>
        <p:spPr>
          <a:xfrm>
            <a:off x="1484356" y="3299478"/>
            <a:ext cx="29232710" cy="195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40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1D721-2312-455F-F62D-33916E9B6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F80B6AA-3AEA-77E9-36A7-59276F809F7C}"/>
              </a:ext>
            </a:extLst>
          </p:cNvPr>
          <p:cNvSpPr txBox="1">
            <a:spLocks/>
          </p:cNvSpPr>
          <p:nvPr/>
        </p:nvSpPr>
        <p:spPr>
          <a:xfrm>
            <a:off x="14415861" y="1087700"/>
            <a:ext cx="3368219" cy="13131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3AD6D6-23A2-3C1C-7B17-7DF23E44F517}"/>
              </a:ext>
            </a:extLst>
          </p:cNvPr>
          <p:cNvSpPr txBox="1"/>
          <p:nvPr/>
        </p:nvSpPr>
        <p:spPr>
          <a:xfrm>
            <a:off x="7063310" y="1714998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0D24F3-1568-93E7-9E00-EEC5C956316A}"/>
              </a:ext>
            </a:extLst>
          </p:cNvPr>
          <p:cNvSpPr txBox="1"/>
          <p:nvPr/>
        </p:nvSpPr>
        <p:spPr>
          <a:xfrm>
            <a:off x="408787" y="260421"/>
            <a:ext cx="168385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4.F</a:t>
            </a:r>
            <a:endParaRPr lang="en-HK" sz="4050" b="1" dirty="0"/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895043D8-2677-F1C0-4709-2C7A29C3E5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746" t="-883" r="-992" b="-2692"/>
          <a:stretch>
            <a:fillRect/>
          </a:stretch>
        </p:blipFill>
        <p:spPr>
          <a:xfrm>
            <a:off x="1174356" y="2661221"/>
            <a:ext cx="29880840" cy="2019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393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82292-4186-B32B-1DEF-2151AD847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A6F2F79-AE55-15D3-0948-F107A14CDAD5}"/>
              </a:ext>
            </a:extLst>
          </p:cNvPr>
          <p:cNvSpPr txBox="1">
            <a:spLocks/>
          </p:cNvSpPr>
          <p:nvPr/>
        </p:nvSpPr>
        <p:spPr>
          <a:xfrm>
            <a:off x="14793686" y="1367639"/>
            <a:ext cx="2600470" cy="89065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287F24-B523-961C-C686-1B3CEB323294}"/>
              </a:ext>
            </a:extLst>
          </p:cNvPr>
          <p:cNvSpPr txBox="1"/>
          <p:nvPr/>
        </p:nvSpPr>
        <p:spPr>
          <a:xfrm>
            <a:off x="7063310" y="1714998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8C4093-C0B9-5B3B-D2B6-8A71C3384474}"/>
              </a:ext>
            </a:extLst>
          </p:cNvPr>
          <p:cNvSpPr txBox="1"/>
          <p:nvPr/>
        </p:nvSpPr>
        <p:spPr>
          <a:xfrm>
            <a:off x="408787" y="260421"/>
            <a:ext cx="168385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4.F</a:t>
            </a:r>
            <a:endParaRPr lang="en-HK" sz="4050" b="1" dirty="0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95A0DC01-D40E-877C-E698-5705E89D32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57" t="-3021" r="-1838" b="-2979"/>
          <a:stretch>
            <a:fillRect/>
          </a:stretch>
        </p:blipFill>
        <p:spPr>
          <a:xfrm>
            <a:off x="1543324" y="2188663"/>
            <a:ext cx="29143940" cy="2025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2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0C870-33C5-5726-C1E9-3EFDB0C18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22C44E3-F9E7-7225-84F5-7645C02B4F56}"/>
              </a:ext>
            </a:extLst>
          </p:cNvPr>
          <p:cNvSpPr txBox="1">
            <a:spLocks/>
          </p:cNvSpPr>
          <p:nvPr/>
        </p:nvSpPr>
        <p:spPr>
          <a:xfrm>
            <a:off x="14332565" y="1204147"/>
            <a:ext cx="3530897" cy="102170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6189C5-0A22-A5F1-7616-803B122EEE3F}"/>
              </a:ext>
            </a:extLst>
          </p:cNvPr>
          <p:cNvSpPr txBox="1"/>
          <p:nvPr/>
        </p:nvSpPr>
        <p:spPr>
          <a:xfrm>
            <a:off x="7063310" y="1714998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0DE069-F765-A383-B6A3-C279A9FC81E5}"/>
              </a:ext>
            </a:extLst>
          </p:cNvPr>
          <p:cNvSpPr txBox="1"/>
          <p:nvPr/>
        </p:nvSpPr>
        <p:spPr>
          <a:xfrm>
            <a:off x="408787" y="260421"/>
            <a:ext cx="168385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4.F</a:t>
            </a:r>
            <a:endParaRPr lang="en-HK" sz="4050" b="1" dirty="0"/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DC108296-0876-719A-B313-86E2C596DB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90" t="-950" r="-792" b="-844"/>
          <a:stretch>
            <a:fillRect/>
          </a:stretch>
        </p:blipFill>
        <p:spPr>
          <a:xfrm>
            <a:off x="713232" y="2267712"/>
            <a:ext cx="30778704" cy="2051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910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4F8F6-EB52-7DA8-6C38-A04ED4070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90AECB2-9E91-8152-B249-947D55666E9F}"/>
              </a:ext>
            </a:extLst>
          </p:cNvPr>
          <p:cNvSpPr txBox="1">
            <a:spLocks/>
          </p:cNvSpPr>
          <p:nvPr/>
        </p:nvSpPr>
        <p:spPr>
          <a:xfrm>
            <a:off x="14482536" y="1427512"/>
            <a:ext cx="3191328" cy="76410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6146A0-8E53-7CB0-0563-66945FEC9BE7}"/>
              </a:ext>
            </a:extLst>
          </p:cNvPr>
          <p:cNvSpPr txBox="1"/>
          <p:nvPr/>
        </p:nvSpPr>
        <p:spPr>
          <a:xfrm>
            <a:off x="7063310" y="1714998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D13C2D-51D5-82C9-BCA8-315793972968}"/>
              </a:ext>
            </a:extLst>
          </p:cNvPr>
          <p:cNvSpPr txBox="1"/>
          <p:nvPr/>
        </p:nvSpPr>
        <p:spPr>
          <a:xfrm>
            <a:off x="408787" y="260421"/>
            <a:ext cx="168385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4.F</a:t>
            </a:r>
            <a:endParaRPr lang="en-HK" sz="4050" b="1" dirty="0"/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CA237DEE-D19D-0B45-4CAB-167EA9A2F2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436" t="-1129" r="-956" b="-1585"/>
          <a:stretch>
            <a:fillRect/>
          </a:stretch>
        </p:blipFill>
        <p:spPr>
          <a:xfrm>
            <a:off x="899104" y="2361329"/>
            <a:ext cx="30384505" cy="2023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782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02052-05AD-4C5D-A2DB-0D85DCBAB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4A60C03-DDDA-FFB8-36B8-5B14AF0777B1}"/>
              </a:ext>
            </a:extLst>
          </p:cNvPr>
          <p:cNvSpPr txBox="1">
            <a:spLocks/>
          </p:cNvSpPr>
          <p:nvPr/>
        </p:nvSpPr>
        <p:spPr>
          <a:xfrm>
            <a:off x="15248397" y="1208313"/>
            <a:ext cx="1672773" cy="90114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53F022-56AC-A319-6A41-74507945CE11}"/>
              </a:ext>
            </a:extLst>
          </p:cNvPr>
          <p:cNvSpPr txBox="1"/>
          <p:nvPr/>
        </p:nvSpPr>
        <p:spPr>
          <a:xfrm>
            <a:off x="7063310" y="1714998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9D49CD-0639-D8D8-16A8-C71CA2A8BF8D}"/>
              </a:ext>
            </a:extLst>
          </p:cNvPr>
          <p:cNvSpPr txBox="1"/>
          <p:nvPr/>
        </p:nvSpPr>
        <p:spPr>
          <a:xfrm>
            <a:off x="408787" y="260421"/>
            <a:ext cx="168385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4.F</a:t>
            </a:r>
            <a:endParaRPr lang="en-HK" sz="4050" b="1" dirty="0"/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0E3DBC42-EE2D-E67C-FEA5-B51B532C64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82" t="-1304" r="-518" b="-453"/>
          <a:stretch>
            <a:fillRect/>
          </a:stretch>
        </p:blipFill>
        <p:spPr>
          <a:xfrm>
            <a:off x="599723" y="2141881"/>
            <a:ext cx="31031746" cy="2071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598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48DCA-7519-D605-4C51-9C583153F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B3B17DD-98D5-EB33-D693-8FE136B7C077}"/>
              </a:ext>
            </a:extLst>
          </p:cNvPr>
          <p:cNvSpPr txBox="1">
            <a:spLocks/>
          </p:cNvSpPr>
          <p:nvPr/>
        </p:nvSpPr>
        <p:spPr>
          <a:xfrm>
            <a:off x="14833014" y="1367906"/>
            <a:ext cx="2490371" cy="99342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258B80-9A4B-D4F0-93DF-5A08133A9306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236A56-024F-5DCE-4BED-57BE242F56CB}"/>
              </a:ext>
            </a:extLst>
          </p:cNvPr>
          <p:cNvSpPr txBox="1"/>
          <p:nvPr/>
        </p:nvSpPr>
        <p:spPr>
          <a:xfrm>
            <a:off x="408787" y="260421"/>
            <a:ext cx="168385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4.F</a:t>
            </a:r>
            <a:endParaRPr lang="en-HK" sz="4050" b="1" dirty="0"/>
          </a:p>
        </p:txBody>
      </p:sp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BE7CC4EE-5C43-B9CD-0E60-4C088CB39F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r="-747" b="-581"/>
          <a:stretch>
            <a:fillRect/>
          </a:stretch>
        </p:blipFill>
        <p:spPr>
          <a:xfrm>
            <a:off x="997724" y="2544382"/>
            <a:ext cx="30296419" cy="2008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62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67579-8284-A5E3-600F-29BEAD5AA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8D0F465-CB9A-1DE7-2FF5-E8A47E590D43}"/>
              </a:ext>
            </a:extLst>
          </p:cNvPr>
          <p:cNvSpPr txBox="1">
            <a:spLocks/>
          </p:cNvSpPr>
          <p:nvPr/>
        </p:nvSpPr>
        <p:spPr>
          <a:xfrm>
            <a:off x="14415861" y="1087700"/>
            <a:ext cx="3368219" cy="13131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9F667A-EDB4-9171-C694-7CBC4CB0EFDF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AB804B-7540-ED6C-2214-D3272169BECB}"/>
              </a:ext>
            </a:extLst>
          </p:cNvPr>
          <p:cNvSpPr txBox="1"/>
          <p:nvPr/>
        </p:nvSpPr>
        <p:spPr>
          <a:xfrm>
            <a:off x="408787" y="260421"/>
            <a:ext cx="168385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4.F</a:t>
            </a:r>
            <a:endParaRPr lang="en-HK" sz="4050" b="1" dirty="0"/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695F7B8A-37E4-0B2F-478E-5751AB5B9C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30" t="-24" r="-385" b="-807"/>
          <a:stretch>
            <a:fillRect/>
          </a:stretch>
        </p:blipFill>
        <p:spPr>
          <a:xfrm>
            <a:off x="968193" y="2559573"/>
            <a:ext cx="30256876" cy="2007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075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F4260-9E8D-5489-73A8-1609E7E96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5699E49-1B3F-FE9E-B811-98DDECD08DA9}"/>
              </a:ext>
            </a:extLst>
          </p:cNvPr>
          <p:cNvSpPr txBox="1">
            <a:spLocks/>
          </p:cNvSpPr>
          <p:nvPr/>
        </p:nvSpPr>
        <p:spPr>
          <a:xfrm>
            <a:off x="14793686" y="1367639"/>
            <a:ext cx="2600470" cy="89065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747DC5-174C-58A1-E3B6-48E703156B3B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031DAC-8903-0675-1206-4E75793D4594}"/>
              </a:ext>
            </a:extLst>
          </p:cNvPr>
          <p:cNvSpPr txBox="1"/>
          <p:nvPr/>
        </p:nvSpPr>
        <p:spPr>
          <a:xfrm>
            <a:off x="408787" y="260421"/>
            <a:ext cx="168385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4.F</a:t>
            </a:r>
            <a:endParaRPr lang="en-HK" sz="4050" b="1" dirty="0"/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5BDD6BB1-9BDA-A3E1-A7AC-0AD316529D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49" t="-1044" r="-552" b="-714"/>
          <a:stretch>
            <a:fillRect/>
          </a:stretch>
        </p:blipFill>
        <p:spPr>
          <a:xfrm>
            <a:off x="1260894" y="2573866"/>
            <a:ext cx="29760975" cy="1986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516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580E0-5A1D-0D5B-DC35-286F31DCF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E740B74-B635-D976-2023-C16FAAF4881C}"/>
              </a:ext>
            </a:extLst>
          </p:cNvPr>
          <p:cNvSpPr txBox="1">
            <a:spLocks/>
          </p:cNvSpPr>
          <p:nvPr/>
        </p:nvSpPr>
        <p:spPr>
          <a:xfrm>
            <a:off x="14332565" y="1204147"/>
            <a:ext cx="3530897" cy="102170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16A88F-CFFB-8AAE-2609-288995C6657B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AE05BC-6D48-F0AB-B1B1-97A3CF1A27B6}"/>
              </a:ext>
            </a:extLst>
          </p:cNvPr>
          <p:cNvSpPr txBox="1"/>
          <p:nvPr/>
        </p:nvSpPr>
        <p:spPr>
          <a:xfrm>
            <a:off x="408787" y="260421"/>
            <a:ext cx="168385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4.F</a:t>
            </a:r>
            <a:endParaRPr lang="en-HK" sz="4050" b="1" dirty="0"/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088BACE4-7676-552B-96FD-0BB9513FBB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202" t="-1128" r="-602" b="-1253"/>
          <a:stretch>
            <a:fillRect/>
          </a:stretch>
        </p:blipFill>
        <p:spPr>
          <a:xfrm>
            <a:off x="670380" y="2225848"/>
            <a:ext cx="30798707" cy="2056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192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DB815-345D-7C3A-A56B-ACE501883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13D1972-A1C0-6FAF-E31E-0E939C477F21}"/>
              </a:ext>
            </a:extLst>
          </p:cNvPr>
          <p:cNvSpPr txBox="1">
            <a:spLocks/>
          </p:cNvSpPr>
          <p:nvPr/>
        </p:nvSpPr>
        <p:spPr>
          <a:xfrm>
            <a:off x="14482536" y="1427512"/>
            <a:ext cx="3191328" cy="76410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1EFC32-C822-3FB4-D689-D601420F7C1D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003B21-4D6C-6042-7DFC-07E4BE1B012A}"/>
              </a:ext>
            </a:extLst>
          </p:cNvPr>
          <p:cNvSpPr txBox="1"/>
          <p:nvPr/>
        </p:nvSpPr>
        <p:spPr>
          <a:xfrm>
            <a:off x="408787" y="260421"/>
            <a:ext cx="168385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4.F</a:t>
            </a:r>
            <a:endParaRPr lang="en-HK" sz="4050" b="1" dirty="0"/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783F34C5-E412-1E8C-241B-5E39390BA1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59" t="-1027" r="-420" b="-623"/>
          <a:stretch>
            <a:fillRect/>
          </a:stretch>
        </p:blipFill>
        <p:spPr>
          <a:xfrm>
            <a:off x="680896" y="2191615"/>
            <a:ext cx="30845409" cy="2061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53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34DA2-45C3-8A40-8CF3-017FA9D11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E73BB62-65E6-6733-ADEF-CBB7900B7433}"/>
              </a:ext>
            </a:extLst>
          </p:cNvPr>
          <p:cNvSpPr txBox="1">
            <a:spLocks/>
          </p:cNvSpPr>
          <p:nvPr/>
        </p:nvSpPr>
        <p:spPr>
          <a:xfrm>
            <a:off x="15248397" y="1208313"/>
            <a:ext cx="1672773" cy="90114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8F928B-9F2B-7E43-F80B-80193BF65DE0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F5EEBC-9DBC-5FF5-BE87-977E063CA2FF}"/>
              </a:ext>
            </a:extLst>
          </p:cNvPr>
          <p:cNvSpPr txBox="1"/>
          <p:nvPr/>
        </p:nvSpPr>
        <p:spPr>
          <a:xfrm>
            <a:off x="408787" y="260421"/>
            <a:ext cx="168385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4.F</a:t>
            </a:r>
            <a:endParaRPr lang="en-HK" sz="4050" b="1" dirty="0"/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D190DD89-39BF-6E7F-3AC6-376E192420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748" t="-1376" r="-570" b="-1407"/>
          <a:stretch>
            <a:fillRect/>
          </a:stretch>
        </p:blipFill>
        <p:spPr>
          <a:xfrm>
            <a:off x="975479" y="2362070"/>
            <a:ext cx="30249588" cy="2037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14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3CABE-4F23-76E8-F60B-29AE40324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D03A088-2434-E8D5-5E8D-BE9C8DC60CD3}"/>
              </a:ext>
            </a:extLst>
          </p:cNvPr>
          <p:cNvSpPr txBox="1">
            <a:spLocks/>
          </p:cNvSpPr>
          <p:nvPr/>
        </p:nvSpPr>
        <p:spPr>
          <a:xfrm>
            <a:off x="14833014" y="1367906"/>
            <a:ext cx="2490371" cy="99342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EFFCB6-17E3-8501-39FC-31A7392E15E0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265227-1606-981D-2407-812F4F84CB3E}"/>
              </a:ext>
            </a:extLst>
          </p:cNvPr>
          <p:cNvSpPr txBox="1"/>
          <p:nvPr/>
        </p:nvSpPr>
        <p:spPr>
          <a:xfrm>
            <a:off x="408787" y="260421"/>
            <a:ext cx="168385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4.F</a:t>
            </a:r>
            <a:endParaRPr lang="en-HK" sz="4050" b="1" dirty="0"/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100322DE-CA25-63E9-4CED-CC1DE4165B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r="-524" b="-84"/>
          <a:stretch>
            <a:fillRect/>
          </a:stretch>
        </p:blipFill>
        <p:spPr>
          <a:xfrm>
            <a:off x="1071486" y="2641599"/>
            <a:ext cx="30087891" cy="1989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371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18B4C-F2F8-0B34-BB7E-78B6B3C8A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F5DB35-CF7A-FC97-007F-E9121F2C81C3}"/>
              </a:ext>
            </a:extLst>
          </p:cNvPr>
          <p:cNvSpPr txBox="1">
            <a:spLocks/>
          </p:cNvSpPr>
          <p:nvPr/>
        </p:nvSpPr>
        <p:spPr>
          <a:xfrm>
            <a:off x="14415861" y="1087700"/>
            <a:ext cx="3368219" cy="13131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D9002E-9AE0-CF44-27F7-E25922D0803A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8B97D4-07B0-5964-0EE1-6AD76D0935C3}"/>
              </a:ext>
            </a:extLst>
          </p:cNvPr>
          <p:cNvSpPr txBox="1"/>
          <p:nvPr/>
        </p:nvSpPr>
        <p:spPr>
          <a:xfrm>
            <a:off x="408787" y="260421"/>
            <a:ext cx="168385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4.F</a:t>
            </a:r>
            <a:endParaRPr lang="en-HK" sz="4050" b="1" dirty="0"/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E42A36FA-D055-C847-B288-B5A09071E6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06" t="-1039" r="-326" b="-436"/>
          <a:stretch>
            <a:fillRect/>
          </a:stretch>
        </p:blipFill>
        <p:spPr>
          <a:xfrm>
            <a:off x="1187723" y="2604002"/>
            <a:ext cx="29809754" cy="1993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651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FC3B0-9AED-A5DB-E935-D7C91FFA9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193CB63-D5CB-63A2-2D79-0E90EFBCE214}"/>
              </a:ext>
            </a:extLst>
          </p:cNvPr>
          <p:cNvSpPr txBox="1">
            <a:spLocks/>
          </p:cNvSpPr>
          <p:nvPr/>
        </p:nvSpPr>
        <p:spPr>
          <a:xfrm>
            <a:off x="14793686" y="1367639"/>
            <a:ext cx="2600470" cy="89065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3E0795-BD3C-F6F2-FFE2-FCA02A1B4284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6CC4FA-41E1-2657-E572-1B70F28714C7}"/>
              </a:ext>
            </a:extLst>
          </p:cNvPr>
          <p:cNvSpPr txBox="1"/>
          <p:nvPr/>
        </p:nvSpPr>
        <p:spPr>
          <a:xfrm>
            <a:off x="408787" y="260421"/>
            <a:ext cx="168385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4.F</a:t>
            </a:r>
            <a:endParaRPr lang="en-HK" sz="4050" b="1" dirty="0"/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CBB84480-7E97-3DF2-3772-336990BBCD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021" t="-1293" r="-994" b="-1047"/>
          <a:stretch>
            <a:fillRect/>
          </a:stretch>
        </p:blipFill>
        <p:spPr>
          <a:xfrm>
            <a:off x="806652" y="2316201"/>
            <a:ext cx="30587750" cy="2037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886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BEBD9-C81E-D112-F693-3A6E3FA10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19EA2FF-84CD-48E8-9B36-3186FF5D3FEE}"/>
              </a:ext>
            </a:extLst>
          </p:cNvPr>
          <p:cNvSpPr txBox="1">
            <a:spLocks/>
          </p:cNvSpPr>
          <p:nvPr/>
        </p:nvSpPr>
        <p:spPr>
          <a:xfrm>
            <a:off x="14332565" y="1204147"/>
            <a:ext cx="3530897" cy="102170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BAE2C8-4589-C87B-63ED-2301FC7BFC56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7BE264-5957-2EF9-EEEF-E2DEB5CD26D0}"/>
              </a:ext>
            </a:extLst>
          </p:cNvPr>
          <p:cNvSpPr txBox="1"/>
          <p:nvPr/>
        </p:nvSpPr>
        <p:spPr>
          <a:xfrm>
            <a:off x="408787" y="260421"/>
            <a:ext cx="168385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4.F</a:t>
            </a:r>
            <a:endParaRPr lang="en-HK" sz="4050" b="1" dirty="0"/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59862E7E-A0D6-E394-8E42-1E587104B1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744" t="-689" r="-886" b="-2085"/>
          <a:stretch>
            <a:fillRect/>
          </a:stretch>
        </p:blipFill>
        <p:spPr>
          <a:xfrm>
            <a:off x="1187722" y="2546212"/>
            <a:ext cx="29800280" cy="2000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00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F365A-999D-39A7-26A2-98F924BA5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1DCDB3A-C027-829E-5123-35DD7BA30BDF}"/>
              </a:ext>
            </a:extLst>
          </p:cNvPr>
          <p:cNvSpPr txBox="1">
            <a:spLocks/>
          </p:cNvSpPr>
          <p:nvPr/>
        </p:nvSpPr>
        <p:spPr>
          <a:xfrm>
            <a:off x="14482536" y="1427512"/>
            <a:ext cx="3191328" cy="76410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9F0FCF-A13A-B85D-A5C4-80749724FD7B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69C277-5863-AC1C-3E3C-674D9816BA3A}"/>
              </a:ext>
            </a:extLst>
          </p:cNvPr>
          <p:cNvSpPr txBox="1"/>
          <p:nvPr/>
        </p:nvSpPr>
        <p:spPr>
          <a:xfrm>
            <a:off x="408787" y="260421"/>
            <a:ext cx="168385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4.F</a:t>
            </a:r>
            <a:endParaRPr lang="en-HK" sz="4050" b="1" dirty="0"/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24F19EC5-2C6B-7554-8F97-6255C3A8D1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48" t="-814" r="-429" b="-958"/>
          <a:stretch>
            <a:fillRect/>
          </a:stretch>
        </p:blipFill>
        <p:spPr>
          <a:xfrm>
            <a:off x="1035462" y="2442151"/>
            <a:ext cx="30121872" cy="2015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17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FBA45-E315-138D-3698-AAE76DD27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B02672C-D86E-74CD-9908-AF5E61B8F0B1}"/>
              </a:ext>
            </a:extLst>
          </p:cNvPr>
          <p:cNvSpPr txBox="1">
            <a:spLocks/>
          </p:cNvSpPr>
          <p:nvPr/>
        </p:nvSpPr>
        <p:spPr>
          <a:xfrm>
            <a:off x="15248397" y="1208313"/>
            <a:ext cx="1672773" cy="90114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FA1854-0C81-2B91-3073-8453290DD000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F3B718-2827-154C-0B41-C4310B88FFB5}"/>
              </a:ext>
            </a:extLst>
          </p:cNvPr>
          <p:cNvSpPr txBox="1"/>
          <p:nvPr/>
        </p:nvSpPr>
        <p:spPr>
          <a:xfrm>
            <a:off x="408787" y="260421"/>
            <a:ext cx="168385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4.F</a:t>
            </a:r>
            <a:endParaRPr lang="en-HK" sz="4050" b="1" dirty="0"/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E73D6AB8-B660-E4AC-2733-26C0662F49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24" t="-559" r="-504" b="-184"/>
          <a:stretch>
            <a:fillRect/>
          </a:stretch>
        </p:blipFill>
        <p:spPr>
          <a:xfrm>
            <a:off x="643466" y="2230701"/>
            <a:ext cx="30928225" cy="2041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17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448</TotalTime>
  <Words>257</Words>
  <Application>Microsoft Office PowerPoint</Application>
  <PresentationFormat>Custom</PresentationFormat>
  <Paragraphs>83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2026-09-04T02:47:35Z</dcterms:modified>
</cp:coreProperties>
</file>