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2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5:54:56.067" v="24620" actId="2696"/>
      <pc:docMkLst>
        <pc:docMk/>
      </pc:docMkLst>
      <pc:sldChg chg="addSp delSp modSp del mod">
        <pc:chgData name="Inyoung OH" userId="dd04d54c897460e9" providerId="LiveId" clId="{5CD25753-A126-4772-89A0-37C453BD2BFB}" dt="2026-09-03T05:54:44.151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54:44.151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5:54:44.151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5:54:44.151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54:44.151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54:44.151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5:54:44.151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5:54:44.151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mod">
          <ac:chgData name="Inyoung OH" userId="dd04d54c897460e9" providerId="LiveId" clId="{5CD25753-A126-4772-89A0-37C453BD2BFB}" dt="2026-08-31T01:57:42.759" v="720" actId="1037"/>
          <ac:spMkLst>
            <pc:docMk/>
            <pc:sldMk cId="1936881445" sldId="266"/>
            <ac:spMk id="5" creationId="{08DE41E1-5495-17A1-0B6C-7859FCD94B8D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8-31T01:48:18.759" v="362" actId="1037"/>
          <ac:spMkLst>
            <pc:docMk/>
            <pc:sldMk cId="983310309" sldId="267"/>
            <ac:spMk id="5" creationId="{EC098306-6895-AD4F-EE42-A74FD102430F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mod">
          <ac:chgData name="Inyoung OH" userId="dd04d54c897460e9" providerId="LiveId" clId="{5CD25753-A126-4772-89A0-37C453BD2BFB}" dt="2026-08-31T02:00:00.612" v="918" actId="1037"/>
          <ac:spMkLst>
            <pc:docMk/>
            <pc:sldMk cId="2017055015" sldId="268"/>
            <ac:spMk id="5" creationId="{EC3392E3-8496-4A93-EBEB-62EC0048D3A0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mod">
          <ac:chgData name="Inyoung OH" userId="dd04d54c897460e9" providerId="LiveId" clId="{5CD25753-A126-4772-89A0-37C453BD2BFB}" dt="2026-08-31T02:01:25.145" v="1112" actId="1037"/>
          <ac:spMkLst>
            <pc:docMk/>
            <pc:sldMk cId="3773394407" sldId="269"/>
            <ac:spMk id="5" creationId="{6B8FF8E6-C979-F2CD-A6E4-613A3B291A9F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8-31T02:01:53.123" v="1179" actId="1037"/>
          <ac:spMkLst>
            <pc:docMk/>
            <pc:sldMk cId="325991279" sldId="270"/>
            <ac:spMk id="5" creationId="{AF853E7B-7D03-3166-DCDB-7BF21E3C0AB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5:54:44.151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mod">
        <pc:chgData name="Inyoung OH" userId="dd04d54c897460e9" providerId="LiveId" clId="{5CD25753-A126-4772-89A0-37C453BD2BFB}" dt="2026-09-02T08:39:50.227" v="17859" actId="478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mod">
          <ac:chgData name="Inyoung OH" userId="dd04d54c897460e9" providerId="LiveId" clId="{5CD25753-A126-4772-89A0-37C453BD2BFB}" dt="2026-08-31T01:56:42.199" v="585" actId="1038"/>
          <ac:spMkLst>
            <pc:docMk/>
            <pc:sldMk cId="2596539793" sldId="272"/>
            <ac:spMk id="5" creationId="{A23FBB3F-1EB4-2A7E-BC6F-49F36E698D60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mod">
          <ac:chgData name="Inyoung OH" userId="dd04d54c897460e9" providerId="LiveId" clId="{5CD25753-A126-4772-89A0-37C453BD2BFB}" dt="2026-08-31T01:57:11.105" v="647" actId="1037"/>
          <ac:spMkLst>
            <pc:docMk/>
            <pc:sldMk cId="2071228720" sldId="273"/>
            <ac:spMk id="5" creationId="{3DED8A6B-A83A-03AC-8154-D9DA0F49D4DD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2306279725" sldId="274"/>
        </pc:sldMkLst>
        <pc:spChg chg="mod">
          <ac:chgData name="Inyoung OH" userId="dd04d54c897460e9" providerId="LiveId" clId="{5CD25753-A126-4772-89A0-37C453BD2BFB}" dt="2026-08-31T01:58:11.206" v="791" actId="1037"/>
          <ac:spMkLst>
            <pc:docMk/>
            <pc:sldMk cId="2306279725" sldId="274"/>
            <ac:spMk id="5" creationId="{36642E9C-8758-221E-E5EC-2405C9DCF68D}"/>
          </ac:spMkLst>
        </pc:spChg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mod">
          <ac:chgData name="Inyoung OH" userId="dd04d54c897460e9" providerId="LiveId" clId="{5CD25753-A126-4772-89A0-37C453BD2BFB}" dt="2026-08-31T01:58:40.976" v="810" actId="1036"/>
          <ac:spMkLst>
            <pc:docMk/>
            <pc:sldMk cId="1430218478" sldId="275"/>
            <ac:spMk id="5" creationId="{3D7F83DC-8DFA-80E5-80C0-22322E9460DE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mod">
          <ac:chgData name="Inyoung OH" userId="dd04d54c897460e9" providerId="LiveId" clId="{5CD25753-A126-4772-89A0-37C453BD2BFB}" dt="2026-08-31T01:59:13.547" v="863" actId="1037"/>
          <ac:spMkLst>
            <pc:docMk/>
            <pc:sldMk cId="1431101991" sldId="276"/>
            <ac:spMk id="5" creationId="{9DE9E5E8-E161-5776-E1CB-7FD2A0BF9820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mod">
          <ac:chgData name="Inyoung OH" userId="dd04d54c897460e9" providerId="LiveId" clId="{5CD25753-A126-4772-89A0-37C453BD2BFB}" dt="2026-08-31T02:00:32.249" v="997" actId="1037"/>
          <ac:spMkLst>
            <pc:docMk/>
            <pc:sldMk cId="2072614632" sldId="277"/>
            <ac:spMk id="5" creationId="{DB9632E1-E8B0-648F-5D1B-65E5EEB2FA6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mod">
          <ac:chgData name="Inyoung OH" userId="dd04d54c897460e9" providerId="LiveId" clId="{5CD25753-A126-4772-89A0-37C453BD2BFB}" dt="2026-08-31T02:01:00.106" v="1064" actId="1037"/>
          <ac:spMkLst>
            <pc:docMk/>
            <pc:sldMk cId="1114067226" sldId="278"/>
            <ac:spMk id="5" creationId="{9683C226-A8E7-0E21-3E72-B5F6186C83D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mod">
          <ac:chgData name="Inyoung OH" userId="dd04d54c897460e9" providerId="LiveId" clId="{5CD25753-A126-4772-89A0-37C453BD2BFB}" dt="2026-08-31T02:02:22.636" v="1241" actId="1037"/>
          <ac:spMkLst>
            <pc:docMk/>
            <pc:sldMk cId="1403208029" sldId="279"/>
            <ac:spMk id="5" creationId="{18932BA8-5F83-4180-781F-DEADA54983F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mod">
          <ac:chgData name="Inyoung OH" userId="dd04d54c897460e9" providerId="LiveId" clId="{5CD25753-A126-4772-89A0-37C453BD2BFB}" dt="2026-08-31T02:02:49.264" v="1312" actId="1038"/>
          <ac:spMkLst>
            <pc:docMk/>
            <pc:sldMk cId="927557233" sldId="280"/>
            <ac:spMk id="5" creationId="{614B154B-A665-1B55-7472-E909CA35905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54:56.067" v="24620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mod">
          <ac:chgData name="Inyoung OH" userId="dd04d54c897460e9" providerId="LiveId" clId="{5CD25753-A126-4772-89A0-37C453BD2BFB}" dt="2026-08-31T02:03:13.873" v="1373" actId="1038"/>
          <ac:spMkLst>
            <pc:docMk/>
            <pc:sldMk cId="819447760" sldId="281"/>
            <ac:spMk id="5" creationId="{3A68F4B3-D183-6D23-2F26-217343D88F7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 del">
        <pc:chgData name="Inyoung OH" userId="dd04d54c897460e9" providerId="LiveId" clId="{5CD25753-A126-4772-89A0-37C453BD2BFB}" dt="2026-09-03T05:54:52.767" v="24619" actId="2890"/>
        <pc:sldMkLst>
          <pc:docMk/>
          <pc:sldMk cId="3197422452" sldId="282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3216630419" sldId="283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975196203" sldId="284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3035099440" sldId="285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2824297315" sldId="286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3772691273" sldId="287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2568277597" sldId="288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529862801" sldId="289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3594273732" sldId="290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1214706427" sldId="291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3375478730" sldId="292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847396589" sldId="293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1110454569" sldId="294"/>
        </pc:sldMkLst>
      </pc:sldChg>
      <pc:sldChg chg="add del replId">
        <pc:chgData name="Inyoung OH" userId="dd04d54c897460e9" providerId="LiveId" clId="{5CD25753-A126-4772-89A0-37C453BD2BFB}" dt="2026-09-03T05:54:52.767" v="24619" actId="2890"/>
        <pc:sldMkLst>
          <pc:docMk/>
          <pc:sldMk cId="2128316877" sldId="2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D5297-177C-9D8E-EF59-83576C467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3FBB3F-1EB4-2A7E-BC6F-49F36E698D60}"/>
              </a:ext>
            </a:extLst>
          </p:cNvPr>
          <p:cNvSpPr txBox="1"/>
          <p:nvPr/>
        </p:nvSpPr>
        <p:spPr>
          <a:xfrm>
            <a:off x="289523" y="180907"/>
            <a:ext cx="183133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4.M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7760D9-D9EC-0A88-B024-DA106B2AD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5980" y="8803563"/>
            <a:ext cx="579782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132F50-76F8-C2FE-19D3-04B89BC2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314" y="8865562"/>
            <a:ext cx="569843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F1F0F9-F312-1591-0E9D-E30F6E06F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19058" y="15507845"/>
            <a:ext cx="579782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07B8B0-7488-1E48-0E36-4127519589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30313" y="15615293"/>
            <a:ext cx="5698434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C2A29F-08C7-2D1C-0BCC-F39AFA93CE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68243" y="1968256"/>
            <a:ext cx="5400262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D5A55E-C86A-6B15-AF05-7A3C618236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30313" y="2211142"/>
            <a:ext cx="5698434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9D87DF-FCA9-B1ED-0E9C-8F801873F2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3689" y="8958937"/>
            <a:ext cx="5748131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BA856C-F426-F95A-A163-B8CBFC9326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1898" y="8987402"/>
            <a:ext cx="5897216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3661DF-D799-DF08-31E4-2EA36A5B0B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9820" y="15558362"/>
            <a:ext cx="5748131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CABE0F1-BB9F-F000-DB93-B978561824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41903" y="15571055"/>
            <a:ext cx="5897216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76B5F9-9B9B-82EA-7ABF-F1374F5C30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33689" y="2217239"/>
            <a:ext cx="5748131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BBCBEC4-82FE-FED9-BB82-E52EE12A14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32283" y="2331529"/>
            <a:ext cx="5897216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B09A127-F656-30C2-BAA0-351300CDD801}"/>
              </a:ext>
            </a:extLst>
          </p:cNvPr>
          <p:cNvSpPr txBox="1"/>
          <p:nvPr/>
        </p:nvSpPr>
        <p:spPr>
          <a:xfrm>
            <a:off x="6175824" y="1516987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C48E40-FAA5-FCB9-8954-F2735CA51882}"/>
              </a:ext>
            </a:extLst>
          </p:cNvPr>
          <p:cNvSpPr txBox="1"/>
          <p:nvPr/>
        </p:nvSpPr>
        <p:spPr>
          <a:xfrm>
            <a:off x="13346160" y="1426405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1C996E-376D-8946-DFB6-3D9C30801F91}"/>
              </a:ext>
            </a:extLst>
          </p:cNvPr>
          <p:cNvSpPr txBox="1"/>
          <p:nvPr/>
        </p:nvSpPr>
        <p:spPr>
          <a:xfrm>
            <a:off x="20415654" y="1435440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082D40-0410-A429-57D9-89081A9D6FDF}"/>
              </a:ext>
            </a:extLst>
          </p:cNvPr>
          <p:cNvSpPr txBox="1"/>
          <p:nvPr/>
        </p:nvSpPr>
        <p:spPr>
          <a:xfrm>
            <a:off x="27448972" y="1346193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4F5C18-A75E-E806-81EB-F51DC1251958}"/>
              </a:ext>
            </a:extLst>
          </p:cNvPr>
          <p:cNvSpPr txBox="1"/>
          <p:nvPr/>
        </p:nvSpPr>
        <p:spPr>
          <a:xfrm>
            <a:off x="1041635" y="4443072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7A1495-F007-DCEC-89AD-B67085DAB196}"/>
              </a:ext>
            </a:extLst>
          </p:cNvPr>
          <p:cNvSpPr txBox="1"/>
          <p:nvPr/>
        </p:nvSpPr>
        <p:spPr>
          <a:xfrm>
            <a:off x="530244" y="1071518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E41188-1464-790C-F6B6-053A6A944741}"/>
              </a:ext>
            </a:extLst>
          </p:cNvPr>
          <p:cNvSpPr txBox="1"/>
          <p:nvPr/>
        </p:nvSpPr>
        <p:spPr>
          <a:xfrm>
            <a:off x="530244" y="17227744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5CFE6C-E9F3-3E3F-E876-6035CD0948E9}"/>
              </a:ext>
            </a:extLst>
          </p:cNvPr>
          <p:cNvSpPr txBox="1"/>
          <p:nvPr/>
        </p:nvSpPr>
        <p:spPr>
          <a:xfrm rot="10800000">
            <a:off x="3345970" y="3285988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H4K12la-647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0CD096-337F-3651-8E1E-84F85FF6CF01}"/>
              </a:ext>
            </a:extLst>
          </p:cNvPr>
          <p:cNvSpPr txBox="1"/>
          <p:nvPr/>
        </p:nvSpPr>
        <p:spPr>
          <a:xfrm rot="16200000">
            <a:off x="6119653" y="6516874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39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44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2026-09-03T05:54:58Z</dcterms:modified>
</cp:coreProperties>
</file>