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7"/>
  </p:notesMasterIdLst>
  <p:sldIdLst>
    <p:sldId id="258" r:id="rId2"/>
    <p:sldId id="286" r:id="rId3"/>
    <p:sldId id="287" r:id="rId4"/>
    <p:sldId id="288" r:id="rId5"/>
    <p:sldId id="289" r:id="rId6"/>
  </p:sldIdLst>
  <p:sldSz cx="32004000" cy="22860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176" userDrawn="1">
          <p15:clr>
            <a:srgbClr val="A4A3A4"/>
          </p15:clr>
        </p15:guide>
        <p15:guide id="2" pos="101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4E4043-3775-4EF3-92C1-CDC30618FAC1}" v="4" dt="2026-09-03T11:14:50.6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0" d="100"/>
          <a:sy n="20" d="100"/>
        </p:scale>
        <p:origin x="1220" y="56"/>
      </p:cViewPr>
      <p:guideLst>
        <p:guide orient="horz" pos="7176"/>
        <p:guide pos="101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young OH" userId="dd04d54c897460e9" providerId="LiveId" clId="{5CD25753-A126-4772-89A0-37C453BD2BFB}"/>
    <pc:docChg chg="undo redo custSel addSld delSld modSld">
      <pc:chgData name="Inyoung OH" userId="dd04d54c897460e9" providerId="LiveId" clId="{5CD25753-A126-4772-89A0-37C453BD2BFB}" dt="2026-09-03T11:17:47.270" v="9468" actId="22"/>
      <pc:docMkLst>
        <pc:docMk/>
      </pc:docMkLst>
      <pc:sldChg chg="modSp del mod">
        <pc:chgData name="Inyoung OH" userId="dd04d54c897460e9" providerId="LiveId" clId="{5CD25753-A126-4772-89A0-37C453BD2BFB}" dt="2026-09-03T06:17:14.846" v="9362" actId="2696"/>
        <pc:sldMkLst>
          <pc:docMk/>
          <pc:sldMk cId="3663143732" sldId="282"/>
        </pc:sldMkLst>
      </pc:sldChg>
      <pc:sldChg chg="addSp delSp modSp del mod">
        <pc:chgData name="Inyoung OH" userId="dd04d54c897460e9" providerId="LiveId" clId="{5CD25753-A126-4772-89A0-37C453BD2BFB}" dt="2026-09-03T06:17:14.846" v="9362" actId="2696"/>
        <pc:sldMkLst>
          <pc:docMk/>
          <pc:sldMk cId="3008568820" sldId="283"/>
        </pc:sldMkLst>
      </pc:sldChg>
      <pc:sldChg chg="addSp delSp modSp del mod">
        <pc:chgData name="Inyoung OH" userId="dd04d54c897460e9" providerId="LiveId" clId="{5CD25753-A126-4772-89A0-37C453BD2BFB}" dt="2026-09-03T06:17:14.846" v="9362" actId="2696"/>
        <pc:sldMkLst>
          <pc:docMk/>
          <pc:sldMk cId="3176049386" sldId="284"/>
        </pc:sldMkLst>
      </pc:sldChg>
      <pc:sldChg chg="addSp delSp modSp del mod">
        <pc:chgData name="Inyoung OH" userId="dd04d54c897460e9" providerId="LiveId" clId="{5CD25753-A126-4772-89A0-37C453BD2BFB}" dt="2026-09-03T06:17:14.846" v="9362" actId="2696"/>
        <pc:sldMkLst>
          <pc:docMk/>
          <pc:sldMk cId="3076873757" sldId="285"/>
        </pc:sldMkLst>
      </pc:sldChg>
      <pc:sldChg chg="addSp delSp modSp mod">
        <pc:chgData name="Inyoung OH" userId="dd04d54c897460e9" providerId="LiveId" clId="{5CD25753-A126-4772-89A0-37C453BD2BFB}" dt="2026-09-02T02:16:25.914" v="8346" actId="1038"/>
        <pc:sldMkLst>
          <pc:docMk/>
          <pc:sldMk cId="1442088556" sldId="286"/>
        </pc:sldMkLst>
        <pc:spChg chg="add del mod">
          <ac:chgData name="Inyoung OH" userId="dd04d54c897460e9" providerId="LiveId" clId="{5CD25753-A126-4772-89A0-37C453BD2BFB}" dt="2026-09-02T02:08:45.498" v="7711"/>
          <ac:spMkLst>
            <pc:docMk/>
            <pc:sldMk cId="1442088556" sldId="286"/>
            <ac:spMk id="2" creationId="{FB46C167-425C-E011-3812-184B3D8FDC57}"/>
          </ac:spMkLst>
        </pc:spChg>
        <pc:spChg chg="mod">
          <ac:chgData name="Inyoung OH" userId="dd04d54c897460e9" providerId="LiveId" clId="{5CD25753-A126-4772-89A0-37C453BD2BFB}" dt="2026-09-02T02:14:24.046" v="8286" actId="14100"/>
          <ac:spMkLst>
            <pc:docMk/>
            <pc:sldMk cId="1442088556" sldId="286"/>
            <ac:spMk id="6" creationId="{6EA8FF50-8220-9181-88DE-2CF533F943FF}"/>
          </ac:spMkLst>
        </pc:spChg>
        <pc:spChg chg="mod">
          <ac:chgData name="Inyoung OH" userId="dd04d54c897460e9" providerId="LiveId" clId="{5CD25753-A126-4772-89A0-37C453BD2BFB}" dt="2026-09-02T02:14:03.234" v="8260" actId="1076"/>
          <ac:spMkLst>
            <pc:docMk/>
            <pc:sldMk cId="1442088556" sldId="286"/>
            <ac:spMk id="7" creationId="{CF81C622-4A11-6C57-FA98-3DDA82CAE1D3}"/>
          </ac:spMkLst>
        </pc:spChg>
        <pc:spChg chg="mod">
          <ac:chgData name="Inyoung OH" userId="dd04d54c897460e9" providerId="LiveId" clId="{5CD25753-A126-4772-89A0-37C453BD2BFB}" dt="2026-09-02T02:14:03.234" v="8260" actId="1076"/>
          <ac:spMkLst>
            <pc:docMk/>
            <pc:sldMk cId="1442088556" sldId="286"/>
            <ac:spMk id="8" creationId="{0FFB4581-B0DB-F97C-021D-F13B2D218C08}"/>
          </ac:spMkLst>
        </pc:spChg>
        <pc:spChg chg="mod">
          <ac:chgData name="Inyoung OH" userId="dd04d54c897460e9" providerId="LiveId" clId="{5CD25753-A126-4772-89A0-37C453BD2BFB}" dt="2026-09-02T02:14:03.234" v="8260" actId="1076"/>
          <ac:spMkLst>
            <pc:docMk/>
            <pc:sldMk cId="1442088556" sldId="286"/>
            <ac:spMk id="9" creationId="{F80114E2-E016-4324-6FB1-FCCD280190DB}"/>
          </ac:spMkLst>
        </pc:spChg>
        <pc:spChg chg="mod">
          <ac:chgData name="Inyoung OH" userId="dd04d54c897460e9" providerId="LiveId" clId="{5CD25753-A126-4772-89A0-37C453BD2BFB}" dt="2026-09-02T02:14:20.021" v="8285" actId="1035"/>
          <ac:spMkLst>
            <pc:docMk/>
            <pc:sldMk cId="1442088556" sldId="286"/>
            <ac:spMk id="10" creationId="{38BCE81F-B774-1535-615B-7A7AFB808FF2}"/>
          </ac:spMkLst>
        </pc:spChg>
        <pc:spChg chg="mod">
          <ac:chgData name="Inyoung OH" userId="dd04d54c897460e9" providerId="LiveId" clId="{5CD25753-A126-4772-89A0-37C453BD2BFB}" dt="2026-09-02T02:14:03.234" v="8260" actId="1076"/>
          <ac:spMkLst>
            <pc:docMk/>
            <pc:sldMk cId="1442088556" sldId="286"/>
            <ac:spMk id="15" creationId="{1AE0C673-2193-7FE5-5C5F-2EA54C0A4F1B}"/>
          </ac:spMkLst>
        </pc:spChg>
        <pc:spChg chg="mod">
          <ac:chgData name="Inyoung OH" userId="dd04d54c897460e9" providerId="LiveId" clId="{5CD25753-A126-4772-89A0-37C453BD2BFB}" dt="2026-09-02T02:14:03.234" v="8260" actId="1076"/>
          <ac:spMkLst>
            <pc:docMk/>
            <pc:sldMk cId="1442088556" sldId="286"/>
            <ac:spMk id="18" creationId="{3002FC81-DAE9-6B80-A271-23BC2F719D1A}"/>
          </ac:spMkLst>
        </pc:spChg>
        <pc:spChg chg="mod">
          <ac:chgData name="Inyoung OH" userId="dd04d54c897460e9" providerId="LiveId" clId="{5CD25753-A126-4772-89A0-37C453BD2BFB}" dt="2026-09-02T02:14:03.234" v="8260" actId="1076"/>
          <ac:spMkLst>
            <pc:docMk/>
            <pc:sldMk cId="1442088556" sldId="286"/>
            <ac:spMk id="19" creationId="{1CD36E5A-1D04-8B88-54AC-1CBD304D4557}"/>
          </ac:spMkLst>
        </pc:spChg>
        <pc:spChg chg="mod">
          <ac:chgData name="Inyoung OH" userId="dd04d54c897460e9" providerId="LiveId" clId="{5CD25753-A126-4772-89A0-37C453BD2BFB}" dt="2026-09-02T02:14:03.234" v="8260" actId="1076"/>
          <ac:spMkLst>
            <pc:docMk/>
            <pc:sldMk cId="1442088556" sldId="286"/>
            <ac:spMk id="22" creationId="{ACAFB412-327D-6157-4617-FB47119D06C3}"/>
          </ac:spMkLst>
        </pc:spChg>
        <pc:spChg chg="mod">
          <ac:chgData name="Inyoung OH" userId="dd04d54c897460e9" providerId="LiveId" clId="{5CD25753-A126-4772-89A0-37C453BD2BFB}" dt="2026-09-02T02:14:03.234" v="8260" actId="1076"/>
          <ac:spMkLst>
            <pc:docMk/>
            <pc:sldMk cId="1442088556" sldId="286"/>
            <ac:spMk id="23" creationId="{83A1566A-A5A4-8DEF-AD92-ED950C185F17}"/>
          </ac:spMkLst>
        </pc:spChg>
        <pc:picChg chg="add mod modCrop">
          <ac:chgData name="Inyoung OH" userId="dd04d54c897460e9" providerId="LiveId" clId="{5CD25753-A126-4772-89A0-37C453BD2BFB}" dt="2026-09-02T02:15:53.032" v="8324" actId="1037"/>
          <ac:picMkLst>
            <pc:docMk/>
            <pc:sldMk cId="1442088556" sldId="286"/>
            <ac:picMk id="4" creationId="{F0CE1025-FD14-6D81-A09F-022CE31F8E51}"/>
          </ac:picMkLst>
        </pc:picChg>
        <pc:picChg chg="mod">
          <ac:chgData name="Inyoung OH" userId="dd04d54c897460e9" providerId="LiveId" clId="{5CD25753-A126-4772-89A0-37C453BD2BFB}" dt="2026-09-01T10:49:50.084" v="7546" actId="14100"/>
          <ac:picMkLst>
            <pc:docMk/>
            <pc:sldMk cId="1442088556" sldId="286"/>
            <ac:picMk id="11" creationId="{A4A43B9C-10CB-67BF-0411-59653E27E3A9}"/>
          </ac:picMkLst>
        </pc:picChg>
        <pc:picChg chg="mod">
          <ac:chgData name="Inyoung OH" userId="dd04d54c897460e9" providerId="LiveId" clId="{5CD25753-A126-4772-89A0-37C453BD2BFB}" dt="2026-09-02T02:09:28.480" v="7740" actId="1037"/>
          <ac:picMkLst>
            <pc:docMk/>
            <pc:sldMk cId="1442088556" sldId="286"/>
            <ac:picMk id="12" creationId="{60AD1FC0-AAA2-D014-8A27-553378190B55}"/>
          </ac:picMkLst>
        </pc:picChg>
        <pc:picChg chg="mod">
          <ac:chgData name="Inyoung OH" userId="dd04d54c897460e9" providerId="LiveId" clId="{5CD25753-A126-4772-89A0-37C453BD2BFB}" dt="2026-09-01T10:49:44.663" v="7545" actId="14100"/>
          <ac:picMkLst>
            <pc:docMk/>
            <pc:sldMk cId="1442088556" sldId="286"/>
            <ac:picMk id="13" creationId="{E81B9AD7-087F-EEF7-BBB1-8A72240EB549}"/>
          </ac:picMkLst>
        </pc:picChg>
        <pc:picChg chg="mod">
          <ac:chgData name="Inyoung OH" userId="dd04d54c897460e9" providerId="LiveId" clId="{5CD25753-A126-4772-89A0-37C453BD2BFB}" dt="2026-09-02T02:14:47.449" v="8291" actId="692"/>
          <ac:picMkLst>
            <pc:docMk/>
            <pc:sldMk cId="1442088556" sldId="286"/>
            <ac:picMk id="14" creationId="{073BF4C1-96A6-7A73-C4F8-30CC2DF40CDE}"/>
          </ac:picMkLst>
        </pc:picChg>
        <pc:picChg chg="mod">
          <ac:chgData name="Inyoung OH" userId="dd04d54c897460e9" providerId="LiveId" clId="{5CD25753-A126-4772-89A0-37C453BD2BFB}" dt="2026-09-02T02:14:50.820" v="8296" actId="692"/>
          <ac:picMkLst>
            <pc:docMk/>
            <pc:sldMk cId="1442088556" sldId="286"/>
            <ac:picMk id="16" creationId="{C0D13316-B53F-A238-E937-0E2ACDB46F4D}"/>
          </ac:picMkLst>
        </pc:picChg>
        <pc:picChg chg="mod">
          <ac:chgData name="Inyoung OH" userId="dd04d54c897460e9" providerId="LiveId" clId="{5CD25753-A126-4772-89A0-37C453BD2BFB}" dt="2026-09-02T02:14:55.070" v="8301" actId="692"/>
          <ac:picMkLst>
            <pc:docMk/>
            <pc:sldMk cId="1442088556" sldId="286"/>
            <ac:picMk id="17" creationId="{B5C378A5-5D90-8F80-2E10-4BC758269C8B}"/>
          </ac:picMkLst>
        </pc:picChg>
        <pc:picChg chg="add mod modCrop">
          <ac:chgData name="Inyoung OH" userId="dd04d54c897460e9" providerId="LiveId" clId="{5CD25753-A126-4772-89A0-37C453BD2BFB}" dt="2026-09-02T02:16:25.914" v="8346" actId="1038"/>
          <ac:picMkLst>
            <pc:docMk/>
            <pc:sldMk cId="1442088556" sldId="286"/>
            <ac:picMk id="21" creationId="{10E8F023-F3A1-1EB3-A453-0227F0A8C192}"/>
          </ac:picMkLst>
        </pc:picChg>
      </pc:sldChg>
      <pc:sldChg chg="addSp delSp modSp new mod">
        <pc:chgData name="Inyoung OH" userId="dd04d54c897460e9" providerId="LiveId" clId="{5CD25753-A126-4772-89A0-37C453BD2BFB}" dt="2026-09-03T11:17:41.385" v="9466" actId="22"/>
        <pc:sldMkLst>
          <pc:docMk/>
          <pc:sldMk cId="2644528179" sldId="287"/>
        </pc:sldMkLst>
        <pc:spChg chg="del">
          <ac:chgData name="Inyoung OH" userId="dd04d54c897460e9" providerId="LiveId" clId="{5CD25753-A126-4772-89A0-37C453BD2BFB}" dt="2026-09-03T11:13:09.505" v="9365" actId="478"/>
          <ac:spMkLst>
            <pc:docMk/>
            <pc:sldMk cId="2644528179" sldId="287"/>
            <ac:spMk id="2" creationId="{8EF49F39-87B9-6D83-E712-D3697A6AB626}"/>
          </ac:spMkLst>
        </pc:spChg>
        <pc:spChg chg="del">
          <ac:chgData name="Inyoung OH" userId="dd04d54c897460e9" providerId="LiveId" clId="{5CD25753-A126-4772-89A0-37C453BD2BFB}" dt="2026-09-03T11:13:09.505" v="9365" actId="478"/>
          <ac:spMkLst>
            <pc:docMk/>
            <pc:sldMk cId="2644528179" sldId="287"/>
            <ac:spMk id="3" creationId="{ABB31705-0E08-F723-9A7C-88CC53A15FFA}"/>
          </ac:spMkLst>
        </pc:spChg>
        <pc:spChg chg="add">
          <ac:chgData name="Inyoung OH" userId="dd04d54c897460e9" providerId="LiveId" clId="{5CD25753-A126-4772-89A0-37C453BD2BFB}" dt="2026-09-03T11:17:41.385" v="9466" actId="22"/>
          <ac:spMkLst>
            <pc:docMk/>
            <pc:sldMk cId="2644528179" sldId="287"/>
            <ac:spMk id="3" creationId="{F8C5D444-2C21-F8E5-3DBB-A976FE228CA4}"/>
          </ac:spMkLst>
        </pc:spChg>
        <pc:spChg chg="add mod">
          <ac:chgData name="Inyoung OH" userId="dd04d54c897460e9" providerId="LiveId" clId="{5CD25753-A126-4772-89A0-37C453BD2BFB}" dt="2026-09-03T11:13:50.092" v="9384" actId="1036"/>
          <ac:spMkLst>
            <pc:docMk/>
            <pc:sldMk cId="2644528179" sldId="287"/>
            <ac:spMk id="4" creationId="{1209FD5B-5E10-AE19-3FAB-5DAF7537F9DC}"/>
          </ac:spMkLst>
        </pc:spChg>
        <pc:spChg chg="add mod">
          <ac:chgData name="Inyoung OH" userId="dd04d54c897460e9" providerId="LiveId" clId="{5CD25753-A126-4772-89A0-37C453BD2BFB}" dt="2026-09-03T11:13:50.092" v="9384" actId="1036"/>
          <ac:spMkLst>
            <pc:docMk/>
            <pc:sldMk cId="2644528179" sldId="287"/>
            <ac:spMk id="5" creationId="{A0943136-CF44-FA62-60F3-8BD9E774A6AB}"/>
          </ac:spMkLst>
        </pc:spChg>
        <pc:picChg chg="add mod modCrop">
          <ac:chgData name="Inyoung OH" userId="dd04d54c897460e9" providerId="LiveId" clId="{5CD25753-A126-4772-89A0-37C453BD2BFB}" dt="2026-09-03T11:13:58.108" v="9399" actId="1038"/>
          <ac:picMkLst>
            <pc:docMk/>
            <pc:sldMk cId="2644528179" sldId="287"/>
            <ac:picMk id="6" creationId="{9AAD7322-D16A-3C83-F287-9EA632425498}"/>
          </ac:picMkLst>
        </pc:picChg>
      </pc:sldChg>
      <pc:sldChg chg="modSp del mod">
        <pc:chgData name="Inyoung OH" userId="dd04d54c897460e9" providerId="LiveId" clId="{5CD25753-A126-4772-89A0-37C453BD2BFB}" dt="2026-09-03T06:17:21.013" v="9363" actId="2696"/>
        <pc:sldMkLst>
          <pc:docMk/>
          <pc:sldMk cId="4232309069" sldId="287"/>
        </pc:sldMkLst>
      </pc:sldChg>
      <pc:sldChg chg="addSp delSp modSp add mod">
        <pc:chgData name="Inyoung OH" userId="dd04d54c897460e9" providerId="LiveId" clId="{5CD25753-A126-4772-89A0-37C453BD2BFB}" dt="2026-09-03T11:17:43.854" v="9467" actId="22"/>
        <pc:sldMkLst>
          <pc:docMk/>
          <pc:sldMk cId="2341775585" sldId="288"/>
        </pc:sldMkLst>
        <pc:spChg chg="mod">
          <ac:chgData name="Inyoung OH" userId="dd04d54c897460e9" providerId="LiveId" clId="{5CD25753-A126-4772-89A0-37C453BD2BFB}" dt="2026-09-03T11:14:10.901" v="9406" actId="20577"/>
          <ac:spMkLst>
            <pc:docMk/>
            <pc:sldMk cId="2341775585" sldId="288"/>
            <ac:spMk id="4" creationId="{2B3C69E5-8250-C4A2-9C3B-741E66D2488A}"/>
          </ac:spMkLst>
        </pc:spChg>
        <pc:spChg chg="add">
          <ac:chgData name="Inyoung OH" userId="dd04d54c897460e9" providerId="LiveId" clId="{5CD25753-A126-4772-89A0-37C453BD2BFB}" dt="2026-09-03T11:17:43.854" v="9467" actId="22"/>
          <ac:spMkLst>
            <pc:docMk/>
            <pc:sldMk cId="2341775585" sldId="288"/>
            <ac:spMk id="6" creationId="{6C5BF66D-7F62-D890-0300-F7CD152BFF27}"/>
          </ac:spMkLst>
        </pc:spChg>
        <pc:picChg chg="add mod modCrop">
          <ac:chgData name="Inyoung OH" userId="dd04d54c897460e9" providerId="LiveId" clId="{5CD25753-A126-4772-89A0-37C453BD2BFB}" dt="2026-09-03T11:14:47.279" v="9442" actId="1038"/>
          <ac:picMkLst>
            <pc:docMk/>
            <pc:sldMk cId="2341775585" sldId="288"/>
            <ac:picMk id="2" creationId="{12C2EB8F-6720-FF29-8083-3CA104E99C09}"/>
          </ac:picMkLst>
        </pc:picChg>
        <pc:picChg chg="del">
          <ac:chgData name="Inyoung OH" userId="dd04d54c897460e9" providerId="LiveId" clId="{5CD25753-A126-4772-89A0-37C453BD2BFB}" dt="2026-09-03T11:14:06.095" v="9401" actId="478"/>
          <ac:picMkLst>
            <pc:docMk/>
            <pc:sldMk cId="2341775585" sldId="288"/>
            <ac:picMk id="6" creationId="{24938C4A-FFA3-1902-7FCB-28BCCB7BFA0A}"/>
          </ac:picMkLst>
        </pc:picChg>
      </pc:sldChg>
      <pc:sldChg chg="modSp del mod">
        <pc:chgData name="Inyoung OH" userId="dd04d54c897460e9" providerId="LiveId" clId="{5CD25753-A126-4772-89A0-37C453BD2BFB}" dt="2026-09-03T06:17:21.013" v="9363" actId="2696"/>
        <pc:sldMkLst>
          <pc:docMk/>
          <pc:sldMk cId="3620435287" sldId="288"/>
        </pc:sldMkLst>
      </pc:sldChg>
      <pc:sldChg chg="addSp delSp modSp del mod">
        <pc:chgData name="Inyoung OH" userId="dd04d54c897460e9" providerId="LiveId" clId="{5CD25753-A126-4772-89A0-37C453BD2BFB}" dt="2026-09-03T06:17:21.013" v="9363" actId="2696"/>
        <pc:sldMkLst>
          <pc:docMk/>
          <pc:sldMk cId="1479051484" sldId="289"/>
        </pc:sldMkLst>
        <pc:spChg chg="mod">
          <ac:chgData name="Inyoung OH" userId="dd04d54c897460e9" providerId="LiveId" clId="{5CD25753-A126-4772-89A0-37C453BD2BFB}" dt="2026-09-02T02:17:09.408" v="8352" actId="1076"/>
          <ac:spMkLst>
            <pc:docMk/>
            <pc:sldMk cId="1479051484" sldId="289"/>
            <ac:spMk id="24" creationId="{1D9D9C0F-276B-4EDC-26B8-5799C6616AD9}"/>
          </ac:spMkLst>
        </pc:spChg>
        <pc:spChg chg="mod">
          <ac:chgData name="Inyoung OH" userId="dd04d54c897460e9" providerId="LiveId" clId="{5CD25753-A126-4772-89A0-37C453BD2BFB}" dt="2026-09-02T02:17:09.408" v="8352" actId="1076"/>
          <ac:spMkLst>
            <pc:docMk/>
            <pc:sldMk cId="1479051484" sldId="289"/>
            <ac:spMk id="25" creationId="{17AB9ABE-C919-A11A-6FCD-3A8A766EA8DA}"/>
          </ac:spMkLst>
        </pc:spChg>
        <pc:spChg chg="mod">
          <ac:chgData name="Inyoung OH" userId="dd04d54c897460e9" providerId="LiveId" clId="{5CD25753-A126-4772-89A0-37C453BD2BFB}" dt="2026-09-02T02:17:09.408" v="8352" actId="1076"/>
          <ac:spMkLst>
            <pc:docMk/>
            <pc:sldMk cId="1479051484" sldId="289"/>
            <ac:spMk id="26" creationId="{A6AAB4E3-21E6-13DC-1C11-6AC168F41BC6}"/>
          </ac:spMkLst>
        </pc:spChg>
        <pc:spChg chg="mod">
          <ac:chgData name="Inyoung OH" userId="dd04d54c897460e9" providerId="LiveId" clId="{5CD25753-A126-4772-89A0-37C453BD2BFB}" dt="2026-09-02T02:17:09.408" v="8352" actId="1076"/>
          <ac:spMkLst>
            <pc:docMk/>
            <pc:sldMk cId="1479051484" sldId="289"/>
            <ac:spMk id="31" creationId="{60A4FA88-1E7B-A5FC-683D-0FCF46BBEB4A}"/>
          </ac:spMkLst>
        </pc:spChg>
        <pc:spChg chg="mod">
          <ac:chgData name="Inyoung OH" userId="dd04d54c897460e9" providerId="LiveId" clId="{5CD25753-A126-4772-89A0-37C453BD2BFB}" dt="2026-09-02T02:17:09.408" v="8352" actId="1076"/>
          <ac:spMkLst>
            <pc:docMk/>
            <pc:sldMk cId="1479051484" sldId="289"/>
            <ac:spMk id="32" creationId="{0817A8F8-5B13-0340-D07B-919A95A37186}"/>
          </ac:spMkLst>
        </pc:spChg>
        <pc:spChg chg="mod">
          <ac:chgData name="Inyoung OH" userId="dd04d54c897460e9" providerId="LiveId" clId="{5CD25753-A126-4772-89A0-37C453BD2BFB}" dt="2026-09-02T02:17:09.408" v="8352" actId="1076"/>
          <ac:spMkLst>
            <pc:docMk/>
            <pc:sldMk cId="1479051484" sldId="289"/>
            <ac:spMk id="34" creationId="{6D654C67-C9C8-2E24-DF4D-74FCF4FAF267}"/>
          </ac:spMkLst>
        </pc:spChg>
        <pc:spChg chg="mod">
          <ac:chgData name="Inyoung OH" userId="dd04d54c897460e9" providerId="LiveId" clId="{5CD25753-A126-4772-89A0-37C453BD2BFB}" dt="2026-09-02T02:17:09.408" v="8352" actId="1076"/>
          <ac:spMkLst>
            <pc:docMk/>
            <pc:sldMk cId="1479051484" sldId="289"/>
            <ac:spMk id="35" creationId="{34EC0FF4-086D-5F5D-A319-4A61F37E7D6E}"/>
          </ac:spMkLst>
        </pc:spChg>
        <pc:spChg chg="mod">
          <ac:chgData name="Inyoung OH" userId="dd04d54c897460e9" providerId="LiveId" clId="{5CD25753-A126-4772-89A0-37C453BD2BFB}" dt="2026-09-02T02:17:09.408" v="8352" actId="1076"/>
          <ac:spMkLst>
            <pc:docMk/>
            <pc:sldMk cId="1479051484" sldId="289"/>
            <ac:spMk id="36" creationId="{A6963CB1-7941-C6BF-A6DD-7130FADCE4B6}"/>
          </ac:spMkLst>
        </pc:spChg>
        <pc:spChg chg="mod">
          <ac:chgData name="Inyoung OH" userId="dd04d54c897460e9" providerId="LiveId" clId="{5CD25753-A126-4772-89A0-37C453BD2BFB}" dt="2026-09-02T02:17:09.408" v="8352" actId="1076"/>
          <ac:spMkLst>
            <pc:docMk/>
            <pc:sldMk cId="1479051484" sldId="289"/>
            <ac:spMk id="37" creationId="{64D35C26-DE63-3763-1636-AB2EB264FE9C}"/>
          </ac:spMkLst>
        </pc:spChg>
        <pc:spChg chg="mod">
          <ac:chgData name="Inyoung OH" userId="dd04d54c897460e9" providerId="LiveId" clId="{5CD25753-A126-4772-89A0-37C453BD2BFB}" dt="2026-09-02T02:17:09.408" v="8352" actId="1076"/>
          <ac:spMkLst>
            <pc:docMk/>
            <pc:sldMk cId="1479051484" sldId="289"/>
            <ac:spMk id="38" creationId="{F54C4F10-7FA2-1703-1FD1-C735C839B519}"/>
          </ac:spMkLst>
        </pc:spChg>
        <pc:picChg chg="add del">
          <ac:chgData name="Inyoung OH" userId="dd04d54c897460e9" providerId="LiveId" clId="{5CD25753-A126-4772-89A0-37C453BD2BFB}" dt="2026-09-02T02:17:03.799" v="8351" actId="478"/>
          <ac:picMkLst>
            <pc:docMk/>
            <pc:sldMk cId="1479051484" sldId="289"/>
            <ac:picMk id="4" creationId="{AB4B8C42-DCFC-3133-1C92-471B050C4B7B}"/>
          </ac:picMkLst>
        </pc:picChg>
        <pc:picChg chg="mod">
          <ac:chgData name="Inyoung OH" userId="dd04d54c897460e9" providerId="LiveId" clId="{5CD25753-A126-4772-89A0-37C453BD2BFB}" dt="2026-09-02T02:16:54.200" v="8348" actId="1076"/>
          <ac:picMkLst>
            <pc:docMk/>
            <pc:sldMk cId="1479051484" sldId="289"/>
            <ac:picMk id="53" creationId="{79B549A8-D398-7778-211B-325DE3A9E56D}"/>
          </ac:picMkLst>
        </pc:picChg>
      </pc:sldChg>
      <pc:sldChg chg="addSp delSp modSp add mod">
        <pc:chgData name="Inyoung OH" userId="dd04d54c897460e9" providerId="LiveId" clId="{5CD25753-A126-4772-89A0-37C453BD2BFB}" dt="2026-09-03T11:17:47.270" v="9468" actId="22"/>
        <pc:sldMkLst>
          <pc:docMk/>
          <pc:sldMk cId="3995492893" sldId="289"/>
        </pc:sldMkLst>
        <pc:spChg chg="add">
          <ac:chgData name="Inyoung OH" userId="dd04d54c897460e9" providerId="LiveId" clId="{5CD25753-A126-4772-89A0-37C453BD2BFB}" dt="2026-09-03T11:17:47.270" v="9468" actId="22"/>
          <ac:spMkLst>
            <pc:docMk/>
            <pc:sldMk cId="3995492893" sldId="289"/>
            <ac:spMk id="3" creationId="{B3EE0030-4452-F4D8-067E-BF87C867A7E2}"/>
          </ac:spMkLst>
        </pc:spChg>
        <pc:spChg chg="mod">
          <ac:chgData name="Inyoung OH" userId="dd04d54c897460e9" providerId="LiveId" clId="{5CD25753-A126-4772-89A0-37C453BD2BFB}" dt="2026-09-03T11:14:59.399" v="9447" actId="20577"/>
          <ac:spMkLst>
            <pc:docMk/>
            <pc:sldMk cId="3995492893" sldId="289"/>
            <ac:spMk id="4" creationId="{9B7FD406-EC63-582D-2821-58240E117474}"/>
          </ac:spMkLst>
        </pc:spChg>
        <pc:spChg chg="add del mod">
          <ac:chgData name="Inyoung OH" userId="dd04d54c897460e9" providerId="LiveId" clId="{5CD25753-A126-4772-89A0-37C453BD2BFB}" dt="2026-09-03T11:14:56.403" v="9445" actId="478"/>
          <ac:spMkLst>
            <pc:docMk/>
            <pc:sldMk cId="3995492893" sldId="289"/>
            <ac:spMk id="6" creationId="{823EE1FC-E997-7003-AFC2-9885E7FA51CE}"/>
          </ac:spMkLst>
        </pc:spChg>
        <pc:picChg chg="del">
          <ac:chgData name="Inyoung OH" userId="dd04d54c897460e9" providerId="LiveId" clId="{5CD25753-A126-4772-89A0-37C453BD2BFB}" dt="2026-09-03T11:14:52.284" v="9444" actId="478"/>
          <ac:picMkLst>
            <pc:docMk/>
            <pc:sldMk cId="3995492893" sldId="289"/>
            <ac:picMk id="2" creationId="{3E6175B4-681E-87E0-F9F5-83DBC01329BA}"/>
          </ac:picMkLst>
        </pc:picChg>
        <pc:picChg chg="add mod modCrop">
          <ac:chgData name="Inyoung OH" userId="dd04d54c897460e9" providerId="LiveId" clId="{5CD25753-A126-4772-89A0-37C453BD2BFB}" dt="2026-09-03T11:15:36.896" v="9465" actId="1038"/>
          <ac:picMkLst>
            <pc:docMk/>
            <pc:sldMk cId="3995492893" sldId="289"/>
            <ac:picMk id="8" creationId="{3BC1310B-52D2-DC89-BDD3-A52267F86EB7}"/>
          </ac:picMkLst>
        </pc:picChg>
      </pc:sldChg>
      <pc:sldChg chg="addSp delSp modSp del mod">
        <pc:chgData name="Inyoung OH" userId="dd04d54c897460e9" providerId="LiveId" clId="{5CD25753-A126-4772-89A0-37C453BD2BFB}" dt="2026-09-03T06:17:21.013" v="9363" actId="2696"/>
        <pc:sldMkLst>
          <pc:docMk/>
          <pc:sldMk cId="315978187" sldId="290"/>
        </pc:sldMkLst>
        <pc:spChg chg="add del mod">
          <ac:chgData name="Inyoung OH" userId="dd04d54c897460e9" providerId="LiveId" clId="{5CD25753-A126-4772-89A0-37C453BD2BFB}" dt="2026-09-02T02:18:21.479" v="8358"/>
          <ac:spMkLst>
            <pc:docMk/>
            <pc:sldMk cId="315978187" sldId="290"/>
            <ac:spMk id="2" creationId="{52A5EB98-A15A-7671-EFB4-E688C79DE5E4}"/>
          </ac:spMkLst>
        </pc:spChg>
        <pc:spChg chg="mod">
          <ac:chgData name="Inyoung OH" userId="dd04d54c897460e9" providerId="LiveId" clId="{5CD25753-A126-4772-89A0-37C453BD2BFB}" dt="2026-09-02T02:27:51.760" v="8979" actId="1038"/>
          <ac:spMkLst>
            <pc:docMk/>
            <pc:sldMk cId="315978187" sldId="290"/>
            <ac:spMk id="12" creationId="{C9181AAA-4199-D123-45E2-EF50650EDE25}"/>
          </ac:spMkLst>
        </pc:spChg>
        <pc:spChg chg="mod">
          <ac:chgData name="Inyoung OH" userId="dd04d54c897460e9" providerId="LiveId" clId="{5CD25753-A126-4772-89A0-37C453BD2BFB}" dt="2026-09-02T02:27:51.760" v="8979" actId="1038"/>
          <ac:spMkLst>
            <pc:docMk/>
            <pc:sldMk cId="315978187" sldId="290"/>
            <ac:spMk id="16" creationId="{9597B4D6-1CE9-FF9F-3C4D-5C30FB2936EC}"/>
          </ac:spMkLst>
        </pc:spChg>
        <pc:spChg chg="mod">
          <ac:chgData name="Inyoung OH" userId="dd04d54c897460e9" providerId="LiveId" clId="{5CD25753-A126-4772-89A0-37C453BD2BFB}" dt="2026-09-02T02:29:17.008" v="9073" actId="692"/>
          <ac:spMkLst>
            <pc:docMk/>
            <pc:sldMk cId="315978187" sldId="290"/>
            <ac:spMk id="19" creationId="{DD23252F-7B2C-8441-69C2-BF49EFD3AABA}"/>
          </ac:spMkLst>
        </pc:spChg>
        <pc:spChg chg="mod">
          <ac:chgData name="Inyoung OH" userId="dd04d54c897460e9" providerId="LiveId" clId="{5CD25753-A126-4772-89A0-37C453BD2BFB}" dt="2026-09-02T02:30:47.098" v="9150" actId="14100"/>
          <ac:spMkLst>
            <pc:docMk/>
            <pc:sldMk cId="315978187" sldId="290"/>
            <ac:spMk id="21" creationId="{5D471FDC-52F8-7CD9-4E10-D5A27F250565}"/>
          </ac:spMkLst>
        </pc:spChg>
        <pc:spChg chg="mod">
          <ac:chgData name="Inyoung OH" userId="dd04d54c897460e9" providerId="LiveId" clId="{5CD25753-A126-4772-89A0-37C453BD2BFB}" dt="2026-09-02T02:29:26.197" v="9076" actId="1036"/>
          <ac:spMkLst>
            <pc:docMk/>
            <pc:sldMk cId="315978187" sldId="290"/>
            <ac:spMk id="23" creationId="{8803D2EB-890E-08DC-17EA-2C699F2B42C1}"/>
          </ac:spMkLst>
        </pc:spChg>
        <pc:spChg chg="mod">
          <ac:chgData name="Inyoung OH" userId="dd04d54c897460e9" providerId="LiveId" clId="{5CD25753-A126-4772-89A0-37C453BD2BFB}" dt="2026-09-02T02:29:38.568" v="9106" actId="1037"/>
          <ac:spMkLst>
            <pc:docMk/>
            <pc:sldMk cId="315978187" sldId="290"/>
            <ac:spMk id="25" creationId="{D88FD629-3087-6156-68B1-F7EC68A041A8}"/>
          </ac:spMkLst>
        </pc:spChg>
        <pc:spChg chg="mod">
          <ac:chgData name="Inyoung OH" userId="dd04d54c897460e9" providerId="LiveId" clId="{5CD25753-A126-4772-89A0-37C453BD2BFB}" dt="2026-09-02T02:32:44.654" v="9357" actId="14100"/>
          <ac:spMkLst>
            <pc:docMk/>
            <pc:sldMk cId="315978187" sldId="290"/>
            <ac:spMk id="29" creationId="{884DC093-9DA1-39EB-7B36-25ADF62A0ACE}"/>
          </ac:spMkLst>
        </pc:spChg>
        <pc:spChg chg="mod">
          <ac:chgData name="Inyoung OH" userId="dd04d54c897460e9" providerId="LiveId" clId="{5CD25753-A126-4772-89A0-37C453BD2BFB}" dt="2026-09-02T02:31:15.105" v="9268" actId="1035"/>
          <ac:spMkLst>
            <pc:docMk/>
            <pc:sldMk cId="315978187" sldId="290"/>
            <ac:spMk id="31" creationId="{DF93E0AD-7A74-7704-9F47-C14281572317}"/>
          </ac:spMkLst>
        </pc:spChg>
        <pc:spChg chg="mod">
          <ac:chgData name="Inyoung OH" userId="dd04d54c897460e9" providerId="LiveId" clId="{5CD25753-A126-4772-89A0-37C453BD2BFB}" dt="2026-09-02T02:31:57.076" v="9318" actId="692"/>
          <ac:spMkLst>
            <pc:docMk/>
            <pc:sldMk cId="315978187" sldId="290"/>
            <ac:spMk id="33" creationId="{26097922-1576-5C38-A10A-CD42C3E389DE}"/>
          </ac:spMkLst>
        </pc:spChg>
        <pc:spChg chg="mod">
          <ac:chgData name="Inyoung OH" userId="dd04d54c897460e9" providerId="LiveId" clId="{5CD25753-A126-4772-89A0-37C453BD2BFB}" dt="2026-09-02T02:31:07.300" v="9205" actId="1038"/>
          <ac:spMkLst>
            <pc:docMk/>
            <pc:sldMk cId="315978187" sldId="290"/>
            <ac:spMk id="35" creationId="{DCBC26C1-E65C-0C2D-42E4-B7A7F0C22710}"/>
          </ac:spMkLst>
        </pc:spChg>
        <pc:picChg chg="mod">
          <ac:chgData name="Inyoung OH" userId="dd04d54c897460e9" providerId="LiveId" clId="{5CD25753-A126-4772-89A0-37C453BD2BFB}" dt="2026-09-02T02:27:51.760" v="8979" actId="1038"/>
          <ac:picMkLst>
            <pc:docMk/>
            <pc:sldMk cId="315978187" sldId="290"/>
            <ac:picMk id="7" creationId="{224714A5-0E20-9DB8-E189-EFD248BAD709}"/>
          </ac:picMkLst>
        </pc:picChg>
        <pc:picChg chg="mod">
          <ac:chgData name="Inyoung OH" userId="dd04d54c897460e9" providerId="LiveId" clId="{5CD25753-A126-4772-89A0-37C453BD2BFB}" dt="2026-09-02T02:28:01.780" v="8993" actId="1038"/>
          <ac:picMkLst>
            <pc:docMk/>
            <pc:sldMk cId="315978187" sldId="290"/>
            <ac:picMk id="9" creationId="{EDDB2695-0179-BED0-ED03-96810E27400C}"/>
          </ac:picMkLst>
        </pc:picChg>
        <pc:picChg chg="mod">
          <ac:chgData name="Inyoung OH" userId="dd04d54c897460e9" providerId="LiveId" clId="{5CD25753-A126-4772-89A0-37C453BD2BFB}" dt="2026-09-02T02:28:01.780" v="8993" actId="1038"/>
          <ac:picMkLst>
            <pc:docMk/>
            <pc:sldMk cId="315978187" sldId="290"/>
            <ac:picMk id="27" creationId="{99A1522B-3EAA-8F14-B4A4-4EF4A5DC8E10}"/>
          </ac:picMkLst>
        </pc:picChg>
      </pc:sldChg>
      <pc:sldChg chg="modSp del mod">
        <pc:chgData name="Inyoung OH" userId="dd04d54c897460e9" providerId="LiveId" clId="{5CD25753-A126-4772-89A0-37C453BD2BFB}" dt="2026-09-03T06:17:21.013" v="9363" actId="2696"/>
        <pc:sldMkLst>
          <pc:docMk/>
          <pc:sldMk cId="1621109409" sldId="291"/>
        </pc:sldMkLst>
        <pc:picChg chg="mod">
          <ac:chgData name="Inyoung OH" userId="dd04d54c897460e9" providerId="LiveId" clId="{5CD25753-A126-4772-89A0-37C453BD2BFB}" dt="2026-09-02T02:34:25.699" v="9361" actId="1076"/>
          <ac:picMkLst>
            <pc:docMk/>
            <pc:sldMk cId="1621109409" sldId="291"/>
            <ac:picMk id="3" creationId="{F9924E85-7E08-AC34-4F51-D45AB5A1DFD9}"/>
          </ac:picMkLst>
        </pc:picChg>
        <pc:picChg chg="mod">
          <ac:chgData name="Inyoung OH" userId="dd04d54c897460e9" providerId="LiveId" clId="{5CD25753-A126-4772-89A0-37C453BD2BFB}" dt="2026-09-02T02:33:17.549" v="9358" actId="1076"/>
          <ac:picMkLst>
            <pc:docMk/>
            <pc:sldMk cId="1621109409" sldId="291"/>
            <ac:picMk id="4" creationId="{9B72F6FE-220F-B2E8-3658-9E5AE20C6F8D}"/>
          </ac:picMkLst>
        </pc:picChg>
      </pc:sldChg>
      <pc:sldChg chg="del">
        <pc:chgData name="Inyoung OH" userId="dd04d54c897460e9" providerId="LiveId" clId="{5CD25753-A126-4772-89A0-37C453BD2BFB}" dt="2026-09-02T02:33:38.172" v="9359" actId="2696"/>
        <pc:sldMkLst>
          <pc:docMk/>
          <pc:sldMk cId="2665612517" sldId="29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085D37-442A-483A-BA53-A88B3FC5CE5D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68413" y="1143000"/>
            <a:ext cx="43211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4BE22-2B22-466E-8B55-A2B0AB57E50F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205729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1pPr>
    <a:lvl2pPr marL="1250899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2pPr>
    <a:lvl3pPr marL="25017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3pPr>
    <a:lvl4pPr marL="37526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4pPr>
    <a:lvl5pPr marL="5003597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5pPr>
    <a:lvl6pPr marL="6254496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6pPr>
    <a:lvl7pPr marL="7505395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7pPr>
    <a:lvl8pPr marL="87562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8pPr>
    <a:lvl9pPr marL="100071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0300" y="3741210"/>
            <a:ext cx="27203400" cy="7958667"/>
          </a:xfrm>
        </p:spPr>
        <p:txBody>
          <a:bodyPr anchor="b"/>
          <a:lstStyle>
            <a:lvl1pPr algn="ctr">
              <a:defRPr sz="20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500" y="12006793"/>
            <a:ext cx="24003000" cy="5519207"/>
          </a:xfrm>
        </p:spPr>
        <p:txBody>
          <a:bodyPr/>
          <a:lstStyle>
            <a:lvl1pPr marL="0" indent="0" algn="ctr">
              <a:buNone/>
              <a:defRPr sz="8000"/>
            </a:lvl1pPr>
            <a:lvl2pPr marL="1523985" indent="0" algn="ctr">
              <a:buNone/>
              <a:defRPr sz="6667"/>
            </a:lvl2pPr>
            <a:lvl3pPr marL="3047970" indent="0" algn="ctr">
              <a:buNone/>
              <a:defRPr sz="6000"/>
            </a:lvl3pPr>
            <a:lvl4pPr marL="4571954" indent="0" algn="ctr">
              <a:buNone/>
              <a:defRPr sz="5333"/>
            </a:lvl4pPr>
            <a:lvl5pPr marL="6095939" indent="0" algn="ctr">
              <a:buNone/>
              <a:defRPr sz="5333"/>
            </a:lvl5pPr>
            <a:lvl6pPr marL="7619924" indent="0" algn="ctr">
              <a:buNone/>
              <a:defRPr sz="5333"/>
            </a:lvl6pPr>
            <a:lvl7pPr marL="9143909" indent="0" algn="ctr">
              <a:buNone/>
              <a:defRPr sz="5333"/>
            </a:lvl7pPr>
            <a:lvl8pPr marL="10667893" indent="0" algn="ctr">
              <a:buNone/>
              <a:defRPr sz="5333"/>
            </a:lvl8pPr>
            <a:lvl9pPr marL="12191878" indent="0" algn="ctr">
              <a:buNone/>
              <a:defRPr sz="5333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764270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809714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3608" y="5699132"/>
            <a:ext cx="27603450" cy="9509123"/>
          </a:xfrm>
        </p:spPr>
        <p:txBody>
          <a:bodyPr anchor="b"/>
          <a:lstStyle>
            <a:lvl1pPr>
              <a:defRPr sz="20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3608" y="15298215"/>
            <a:ext cx="27603450" cy="5000623"/>
          </a:xfrm>
        </p:spPr>
        <p:txBody>
          <a:bodyPr/>
          <a:lstStyle>
            <a:lvl1pPr marL="0" indent="0">
              <a:buNone/>
              <a:defRPr sz="8000">
                <a:solidFill>
                  <a:schemeClr val="tx1">
                    <a:tint val="82000"/>
                  </a:schemeClr>
                </a:solidFill>
              </a:defRPr>
            </a:lvl1pPr>
            <a:lvl2pPr marL="1523985" indent="0">
              <a:buNone/>
              <a:defRPr sz="6667">
                <a:solidFill>
                  <a:schemeClr val="tx1">
                    <a:tint val="82000"/>
                  </a:schemeClr>
                </a:solidFill>
              </a:defRPr>
            </a:lvl2pPr>
            <a:lvl3pPr marL="3047970" indent="0">
              <a:buNone/>
              <a:defRPr sz="6000">
                <a:solidFill>
                  <a:schemeClr val="tx1">
                    <a:tint val="82000"/>
                  </a:schemeClr>
                </a:solidFill>
              </a:defRPr>
            </a:lvl3pPr>
            <a:lvl4pPr marL="457195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4pPr>
            <a:lvl5pPr marL="609593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5pPr>
            <a:lvl6pPr marL="761992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6pPr>
            <a:lvl7pPr marL="914390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7pPr>
            <a:lvl8pPr marL="10667893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8pPr>
            <a:lvl9pPr marL="12191878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33448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027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02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192140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3" y="1217089"/>
            <a:ext cx="27603450" cy="441854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447" y="5603877"/>
            <a:ext cx="13539190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4447" y="8350250"/>
            <a:ext cx="13539190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202027" y="5603877"/>
            <a:ext cx="13605869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202027" y="8350250"/>
            <a:ext cx="13605869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45104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884267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6404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5869" y="3291422"/>
            <a:ext cx="16202025" cy="16245417"/>
          </a:xfrm>
        </p:spPr>
        <p:txBody>
          <a:bodyPr/>
          <a:lstStyle>
            <a:lvl1pPr>
              <a:defRPr sz="10667"/>
            </a:lvl1pPr>
            <a:lvl2pPr>
              <a:defRPr sz="9333"/>
            </a:lvl2pPr>
            <a:lvl3pPr>
              <a:defRPr sz="8000"/>
            </a:lvl3pPr>
            <a:lvl4pPr>
              <a:defRPr sz="6667"/>
            </a:lvl4pPr>
            <a:lvl5pPr>
              <a:defRPr sz="6667"/>
            </a:lvl5pPr>
            <a:lvl6pPr>
              <a:defRPr sz="6667"/>
            </a:lvl6pPr>
            <a:lvl7pPr>
              <a:defRPr sz="6667"/>
            </a:lvl7pPr>
            <a:lvl8pPr>
              <a:defRPr sz="6667"/>
            </a:lvl8pPr>
            <a:lvl9pPr>
              <a:defRPr sz="6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371181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05869" y="3291422"/>
            <a:ext cx="16202025" cy="16245417"/>
          </a:xfrm>
        </p:spPr>
        <p:txBody>
          <a:bodyPr anchor="t"/>
          <a:lstStyle>
            <a:lvl1pPr marL="0" indent="0">
              <a:buNone/>
              <a:defRPr sz="10667"/>
            </a:lvl1pPr>
            <a:lvl2pPr marL="1523985" indent="0">
              <a:buNone/>
              <a:defRPr sz="9333"/>
            </a:lvl2pPr>
            <a:lvl3pPr marL="3047970" indent="0">
              <a:buNone/>
              <a:defRPr sz="8000"/>
            </a:lvl3pPr>
            <a:lvl4pPr marL="4571954" indent="0">
              <a:buNone/>
              <a:defRPr sz="6667"/>
            </a:lvl4pPr>
            <a:lvl5pPr marL="6095939" indent="0">
              <a:buNone/>
              <a:defRPr sz="6667"/>
            </a:lvl5pPr>
            <a:lvl6pPr marL="7619924" indent="0">
              <a:buNone/>
              <a:defRPr sz="6667"/>
            </a:lvl6pPr>
            <a:lvl7pPr marL="9143909" indent="0">
              <a:buNone/>
              <a:defRPr sz="6667"/>
            </a:lvl7pPr>
            <a:lvl8pPr marL="10667893" indent="0">
              <a:buNone/>
              <a:defRPr sz="6667"/>
            </a:lvl8pPr>
            <a:lvl9pPr marL="12191878" indent="0">
              <a:buNone/>
              <a:defRPr sz="6667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997663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768682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902864" y="1217084"/>
            <a:ext cx="6900863" cy="1937279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7" y="1217084"/>
            <a:ext cx="20302538" cy="193727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204482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0275" y="1217089"/>
            <a:ext cx="27603450" cy="4418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5" y="6085417"/>
            <a:ext cx="27603450" cy="145044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0027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01325" y="21187839"/>
            <a:ext cx="1080135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60282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062085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47970" rtl="0" eaLnBrk="1" latinLnBrk="0" hangingPunct="1">
        <a:lnSpc>
          <a:spcPct val="90000"/>
        </a:lnSpc>
        <a:spcBef>
          <a:spcPct val="0"/>
        </a:spcBef>
        <a:buNone/>
        <a:defRPr sz="14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1992" indent="-761992" algn="l" defTabSz="3047970" rtl="0" eaLnBrk="1" latinLnBrk="0" hangingPunct="1">
        <a:lnSpc>
          <a:spcPct val="90000"/>
        </a:lnSpc>
        <a:spcBef>
          <a:spcPts val="3333"/>
        </a:spcBef>
        <a:buFont typeface="Arial" panose="020B0604020202020204" pitchFamily="34" charset="0"/>
        <a:buChar char="•"/>
        <a:defRPr sz="9333" kern="1200">
          <a:solidFill>
            <a:schemeClr val="tx1"/>
          </a:solidFill>
          <a:latin typeface="+mn-lt"/>
          <a:ea typeface="+mn-ea"/>
          <a:cs typeface="+mn-cs"/>
        </a:defRPr>
      </a:lvl1pPr>
      <a:lvl2pPr marL="228597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2pPr>
      <a:lvl3pPr marL="3809962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667" kern="1200">
          <a:solidFill>
            <a:schemeClr val="tx1"/>
          </a:solidFill>
          <a:latin typeface="+mn-lt"/>
          <a:ea typeface="+mn-ea"/>
          <a:cs typeface="+mn-cs"/>
        </a:defRPr>
      </a:lvl3pPr>
      <a:lvl4pPr marL="533394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85793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838191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90590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142988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953870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1523985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97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457195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09593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761992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14390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0667893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191878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tif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2F92A-39B8-62A5-71BC-CF7E3FF536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0400" b="1">
                <a:latin typeface="Times New Roman" panose="02020603050405020304" pitchFamily="18" charset="0"/>
                <a:cs typeface="Times New Roman" panose="02020603050405020304" pitchFamily="18" charset="0"/>
              </a:rPr>
              <a:t>Raw </a:t>
            </a:r>
            <a:r>
              <a:rPr lang="en-US" sz="104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images_Supplementary</a:t>
            </a:r>
            <a:r>
              <a:rPr lang="en-US" sz="10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4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Figures_CMI</a:t>
            </a:r>
            <a:r>
              <a:rPr lang="en-US" sz="10400" b="1">
                <a:latin typeface="Times New Roman" panose="02020603050405020304" pitchFamily="18" charset="0"/>
                <a:cs typeface="Times New Roman" panose="02020603050405020304" pitchFamily="18" charset="0"/>
              </a:rPr>
              <a:t> 2026</a:t>
            </a:r>
            <a:endParaRPr lang="en-HK" sz="10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6AA45B-BFC4-5C4E-7143-377D3AE1EE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Title of manuscript: Glycolytic enzymes play important roles in innate immune memory of neuroimmune responses triggered by systemic inflammation</a:t>
            </a:r>
            <a:endParaRPr lang="en-HK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048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DFAE2-A4A5-C7AE-9618-25D46A896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3BDB10-D271-436B-7D32-CEFBA719259C}"/>
              </a:ext>
            </a:extLst>
          </p:cNvPr>
          <p:cNvSpPr txBox="1"/>
          <p:nvPr/>
        </p:nvSpPr>
        <p:spPr>
          <a:xfrm>
            <a:off x="369027" y="260423"/>
            <a:ext cx="2036327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/>
              <a:t>Fig S2.A</a:t>
            </a:r>
            <a:endParaRPr lang="en-HK" sz="4050" b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A8FF50-8220-9181-88DE-2CF533F943FF}"/>
              </a:ext>
            </a:extLst>
          </p:cNvPr>
          <p:cNvSpPr/>
          <p:nvPr/>
        </p:nvSpPr>
        <p:spPr>
          <a:xfrm>
            <a:off x="1891694" y="1749113"/>
            <a:ext cx="27388457" cy="1893416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F81C622-4A11-6C57-FA98-3DDA82CAE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2625" y="2925794"/>
            <a:ext cx="2151342" cy="875125"/>
          </a:xfrm>
          <a:solidFill>
            <a:schemeClr val="tx1"/>
          </a:solidFill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1x NS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FFB4581-B0DB-F97C-021D-F13B2D218C08}"/>
              </a:ext>
            </a:extLst>
          </p:cNvPr>
          <p:cNvSpPr txBox="1">
            <a:spLocks/>
          </p:cNvSpPr>
          <p:nvPr/>
        </p:nvSpPr>
        <p:spPr>
          <a:xfrm>
            <a:off x="12139102" y="3148529"/>
            <a:ext cx="3394630" cy="54768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1x LPS, 48 </a:t>
            </a:r>
            <a:r>
              <a:rPr lang="en-US" sz="3600" b="1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hr</a:t>
            </a:r>
            <a:endParaRPr lang="en-HK" sz="36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80114E2-E016-4324-6FB1-FCCD280190DB}"/>
              </a:ext>
            </a:extLst>
          </p:cNvPr>
          <p:cNvSpPr txBox="1">
            <a:spLocks/>
          </p:cNvSpPr>
          <p:nvPr/>
        </p:nvSpPr>
        <p:spPr>
          <a:xfrm>
            <a:off x="21155014" y="3063008"/>
            <a:ext cx="3994052" cy="54768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1x LPS, 72 </a:t>
            </a:r>
            <a:r>
              <a:rPr lang="en-US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hr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8BCE81F-B774-1535-615B-7A7AFB808FF2}"/>
              </a:ext>
            </a:extLst>
          </p:cNvPr>
          <p:cNvSpPr txBox="1">
            <a:spLocks/>
          </p:cNvSpPr>
          <p:nvPr/>
        </p:nvSpPr>
        <p:spPr>
          <a:xfrm>
            <a:off x="21137352" y="1749113"/>
            <a:ext cx="8123449" cy="1043951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Iba1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mitoTracker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STING</a:t>
            </a:r>
            <a:endParaRPr lang="en-HK" sz="3600" b="1" dirty="0">
              <a:solidFill>
                <a:srgbClr val="DD01C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Content Placeholder 2">
            <a:extLst>
              <a:ext uri="{FF2B5EF4-FFF2-40B4-BE49-F238E27FC236}">
                <a16:creationId xmlns:a16="http://schemas.microsoft.com/office/drawing/2014/main" id="{A4A43B9C-10CB-67BF-0411-59653E27E3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320" r="21308"/>
          <a:stretch/>
        </p:blipFill>
        <p:spPr>
          <a:xfrm>
            <a:off x="9648971" y="4338567"/>
            <a:ext cx="6477712" cy="4572000"/>
          </a:xfrm>
          <a:prstGeom prst="rect">
            <a:avLst/>
          </a:prstGeom>
        </p:spPr>
      </p:pic>
      <p:pic>
        <p:nvPicPr>
          <p:cNvPr id="12" name="Content Placeholder 2">
            <a:extLst>
              <a:ext uri="{FF2B5EF4-FFF2-40B4-BE49-F238E27FC236}">
                <a16:creationId xmlns:a16="http://schemas.microsoft.com/office/drawing/2014/main" id="{60AD1FC0-AAA2-D014-8A27-553378190B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505" r="21571"/>
          <a:stretch/>
        </p:blipFill>
        <p:spPr>
          <a:xfrm>
            <a:off x="20900284" y="4204221"/>
            <a:ext cx="4622278" cy="4572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81B9AD7-087F-EEF7-BBB1-8A72240EB5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71"/>
          <a:stretch/>
        </p:blipFill>
        <p:spPr>
          <a:xfrm>
            <a:off x="2857926" y="4441971"/>
            <a:ext cx="5508387" cy="4572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73BF4C1-96A6-7A73-C4F8-30CC2DF40C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83" t="30835" r="59692" b="36306"/>
          <a:stretch/>
        </p:blipFill>
        <p:spPr>
          <a:xfrm>
            <a:off x="2947220" y="9475597"/>
            <a:ext cx="5827208" cy="5989482"/>
          </a:xfrm>
          <a:prstGeom prst="rect">
            <a:avLst/>
          </a:prstGeom>
          <a:ln w="25400">
            <a:solidFill>
              <a:srgbClr val="FFFF00"/>
            </a:solidFill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AE0C673-2193-7FE5-5C5F-2EA54C0A4F1B}"/>
              </a:ext>
            </a:extLst>
          </p:cNvPr>
          <p:cNvSpPr/>
          <p:nvPr/>
        </p:nvSpPr>
        <p:spPr>
          <a:xfrm>
            <a:off x="3876517" y="5857882"/>
            <a:ext cx="1432181" cy="150876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pic>
        <p:nvPicPr>
          <p:cNvPr id="16" name="Content Placeholder 2">
            <a:extLst>
              <a:ext uri="{FF2B5EF4-FFF2-40B4-BE49-F238E27FC236}">
                <a16:creationId xmlns:a16="http://schemas.microsoft.com/office/drawing/2014/main" id="{C0D13316-B53F-A238-E937-0E2ACDB46F4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698" t="1809" r="47331" b="53614"/>
          <a:stretch/>
        </p:blipFill>
        <p:spPr>
          <a:xfrm>
            <a:off x="10238025" y="9492166"/>
            <a:ext cx="6993129" cy="8222716"/>
          </a:xfrm>
          <a:prstGeom prst="rect">
            <a:avLst/>
          </a:prstGeom>
          <a:ln w="25400">
            <a:solidFill>
              <a:srgbClr val="FFFF00"/>
            </a:solidFill>
          </a:ln>
        </p:spPr>
      </p:pic>
      <p:pic>
        <p:nvPicPr>
          <p:cNvPr id="17" name="Content Placeholder 2">
            <a:extLst>
              <a:ext uri="{FF2B5EF4-FFF2-40B4-BE49-F238E27FC236}">
                <a16:creationId xmlns:a16="http://schemas.microsoft.com/office/drawing/2014/main" id="{B5C378A5-5D90-8F80-2E10-4BC758269C8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808" t="21213" r="32987" b="23035"/>
          <a:stretch/>
        </p:blipFill>
        <p:spPr>
          <a:xfrm>
            <a:off x="18404392" y="9446304"/>
            <a:ext cx="10072360" cy="10284068"/>
          </a:xfrm>
          <a:prstGeom prst="rect">
            <a:avLst/>
          </a:prstGeom>
          <a:ln w="25400">
            <a:solidFill>
              <a:srgbClr val="FFFF00"/>
            </a:solidFill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002FC81-DAE9-6B80-A271-23BC2F719D1A}"/>
              </a:ext>
            </a:extLst>
          </p:cNvPr>
          <p:cNvSpPr/>
          <p:nvPr/>
        </p:nvSpPr>
        <p:spPr>
          <a:xfrm>
            <a:off x="12105648" y="4414366"/>
            <a:ext cx="1707600" cy="201168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CD36E5A-1D04-8B88-54AC-1CBD304D4557}"/>
              </a:ext>
            </a:extLst>
          </p:cNvPr>
          <p:cNvSpPr/>
          <p:nvPr/>
        </p:nvSpPr>
        <p:spPr>
          <a:xfrm>
            <a:off x="21983484" y="5211145"/>
            <a:ext cx="2478774" cy="256032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ACAFB412-327D-6157-4617-FB47119D06C3}"/>
              </a:ext>
            </a:extLst>
          </p:cNvPr>
          <p:cNvSpPr txBox="1">
            <a:spLocks/>
          </p:cNvSpPr>
          <p:nvPr/>
        </p:nvSpPr>
        <p:spPr>
          <a:xfrm>
            <a:off x="10403642" y="19730372"/>
            <a:ext cx="3409605" cy="62922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LSM 800, 40x</a:t>
            </a:r>
            <a:endParaRPr lang="en-HK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83A1566A-A5A4-8DEF-AD92-ED950C185F17}"/>
              </a:ext>
            </a:extLst>
          </p:cNvPr>
          <p:cNvSpPr txBox="1">
            <a:spLocks/>
          </p:cNvSpPr>
          <p:nvPr/>
        </p:nvSpPr>
        <p:spPr>
          <a:xfrm>
            <a:off x="2504920" y="19640244"/>
            <a:ext cx="3560173" cy="69435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LSM 780, 20x</a:t>
            </a:r>
            <a:endParaRPr lang="en-HK" sz="36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2">
            <a:extLst>
              <a:ext uri="{FF2B5EF4-FFF2-40B4-BE49-F238E27FC236}">
                <a16:creationId xmlns:a16="http://schemas.microsoft.com/office/drawing/2014/main" id="{F0CE1025-FD14-6D81-A09F-022CE31F8E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71" t="94935" r="92247" b="-1177"/>
          <a:stretch>
            <a:fillRect/>
          </a:stretch>
        </p:blipFill>
        <p:spPr>
          <a:xfrm>
            <a:off x="9953772" y="17946009"/>
            <a:ext cx="2642421" cy="1151467"/>
          </a:xfrm>
          <a:prstGeom prst="rect">
            <a:avLst/>
          </a:prstGeom>
          <a:ln w="25400">
            <a:noFill/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0E8F023-F3A1-1EB3-A453-0227F0A8C1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" t="94138" r="91721" b="-1999"/>
          <a:stretch>
            <a:fillRect/>
          </a:stretch>
        </p:blipFill>
        <p:spPr>
          <a:xfrm>
            <a:off x="2825450" y="15721609"/>
            <a:ext cx="2036327" cy="1432910"/>
          </a:xfrm>
          <a:prstGeom prst="rect">
            <a:avLst/>
          </a:prstGeom>
          <a:ln w="25400">
            <a:noFill/>
          </a:ln>
        </p:spPr>
      </p:pic>
    </p:spTree>
    <p:extLst>
      <p:ext uri="{BB962C8B-B14F-4D97-AF65-F5344CB8AC3E}">
        <p14:creationId xmlns:p14="http://schemas.microsoft.com/office/powerpoint/2010/main" val="1442088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209FD5B-5E10-AE19-3FAB-5DAF7537F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4971" y="938226"/>
            <a:ext cx="2151342" cy="875125"/>
          </a:xfrm>
          <a:solidFill>
            <a:schemeClr val="tx1"/>
          </a:solidFill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1x NS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0943136-CF44-FA62-60F3-8BD9E774A6AB}"/>
              </a:ext>
            </a:extLst>
          </p:cNvPr>
          <p:cNvSpPr txBox="1">
            <a:spLocks/>
          </p:cNvSpPr>
          <p:nvPr/>
        </p:nvSpPr>
        <p:spPr>
          <a:xfrm>
            <a:off x="21137352" y="769400"/>
            <a:ext cx="8123449" cy="1043951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Iba1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mitoTracker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STING</a:t>
            </a:r>
            <a:endParaRPr lang="en-HK" sz="3600" b="1" dirty="0">
              <a:solidFill>
                <a:srgbClr val="DD01C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AD7322-D16A-3C83-F287-9EA6324254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99" t="1" r="632" b="-684"/>
          <a:stretch>
            <a:fillRect/>
          </a:stretch>
        </p:blipFill>
        <p:spPr>
          <a:xfrm>
            <a:off x="2220689" y="2188030"/>
            <a:ext cx="27671180" cy="2024742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8C5D444-2C21-F8E5-3DBB-A976FE228CA4}"/>
              </a:ext>
            </a:extLst>
          </p:cNvPr>
          <p:cNvSpPr txBox="1"/>
          <p:nvPr/>
        </p:nvSpPr>
        <p:spPr>
          <a:xfrm>
            <a:off x="369027" y="260423"/>
            <a:ext cx="2036327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S2.A</a:t>
            </a:r>
            <a:endParaRPr lang="en-HK" sz="4050" b="1" dirty="0"/>
          </a:p>
        </p:txBody>
      </p:sp>
    </p:spTree>
    <p:extLst>
      <p:ext uri="{BB962C8B-B14F-4D97-AF65-F5344CB8AC3E}">
        <p14:creationId xmlns:p14="http://schemas.microsoft.com/office/powerpoint/2010/main" val="2644528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98776E-5184-2970-1EB0-1D29D60AF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B3C69E5-8250-C4A2-9C3B-741E66D24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4971" y="938226"/>
            <a:ext cx="2151342" cy="875125"/>
          </a:xfrm>
          <a:solidFill>
            <a:schemeClr val="tx1"/>
          </a:solidFill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1x LPS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6B0D209-F43C-46B2-484D-698A8AD3A5D9}"/>
              </a:ext>
            </a:extLst>
          </p:cNvPr>
          <p:cNvSpPr txBox="1">
            <a:spLocks/>
          </p:cNvSpPr>
          <p:nvPr/>
        </p:nvSpPr>
        <p:spPr>
          <a:xfrm>
            <a:off x="21137352" y="769400"/>
            <a:ext cx="8123449" cy="1043951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Iba1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mitoTracker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STING</a:t>
            </a:r>
            <a:endParaRPr lang="en-HK" sz="3600" b="1" dirty="0">
              <a:solidFill>
                <a:srgbClr val="DD01C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Content Placeholder 2">
            <a:extLst>
              <a:ext uri="{FF2B5EF4-FFF2-40B4-BE49-F238E27FC236}">
                <a16:creationId xmlns:a16="http://schemas.microsoft.com/office/drawing/2014/main" id="{12C2EB8F-6720-FF29-8083-3CA104E99C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320" t="1" r="-402" b="-749"/>
          <a:stretch>
            <a:fillRect/>
          </a:stretch>
        </p:blipFill>
        <p:spPr>
          <a:xfrm>
            <a:off x="1069106" y="3900200"/>
            <a:ext cx="29955179" cy="166802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C5BF66D-7F62-D890-0300-F7CD152BFF27}"/>
              </a:ext>
            </a:extLst>
          </p:cNvPr>
          <p:cNvSpPr txBox="1"/>
          <p:nvPr/>
        </p:nvSpPr>
        <p:spPr>
          <a:xfrm>
            <a:off x="369027" y="260423"/>
            <a:ext cx="2036327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S2.A</a:t>
            </a:r>
            <a:endParaRPr lang="en-HK" sz="4050" b="1" dirty="0"/>
          </a:p>
        </p:txBody>
      </p:sp>
    </p:spTree>
    <p:extLst>
      <p:ext uri="{BB962C8B-B14F-4D97-AF65-F5344CB8AC3E}">
        <p14:creationId xmlns:p14="http://schemas.microsoft.com/office/powerpoint/2010/main" val="2341775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CF079-C571-8682-76B7-9092628B2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B7FD406-EC63-582D-2821-58240E117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4971" y="938226"/>
            <a:ext cx="2151342" cy="875125"/>
          </a:xfrm>
          <a:solidFill>
            <a:schemeClr val="tx1"/>
          </a:solidFill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2x LPS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94179EC-550C-BB40-976A-DA21CF65F58D}"/>
              </a:ext>
            </a:extLst>
          </p:cNvPr>
          <p:cNvSpPr txBox="1">
            <a:spLocks/>
          </p:cNvSpPr>
          <p:nvPr/>
        </p:nvSpPr>
        <p:spPr>
          <a:xfrm>
            <a:off x="21137352" y="769400"/>
            <a:ext cx="8123449" cy="1043951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Iba1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mitoTracker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STING</a:t>
            </a:r>
            <a:endParaRPr lang="en-HK" sz="3600" b="1" dirty="0">
              <a:solidFill>
                <a:srgbClr val="DD01C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Content Placeholder 2">
            <a:extLst>
              <a:ext uri="{FF2B5EF4-FFF2-40B4-BE49-F238E27FC236}">
                <a16:creationId xmlns:a16="http://schemas.microsoft.com/office/drawing/2014/main" id="{3BC1310B-52D2-DC89-BDD3-A52267F86E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" t="1" r="-607" b="-595"/>
          <a:stretch>
            <a:fillRect/>
          </a:stretch>
        </p:blipFill>
        <p:spPr>
          <a:xfrm>
            <a:off x="457198" y="3728617"/>
            <a:ext cx="31212431" cy="172699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3EE0030-4452-F4D8-067E-BF87C867A7E2}"/>
              </a:ext>
            </a:extLst>
          </p:cNvPr>
          <p:cNvSpPr txBox="1"/>
          <p:nvPr/>
        </p:nvSpPr>
        <p:spPr>
          <a:xfrm>
            <a:off x="369027" y="260423"/>
            <a:ext cx="2036327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S2.A</a:t>
            </a:r>
            <a:endParaRPr lang="en-HK" sz="4050" b="1" dirty="0"/>
          </a:p>
        </p:txBody>
      </p:sp>
    </p:spTree>
    <p:extLst>
      <p:ext uri="{BB962C8B-B14F-4D97-AF65-F5344CB8AC3E}">
        <p14:creationId xmlns:p14="http://schemas.microsoft.com/office/powerpoint/2010/main" val="39954928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</TotalTime>
  <Words>98</Words>
  <Application>Microsoft Office PowerPoint</Application>
  <PresentationFormat>Custom</PresentationFormat>
  <Paragraphs>18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Times New Roman</vt:lpstr>
      <vt:lpstr>Office Theme</vt:lpstr>
      <vt:lpstr>Raw images_Supplementary Figures_CMI 2026</vt:lpstr>
      <vt:lpstr>1x NS</vt:lpstr>
      <vt:lpstr>1x NS</vt:lpstr>
      <vt:lpstr>1x LPS</vt:lpstr>
      <vt:lpstr>2x LPS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Inyoung OH</dc:creator>
  <cp:lastModifiedBy>Inyoung OH</cp:lastModifiedBy>
  <cp:revision>1</cp:revision>
  <dcterms:created xsi:type="dcterms:W3CDTF">2026-08-31T01:36:53Z</dcterms:created>
  <dcterms:modified xsi:type="dcterms:W3CDTF">2026-09-03T11:17:52Z</dcterms:modified>
</cp:coreProperties>
</file>