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0"/>
  </p:notesMasterIdLst>
  <p:sldIdLst>
    <p:sldId id="258" r:id="rId2"/>
    <p:sldId id="359" r:id="rId3"/>
    <p:sldId id="282" r:id="rId4"/>
    <p:sldId id="283" r:id="rId5"/>
    <p:sldId id="298" r:id="rId6"/>
    <p:sldId id="284" r:id="rId7"/>
    <p:sldId id="285" r:id="rId8"/>
    <p:sldId id="286" r:id="rId9"/>
    <p:sldId id="287" r:id="rId10"/>
    <p:sldId id="288" r:id="rId11"/>
    <p:sldId id="299" r:id="rId12"/>
    <p:sldId id="289" r:id="rId13"/>
    <p:sldId id="290" r:id="rId14"/>
    <p:sldId id="291" r:id="rId15"/>
    <p:sldId id="292" r:id="rId16"/>
    <p:sldId id="293" r:id="rId17"/>
    <p:sldId id="300" r:id="rId18"/>
    <p:sldId id="294" r:id="rId19"/>
    <p:sldId id="295" r:id="rId20"/>
    <p:sldId id="296" r:id="rId21"/>
    <p:sldId id="297" r:id="rId22"/>
    <p:sldId id="360" r:id="rId23"/>
    <p:sldId id="370" r:id="rId24"/>
    <p:sldId id="371" r:id="rId25"/>
    <p:sldId id="372" r:id="rId26"/>
    <p:sldId id="373" r:id="rId27"/>
    <p:sldId id="374" r:id="rId28"/>
    <p:sldId id="375" r:id="rId29"/>
    <p:sldId id="376" r:id="rId30"/>
    <p:sldId id="377" r:id="rId31"/>
    <p:sldId id="378" r:id="rId32"/>
    <p:sldId id="379" r:id="rId33"/>
    <p:sldId id="380" r:id="rId34"/>
    <p:sldId id="381" r:id="rId35"/>
    <p:sldId id="382" r:id="rId36"/>
    <p:sldId id="383" r:id="rId37"/>
    <p:sldId id="301" r:id="rId38"/>
    <p:sldId id="384" r:id="rId39"/>
    <p:sldId id="385" r:id="rId40"/>
    <p:sldId id="386" r:id="rId41"/>
    <p:sldId id="387" r:id="rId42"/>
    <p:sldId id="361" r:id="rId43"/>
    <p:sldId id="388" r:id="rId44"/>
    <p:sldId id="389" r:id="rId45"/>
    <p:sldId id="390" r:id="rId46"/>
    <p:sldId id="391" r:id="rId47"/>
    <p:sldId id="392" r:id="rId48"/>
    <p:sldId id="393" r:id="rId49"/>
    <p:sldId id="394" r:id="rId50"/>
    <p:sldId id="395" r:id="rId51"/>
    <p:sldId id="396" r:id="rId52"/>
    <p:sldId id="397" r:id="rId53"/>
    <p:sldId id="398" r:id="rId54"/>
    <p:sldId id="399" r:id="rId55"/>
    <p:sldId id="400" r:id="rId56"/>
    <p:sldId id="401" r:id="rId57"/>
    <p:sldId id="402" r:id="rId58"/>
    <p:sldId id="403" r:id="rId59"/>
    <p:sldId id="404" r:id="rId60"/>
    <p:sldId id="405" r:id="rId61"/>
    <p:sldId id="406" r:id="rId62"/>
    <p:sldId id="362" r:id="rId63"/>
    <p:sldId id="407" r:id="rId64"/>
    <p:sldId id="408" r:id="rId65"/>
    <p:sldId id="409" r:id="rId66"/>
    <p:sldId id="410" r:id="rId67"/>
    <p:sldId id="411" r:id="rId68"/>
    <p:sldId id="412" r:id="rId69"/>
    <p:sldId id="413" r:id="rId70"/>
    <p:sldId id="414" r:id="rId71"/>
    <p:sldId id="415" r:id="rId72"/>
    <p:sldId id="416" r:id="rId73"/>
    <p:sldId id="417" r:id="rId74"/>
    <p:sldId id="418" r:id="rId75"/>
    <p:sldId id="419" r:id="rId76"/>
    <p:sldId id="420" r:id="rId77"/>
    <p:sldId id="302" r:id="rId78"/>
    <p:sldId id="421" r:id="rId79"/>
    <p:sldId id="422" r:id="rId80"/>
    <p:sldId id="423" r:id="rId81"/>
    <p:sldId id="424" r:id="rId82"/>
    <p:sldId id="363" r:id="rId83"/>
    <p:sldId id="425" r:id="rId84"/>
    <p:sldId id="426" r:id="rId85"/>
    <p:sldId id="427" r:id="rId86"/>
    <p:sldId id="428" r:id="rId87"/>
    <p:sldId id="364" r:id="rId88"/>
    <p:sldId id="429" r:id="rId89"/>
    <p:sldId id="430" r:id="rId90"/>
    <p:sldId id="431" r:id="rId91"/>
    <p:sldId id="432" r:id="rId92"/>
    <p:sldId id="433" r:id="rId93"/>
    <p:sldId id="434" r:id="rId94"/>
    <p:sldId id="435" r:id="rId95"/>
    <p:sldId id="436" r:id="rId96"/>
    <p:sldId id="437" r:id="rId97"/>
    <p:sldId id="438" r:id="rId98"/>
    <p:sldId id="439" r:id="rId99"/>
    <p:sldId id="440" r:id="rId100"/>
    <p:sldId id="441" r:id="rId101"/>
    <p:sldId id="442" r:id="rId102"/>
    <p:sldId id="443" r:id="rId103"/>
    <p:sldId id="444" r:id="rId104"/>
    <p:sldId id="365" r:id="rId105"/>
    <p:sldId id="445" r:id="rId106"/>
    <p:sldId id="446" r:id="rId107"/>
    <p:sldId id="447" r:id="rId108"/>
    <p:sldId id="448" r:id="rId109"/>
    <p:sldId id="449" r:id="rId110"/>
    <p:sldId id="450" r:id="rId111"/>
    <p:sldId id="451" r:id="rId112"/>
    <p:sldId id="452" r:id="rId113"/>
    <p:sldId id="453" r:id="rId114"/>
    <p:sldId id="454" r:id="rId115"/>
    <p:sldId id="366" r:id="rId116"/>
    <p:sldId id="455" r:id="rId117"/>
    <p:sldId id="456" r:id="rId118"/>
    <p:sldId id="457" r:id="rId119"/>
    <p:sldId id="458" r:id="rId120"/>
    <p:sldId id="303" r:id="rId121"/>
    <p:sldId id="305" r:id="rId122"/>
    <p:sldId id="307" r:id="rId123"/>
    <p:sldId id="309" r:id="rId124"/>
    <p:sldId id="310" r:id="rId125"/>
    <p:sldId id="367" r:id="rId126"/>
    <p:sldId id="459" r:id="rId127"/>
    <p:sldId id="460" r:id="rId128"/>
    <p:sldId id="461" r:id="rId129"/>
    <p:sldId id="462" r:id="rId130"/>
    <p:sldId id="463" r:id="rId131"/>
    <p:sldId id="464" r:id="rId132"/>
    <p:sldId id="465" r:id="rId133"/>
    <p:sldId id="466" r:id="rId134"/>
    <p:sldId id="467" r:id="rId135"/>
    <p:sldId id="468" r:id="rId136"/>
    <p:sldId id="469" r:id="rId137"/>
    <p:sldId id="470" r:id="rId138"/>
    <p:sldId id="471" r:id="rId139"/>
    <p:sldId id="472" r:id="rId140"/>
    <p:sldId id="473" r:id="rId141"/>
    <p:sldId id="304" r:id="rId142"/>
    <p:sldId id="368" r:id="rId143"/>
    <p:sldId id="474" r:id="rId144"/>
    <p:sldId id="369" r:id="rId145"/>
    <p:sldId id="475" r:id="rId146"/>
    <p:sldId id="476" r:id="rId147"/>
    <p:sldId id="477" r:id="rId148"/>
    <p:sldId id="478" r:id="rId149"/>
  </p:sldIdLst>
  <p:sldSz cx="32004000" cy="22860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176" userDrawn="1">
          <p15:clr>
            <a:srgbClr val="A4A3A4"/>
          </p15:clr>
        </p15:guide>
        <p15:guide id="2" pos="1010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03802-87D6-4717-9392-022BF90901E7}" v="12" dt="2026-09-08T01:56:13.883"/>
    <p1510:client id="{AB0E06F4-36BC-4BA1-AF43-428779902F8E}" v="10" dt="2026-09-07T08:55:31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20" d="100"/>
          <a:sy n="20" d="100"/>
        </p:scale>
        <p:origin x="1220" y="56"/>
      </p:cViewPr>
      <p:guideLst>
        <p:guide orient="horz" pos="7176"/>
        <p:guide pos="1010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notesMaster" Target="notesMasters/notesMaster1.xml"/><Relationship Id="rId155" Type="http://schemas.microsoft.com/office/2016/11/relationships/changesInfo" Target="changesInfos/changesInfo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presProps" Target="presProps.xml"/><Relationship Id="rId156" Type="http://schemas.microsoft.com/office/2015/10/relationships/revisionInfo" Target="revisionInfo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theme" Target="theme/theme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tableStyles" Target="tableStyles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nyoung OH" userId="dd04d54c897460e9" providerId="LiveId" clId="{5CD25753-A126-4772-89A0-37C453BD2BFB}"/>
    <pc:docChg chg="undo redo custSel addSld delSld modSld">
      <pc:chgData name="Inyoung OH" userId="dd04d54c897460e9" providerId="LiveId" clId="{5CD25753-A126-4772-89A0-37C453BD2BFB}" dt="2026-09-08T01:56:13.862" v="10485"/>
      <pc:docMkLst>
        <pc:docMk/>
      </pc:docMkLst>
      <pc:sldChg chg="modSp mod">
        <pc:chgData name="Inyoung OH" userId="dd04d54c897460e9" providerId="LiveId" clId="{5CD25753-A126-4772-89A0-37C453BD2BFB}" dt="2026-09-01T06:05:28.614" v="321" actId="1036"/>
        <pc:sldMkLst>
          <pc:docMk/>
          <pc:sldMk cId="3663143732" sldId="282"/>
        </pc:sldMkLst>
        <pc:spChg chg="mod">
          <ac:chgData name="Inyoung OH" userId="dd04d54c897460e9" providerId="LiveId" clId="{5CD25753-A126-4772-89A0-37C453BD2BFB}" dt="2026-09-01T06:02:54.234" v="73" actId="1037"/>
          <ac:spMkLst>
            <pc:docMk/>
            <pc:sldMk cId="3663143732" sldId="282"/>
            <ac:spMk id="26" creationId="{9AF56B56-A41E-EE9F-F266-7D0111CB8BBE}"/>
          </ac:spMkLst>
        </pc:spChg>
        <pc:spChg chg="mod">
          <ac:chgData name="Inyoung OH" userId="dd04d54c897460e9" providerId="LiveId" clId="{5CD25753-A126-4772-89A0-37C453BD2BFB}" dt="2026-09-01T06:04:17.476" v="231" actId="1038"/>
          <ac:spMkLst>
            <pc:docMk/>
            <pc:sldMk cId="3663143732" sldId="282"/>
            <ac:spMk id="28" creationId="{05316A78-D241-DFCF-4CBF-73C92EC998E3}"/>
          </ac:spMkLst>
        </pc:spChg>
        <pc:spChg chg="mod">
          <ac:chgData name="Inyoung OH" userId="dd04d54c897460e9" providerId="LiveId" clId="{5CD25753-A126-4772-89A0-37C453BD2BFB}" dt="2026-09-01T06:05:28.614" v="321" actId="1036"/>
          <ac:spMkLst>
            <pc:docMk/>
            <pc:sldMk cId="3663143732" sldId="282"/>
            <ac:spMk id="30" creationId="{AA2CAA43-B129-FDC2-D6A7-6661D7100656}"/>
          </ac:spMkLst>
        </pc:spChg>
        <pc:picChg chg="mod">
          <ac:chgData name="Inyoung OH" userId="dd04d54c897460e9" providerId="LiveId" clId="{5CD25753-A126-4772-89A0-37C453BD2BFB}" dt="2026-09-01T06:01:47.976" v="1" actId="1076"/>
          <ac:picMkLst>
            <pc:docMk/>
            <pc:sldMk cId="3663143732" sldId="282"/>
            <ac:picMk id="25" creationId="{B287D1DC-6057-C101-BD5A-131C203D0370}"/>
          </ac:picMkLst>
        </pc:picChg>
      </pc:sldChg>
      <pc:sldChg chg="addSp delSp modSp new mod">
        <pc:chgData name="Inyoung OH" userId="dd04d54c897460e9" providerId="LiveId" clId="{5CD25753-A126-4772-89A0-37C453BD2BFB}" dt="2026-09-08T00:20:29.754" v="10052" actId="14100"/>
        <pc:sldMkLst>
          <pc:docMk/>
          <pc:sldMk cId="2471964999" sldId="283"/>
        </pc:sldMkLst>
        <pc:spChg chg="add mod">
          <ac:chgData name="Inyoung OH" userId="dd04d54c897460e9" providerId="LiveId" clId="{5CD25753-A126-4772-89A0-37C453BD2BFB}" dt="2026-09-08T00:20:29.754" v="10052" actId="14100"/>
          <ac:spMkLst>
            <pc:docMk/>
            <pc:sldMk cId="2471964999" sldId="283"/>
            <ac:spMk id="4" creationId="{0E44A24F-F0BC-EB8E-E05F-171C801A8C4D}"/>
          </ac:spMkLst>
        </pc:spChg>
        <pc:spChg chg="add">
          <ac:chgData name="Inyoung OH" userId="dd04d54c897460e9" providerId="LiveId" clId="{5CD25753-A126-4772-89A0-37C453BD2BFB}" dt="2026-09-03T11:02:40.455" v="9365" actId="22"/>
          <ac:spMkLst>
            <pc:docMk/>
            <pc:sldMk cId="2471964999" sldId="283"/>
            <ac:spMk id="5" creationId="{C80412F3-E60D-F5C7-2214-3BAE61DE1846}"/>
          </ac:spMkLst>
        </pc:spChg>
        <pc:spChg chg="add mod">
          <ac:chgData name="Inyoung OH" userId="dd04d54c897460e9" providerId="LiveId" clId="{5CD25753-A126-4772-89A0-37C453BD2BFB}" dt="2026-09-03T11:07:20.225" v="9725" actId="14100"/>
          <ac:spMkLst>
            <pc:docMk/>
            <pc:sldMk cId="2471964999" sldId="283"/>
            <ac:spMk id="7" creationId="{E82CF08A-E03D-0F69-728F-EA80A062BF17}"/>
          </ac:spMkLst>
        </pc:spChg>
        <pc:spChg chg="add mod">
          <ac:chgData name="Inyoung OH" userId="dd04d54c897460e9" providerId="LiveId" clId="{5CD25753-A126-4772-89A0-37C453BD2BFB}" dt="2026-09-03T11:03:22.648" v="9460" actId="1035"/>
          <ac:spMkLst>
            <pc:docMk/>
            <pc:sldMk cId="2471964999" sldId="283"/>
            <ac:spMk id="9" creationId="{786DDCEC-514E-CA2D-FDE6-430332570D25}"/>
          </ac:spMkLst>
        </pc:spChg>
        <pc:picChg chg="add mod modCrop">
          <ac:chgData name="Inyoung OH" userId="dd04d54c897460e9" providerId="LiveId" clId="{5CD25753-A126-4772-89A0-37C453BD2BFB}" dt="2026-09-04T07:04:53.151" v="9795" actId="1035"/>
          <ac:picMkLst>
            <pc:docMk/>
            <pc:sldMk cId="2471964999" sldId="283"/>
            <ac:picMk id="3" creationId="{4608AFD0-4D52-0449-D4C8-4A47774CCBF4}"/>
          </ac:picMkLst>
        </pc:picChg>
      </pc:sldChg>
      <pc:sldChg chg="addSp delSp modSp add mod">
        <pc:chgData name="Inyoung OH" userId="dd04d54c897460e9" providerId="LiveId" clId="{5CD25753-A126-4772-89A0-37C453BD2BFB}" dt="2026-09-08T00:22:05.193" v="10130" actId="14100"/>
        <pc:sldMkLst>
          <pc:docMk/>
          <pc:sldMk cId="2057252694" sldId="284"/>
        </pc:sldMkLst>
        <pc:spChg chg="add mod">
          <ac:chgData name="Inyoung OH" userId="dd04d54c897460e9" providerId="LiveId" clId="{5CD25753-A126-4772-89A0-37C453BD2BFB}" dt="2026-09-03T11:03:45.290" v="9507" actId="1036"/>
          <ac:spMkLst>
            <pc:docMk/>
            <pc:sldMk cId="2057252694" sldId="284"/>
            <ac:spMk id="3" creationId="{811EE0F8-FD13-67CC-16EC-8E60946EEF1A}"/>
          </ac:spMkLst>
        </pc:spChg>
        <pc:spChg chg="add">
          <ac:chgData name="Inyoung OH" userId="dd04d54c897460e9" providerId="LiveId" clId="{5CD25753-A126-4772-89A0-37C453BD2BFB}" dt="2026-09-03T11:07:27.206" v="9727" actId="22"/>
          <ac:spMkLst>
            <pc:docMk/>
            <pc:sldMk cId="2057252694" sldId="284"/>
            <ac:spMk id="6" creationId="{18AF0FF5-6F79-26F2-6311-AAFBA57738B3}"/>
          </ac:spMkLst>
        </pc:spChg>
        <pc:spChg chg="add mod">
          <ac:chgData name="Inyoung OH" userId="dd04d54c897460e9" providerId="LiveId" clId="{5CD25753-A126-4772-89A0-37C453BD2BFB}" dt="2026-09-08T00:22:05.193" v="10130" actId="14100"/>
          <ac:spMkLst>
            <pc:docMk/>
            <pc:sldMk cId="2057252694" sldId="284"/>
            <ac:spMk id="7" creationId="{E03DDD96-F100-D30B-B4DE-8C2677F3E56B}"/>
          </ac:spMkLst>
        </pc:spChg>
        <pc:picChg chg="add mod modCrop">
          <ac:chgData name="Inyoung OH" userId="dd04d54c897460e9" providerId="LiveId" clId="{5CD25753-A126-4772-89A0-37C453BD2BFB}" dt="2026-09-04T07:05:22.441" v="9831" actId="1035"/>
          <ac:picMkLst>
            <pc:docMk/>
            <pc:sldMk cId="2057252694" sldId="284"/>
            <ac:picMk id="2" creationId="{872F1DDD-C0F8-D0B4-8EDB-7E74556F64CD}"/>
          </ac:picMkLst>
        </pc:picChg>
      </pc:sldChg>
      <pc:sldChg chg="addSp delSp modSp add mod">
        <pc:chgData name="Inyoung OH" userId="dd04d54c897460e9" providerId="LiveId" clId="{5CD25753-A126-4772-89A0-37C453BD2BFB}" dt="2026-09-08T00:22:13.499" v="10150" actId="1035"/>
        <pc:sldMkLst>
          <pc:docMk/>
          <pc:sldMk cId="1887227191" sldId="285"/>
        </pc:sldMkLst>
        <pc:spChg chg="add mod">
          <ac:chgData name="Inyoung OH" userId="dd04d54c897460e9" providerId="LiveId" clId="{5CD25753-A126-4772-89A0-37C453BD2BFB}" dt="2026-09-03T11:04:13.881" v="9569" actId="1035"/>
          <ac:spMkLst>
            <pc:docMk/>
            <pc:sldMk cId="1887227191" sldId="285"/>
            <ac:spMk id="4" creationId="{CC76C70A-DC63-3EFB-1D03-0649E872DB04}"/>
          </ac:spMkLst>
        </pc:spChg>
        <pc:spChg chg="add">
          <ac:chgData name="Inyoung OH" userId="dd04d54c897460e9" providerId="LiveId" clId="{5CD25753-A126-4772-89A0-37C453BD2BFB}" dt="2026-09-08T00:22:07.595" v="10131" actId="22"/>
          <ac:spMkLst>
            <pc:docMk/>
            <pc:sldMk cId="1887227191" sldId="285"/>
            <ac:spMk id="6" creationId="{8058BF92-3078-1F3B-A78C-7F5D51322E00}"/>
          </ac:spMkLst>
        </pc:spChg>
        <pc:spChg chg="add">
          <ac:chgData name="Inyoung OH" userId="dd04d54c897460e9" providerId="LiveId" clId="{5CD25753-A126-4772-89A0-37C453BD2BFB}" dt="2026-09-03T11:07:30.730" v="9729" actId="22"/>
          <ac:spMkLst>
            <pc:docMk/>
            <pc:sldMk cId="1887227191" sldId="285"/>
            <ac:spMk id="8" creationId="{E8F934C2-FE6E-5468-45B3-D3C94B23C09E}"/>
          </ac:spMkLst>
        </pc:spChg>
        <pc:picChg chg="add mod modCrop">
          <ac:chgData name="Inyoung OH" userId="dd04d54c897460e9" providerId="LiveId" clId="{5CD25753-A126-4772-89A0-37C453BD2BFB}" dt="2026-09-08T00:22:13.499" v="10150" actId="1035"/>
          <ac:picMkLst>
            <pc:docMk/>
            <pc:sldMk cId="1887227191" sldId="285"/>
            <ac:picMk id="3" creationId="{84016A78-D76C-6217-9102-26766061E4D9}"/>
          </ac:picMkLst>
        </pc:picChg>
      </pc:sldChg>
      <pc:sldChg chg="addSp delSp modSp add mod">
        <pc:chgData name="Inyoung OH" userId="dd04d54c897460e9" providerId="LiveId" clId="{5CD25753-A126-4772-89A0-37C453BD2BFB}" dt="2026-09-08T00:22:20.538" v="10163" actId="1035"/>
        <pc:sldMkLst>
          <pc:docMk/>
          <pc:sldMk cId="3554122847" sldId="286"/>
        </pc:sldMkLst>
        <pc:spChg chg="add mod">
          <ac:chgData name="Inyoung OH" userId="dd04d54c897460e9" providerId="LiveId" clId="{5CD25753-A126-4772-89A0-37C453BD2BFB}" dt="2026-09-03T11:04:34.139" v="9629" actId="1035"/>
          <ac:spMkLst>
            <pc:docMk/>
            <pc:sldMk cId="3554122847" sldId="286"/>
            <ac:spMk id="3" creationId="{162025D4-D2B1-72CD-B100-D37B7E5FB8F8}"/>
          </ac:spMkLst>
        </pc:spChg>
        <pc:spChg chg="add">
          <ac:chgData name="Inyoung OH" userId="dd04d54c897460e9" providerId="LiveId" clId="{5CD25753-A126-4772-89A0-37C453BD2BFB}" dt="2026-09-08T00:22:15.286" v="10151" actId="22"/>
          <ac:spMkLst>
            <pc:docMk/>
            <pc:sldMk cId="3554122847" sldId="286"/>
            <ac:spMk id="6" creationId="{9E189571-88D6-D7F8-0229-4DE9CCB1A36B}"/>
          </ac:spMkLst>
        </pc:spChg>
        <pc:spChg chg="add">
          <ac:chgData name="Inyoung OH" userId="dd04d54c897460e9" providerId="LiveId" clId="{5CD25753-A126-4772-89A0-37C453BD2BFB}" dt="2026-09-03T11:07:34.505" v="9731" actId="22"/>
          <ac:spMkLst>
            <pc:docMk/>
            <pc:sldMk cId="3554122847" sldId="286"/>
            <ac:spMk id="8" creationId="{4F7466DE-26AA-0C5F-5F41-B03ED2EA8237}"/>
          </ac:spMkLst>
        </pc:spChg>
        <pc:picChg chg="add mod modCrop">
          <ac:chgData name="Inyoung OH" userId="dd04d54c897460e9" providerId="LiveId" clId="{5CD25753-A126-4772-89A0-37C453BD2BFB}" dt="2026-09-08T00:22:20.538" v="10163" actId="1035"/>
          <ac:picMkLst>
            <pc:docMk/>
            <pc:sldMk cId="3554122847" sldId="286"/>
            <ac:picMk id="4" creationId="{84AB8D79-196C-C7F6-BB59-0479E2752D2C}"/>
          </ac:picMkLst>
        </pc:picChg>
      </pc:sldChg>
      <pc:sldChg chg="addSp delSp modSp add mod">
        <pc:chgData name="Inyoung OH" userId="dd04d54c897460e9" providerId="LiveId" clId="{5CD25753-A126-4772-89A0-37C453BD2BFB}" dt="2026-09-08T00:22:36.481" v="10183" actId="1037"/>
        <pc:sldMkLst>
          <pc:docMk/>
          <pc:sldMk cId="1715015151" sldId="287"/>
        </pc:sldMkLst>
        <pc:spChg chg="add mod">
          <ac:chgData name="Inyoung OH" userId="dd04d54c897460e9" providerId="LiveId" clId="{5CD25753-A126-4772-89A0-37C453BD2BFB}" dt="2026-09-03T11:05:07.718" v="9718" actId="1035"/>
          <ac:spMkLst>
            <pc:docMk/>
            <pc:sldMk cId="1715015151" sldId="287"/>
            <ac:spMk id="4" creationId="{A16B8DF3-D9B8-4A94-4105-DE4D4ABDA052}"/>
          </ac:spMkLst>
        </pc:spChg>
        <pc:spChg chg="add mod">
          <ac:chgData name="Inyoung OH" userId="dd04d54c897460e9" providerId="LiveId" clId="{5CD25753-A126-4772-89A0-37C453BD2BFB}" dt="2026-09-08T00:22:36.481" v="10183" actId="1037"/>
          <ac:spMkLst>
            <pc:docMk/>
            <pc:sldMk cId="1715015151" sldId="287"/>
            <ac:spMk id="6" creationId="{8AA76D41-FDEC-00DE-F62A-DE93A0C7CAC0}"/>
          </ac:spMkLst>
        </pc:spChg>
        <pc:spChg chg="add">
          <ac:chgData name="Inyoung OH" userId="dd04d54c897460e9" providerId="LiveId" clId="{5CD25753-A126-4772-89A0-37C453BD2BFB}" dt="2026-09-03T11:07:38.532" v="9733" actId="22"/>
          <ac:spMkLst>
            <pc:docMk/>
            <pc:sldMk cId="1715015151" sldId="287"/>
            <ac:spMk id="8" creationId="{E726EE33-B5A5-4B21-85A6-64E5B0CFA527}"/>
          </ac:spMkLst>
        </pc:spChg>
        <pc:picChg chg="add mod modCrop">
          <ac:chgData name="Inyoung OH" userId="dd04d54c897460e9" providerId="LiveId" clId="{5CD25753-A126-4772-89A0-37C453BD2BFB}" dt="2026-09-08T00:22:29.649" v="10180" actId="1038"/>
          <ac:picMkLst>
            <pc:docMk/>
            <pc:sldMk cId="1715015151" sldId="287"/>
            <ac:picMk id="3" creationId="{C4AE23BC-78CE-6F91-5DCF-D0328DE38432}"/>
          </ac:picMkLst>
        </pc:picChg>
      </pc:sldChg>
      <pc:sldChg chg="addSp modSp add mod">
        <pc:chgData name="Inyoung OH" userId="dd04d54c897460e9" providerId="LiveId" clId="{5CD25753-A126-4772-89A0-37C453BD2BFB}" dt="2026-09-08T00:22:46.452" v="10185" actId="14100"/>
        <pc:sldMkLst>
          <pc:docMk/>
          <pc:sldMk cId="3549865321" sldId="288"/>
        </pc:sldMkLst>
        <pc:spChg chg="add mod">
          <ac:chgData name="Inyoung OH" userId="dd04d54c897460e9" providerId="LiveId" clId="{5CD25753-A126-4772-89A0-37C453BD2BFB}" dt="2026-09-08T00:22:46.452" v="10185" actId="14100"/>
          <ac:spMkLst>
            <pc:docMk/>
            <pc:sldMk cId="3549865321" sldId="288"/>
            <ac:spMk id="4" creationId="{E8E1BD77-8CBB-041D-F005-0BB608556738}"/>
          </ac:spMkLst>
        </pc:spChg>
        <pc:spChg chg="mod">
          <ac:chgData name="Inyoung OH" userId="dd04d54c897460e9" providerId="LiveId" clId="{5CD25753-A126-4772-89A0-37C453BD2BFB}" dt="2026-09-04T06:28:55.633" v="9736" actId="20577"/>
          <ac:spMkLst>
            <pc:docMk/>
            <pc:sldMk cId="3549865321" sldId="288"/>
            <ac:spMk id="7" creationId="{E93108E3-B36C-CA98-1DBF-476BD1828B86}"/>
          </ac:spMkLst>
        </pc:spChg>
        <pc:picChg chg="add mod modCrop">
          <ac:chgData name="Inyoung OH" userId="dd04d54c897460e9" providerId="LiveId" clId="{5CD25753-A126-4772-89A0-37C453BD2BFB}" dt="2026-09-04T07:07:30.703" v="9887" actId="1037"/>
          <ac:picMkLst>
            <pc:docMk/>
            <pc:sldMk cId="3549865321" sldId="288"/>
            <ac:picMk id="3" creationId="{1CBF450C-EFD1-5560-AD94-B55E7DB95409}"/>
          </ac:picMkLst>
        </pc:picChg>
      </pc:sldChg>
      <pc:sldChg chg="addSp modSp add mod">
        <pc:chgData name="Inyoung OH" userId="dd04d54c897460e9" providerId="LiveId" clId="{5CD25753-A126-4772-89A0-37C453BD2BFB}" dt="2026-09-08T00:24:31.497" v="10315" actId="1036"/>
        <pc:sldMkLst>
          <pc:docMk/>
          <pc:sldMk cId="4050666591" sldId="289"/>
        </pc:sldMkLst>
        <pc:spChg chg="mod">
          <ac:chgData name="Inyoung OH" userId="dd04d54c897460e9" providerId="LiveId" clId="{5CD25753-A126-4772-89A0-37C453BD2BFB}" dt="2026-09-04T06:29:00.928" v="9738" actId="20577"/>
          <ac:spMkLst>
            <pc:docMk/>
            <pc:sldMk cId="4050666591" sldId="289"/>
            <ac:spMk id="6" creationId="{136BD765-DD64-E428-D161-9CDBE7EF4C80}"/>
          </ac:spMkLst>
        </pc:spChg>
        <pc:spChg chg="add">
          <ac:chgData name="Inyoung OH" userId="dd04d54c897460e9" providerId="LiveId" clId="{5CD25753-A126-4772-89A0-37C453BD2BFB}" dt="2026-09-08T00:22:51.426" v="10186" actId="22"/>
          <ac:spMkLst>
            <pc:docMk/>
            <pc:sldMk cId="4050666591" sldId="289"/>
            <ac:spMk id="7" creationId="{030C8764-B288-71E7-9AA1-EA6932127B5B}"/>
          </ac:spMkLst>
        </pc:spChg>
        <pc:picChg chg="add mod modCrop">
          <ac:chgData name="Inyoung OH" userId="dd04d54c897460e9" providerId="LiveId" clId="{5CD25753-A126-4772-89A0-37C453BD2BFB}" dt="2026-09-08T00:24:31.497" v="10315" actId="1036"/>
          <ac:picMkLst>
            <pc:docMk/>
            <pc:sldMk cId="4050666591" sldId="289"/>
            <ac:picMk id="4" creationId="{BB73CDC0-B7A4-672F-5397-41F938E5E476}"/>
          </ac:picMkLst>
        </pc:picChg>
      </pc:sldChg>
      <pc:sldChg chg="addSp modSp add mod">
        <pc:chgData name="Inyoung OH" userId="dd04d54c897460e9" providerId="LiveId" clId="{5CD25753-A126-4772-89A0-37C453BD2BFB}" dt="2026-09-08T00:24:44.829" v="10323" actId="1036"/>
        <pc:sldMkLst>
          <pc:docMk/>
          <pc:sldMk cId="1116681161" sldId="290"/>
        </pc:sldMkLst>
        <pc:spChg chg="add">
          <ac:chgData name="Inyoung OH" userId="dd04d54c897460e9" providerId="LiveId" clId="{5CD25753-A126-4772-89A0-37C453BD2BFB}" dt="2026-09-08T00:24:39.563" v="10316" actId="22"/>
          <ac:spMkLst>
            <pc:docMk/>
            <pc:sldMk cId="1116681161" sldId="290"/>
            <ac:spMk id="6" creationId="{EA6A5831-2A9C-C6B2-BF0B-D0AD99B83D4C}"/>
          </ac:spMkLst>
        </pc:spChg>
        <pc:spChg chg="mod">
          <ac:chgData name="Inyoung OH" userId="dd04d54c897460e9" providerId="LiveId" clId="{5CD25753-A126-4772-89A0-37C453BD2BFB}" dt="2026-09-04T06:29:05.335" v="9740" actId="20577"/>
          <ac:spMkLst>
            <pc:docMk/>
            <pc:sldMk cId="1116681161" sldId="290"/>
            <ac:spMk id="8" creationId="{B736297C-DEB0-34C5-EB03-35D69DC8FEBE}"/>
          </ac:spMkLst>
        </pc:spChg>
        <pc:picChg chg="add mod modCrop">
          <ac:chgData name="Inyoung OH" userId="dd04d54c897460e9" providerId="LiveId" clId="{5CD25753-A126-4772-89A0-37C453BD2BFB}" dt="2026-09-08T00:24:44.829" v="10323" actId="1036"/>
          <ac:picMkLst>
            <pc:docMk/>
            <pc:sldMk cId="1116681161" sldId="290"/>
            <ac:picMk id="3" creationId="{9E69B111-5164-62AC-70D0-6FBB0201AC10}"/>
          </ac:picMkLst>
        </pc:picChg>
      </pc:sldChg>
      <pc:sldChg chg="addSp modSp add mod">
        <pc:chgData name="Inyoung OH" userId="dd04d54c897460e9" providerId="LiveId" clId="{5CD25753-A126-4772-89A0-37C453BD2BFB}" dt="2026-09-08T00:24:48.723" v="10324" actId="22"/>
        <pc:sldMkLst>
          <pc:docMk/>
          <pc:sldMk cId="141469331" sldId="291"/>
        </pc:sldMkLst>
        <pc:spChg chg="add">
          <ac:chgData name="Inyoung OH" userId="dd04d54c897460e9" providerId="LiveId" clId="{5CD25753-A126-4772-89A0-37C453BD2BFB}" dt="2026-09-08T00:24:48.723" v="10324" actId="22"/>
          <ac:spMkLst>
            <pc:docMk/>
            <pc:sldMk cId="141469331" sldId="291"/>
            <ac:spMk id="6" creationId="{C164DE51-ECED-929C-21E6-246B532F5E3B}"/>
          </ac:spMkLst>
        </pc:spChg>
        <pc:spChg chg="mod">
          <ac:chgData name="Inyoung OH" userId="dd04d54c897460e9" providerId="LiveId" clId="{5CD25753-A126-4772-89A0-37C453BD2BFB}" dt="2026-09-04T06:29:11.240" v="9742" actId="20577"/>
          <ac:spMkLst>
            <pc:docMk/>
            <pc:sldMk cId="141469331" sldId="291"/>
            <ac:spMk id="8" creationId="{4387458C-1D04-E93D-7B14-1F2BFEDD7F27}"/>
          </ac:spMkLst>
        </pc:spChg>
        <pc:picChg chg="add mod modCrop">
          <ac:chgData name="Inyoung OH" userId="dd04d54c897460e9" providerId="LiveId" clId="{5CD25753-A126-4772-89A0-37C453BD2BFB}" dt="2026-09-04T07:08:43.714" v="9921" actId="1038"/>
          <ac:picMkLst>
            <pc:docMk/>
            <pc:sldMk cId="141469331" sldId="291"/>
            <ac:picMk id="4" creationId="{699BE4A0-5154-6B3F-663C-B69617E66E58}"/>
          </ac:picMkLst>
        </pc:picChg>
      </pc:sldChg>
      <pc:sldChg chg="addSp modSp add mod">
        <pc:chgData name="Inyoung OH" userId="dd04d54c897460e9" providerId="LiveId" clId="{5CD25753-A126-4772-89A0-37C453BD2BFB}" dt="2026-09-08T00:24:56.019" v="10332" actId="1035"/>
        <pc:sldMkLst>
          <pc:docMk/>
          <pc:sldMk cId="2593815177" sldId="292"/>
        </pc:sldMkLst>
        <pc:spChg chg="add">
          <ac:chgData name="Inyoung OH" userId="dd04d54c897460e9" providerId="LiveId" clId="{5CD25753-A126-4772-89A0-37C453BD2BFB}" dt="2026-09-08T00:24:51.395" v="10325" actId="22"/>
          <ac:spMkLst>
            <pc:docMk/>
            <pc:sldMk cId="2593815177" sldId="292"/>
            <ac:spMk id="6" creationId="{1AAA58F5-33EE-F642-44DC-94A346634D26}"/>
          </ac:spMkLst>
        </pc:spChg>
        <pc:spChg chg="mod">
          <ac:chgData name="Inyoung OH" userId="dd04d54c897460e9" providerId="LiveId" clId="{5CD25753-A126-4772-89A0-37C453BD2BFB}" dt="2026-09-04T06:29:17.346" v="9744" actId="20577"/>
          <ac:spMkLst>
            <pc:docMk/>
            <pc:sldMk cId="2593815177" sldId="292"/>
            <ac:spMk id="8" creationId="{60ACC250-AA00-5DA2-B7F5-E69DBAF3B4FA}"/>
          </ac:spMkLst>
        </pc:spChg>
        <pc:picChg chg="add mod modCrop">
          <ac:chgData name="Inyoung OH" userId="dd04d54c897460e9" providerId="LiveId" clId="{5CD25753-A126-4772-89A0-37C453BD2BFB}" dt="2026-09-08T00:24:56.019" v="10332" actId="1035"/>
          <ac:picMkLst>
            <pc:docMk/>
            <pc:sldMk cId="2593815177" sldId="292"/>
            <ac:picMk id="3" creationId="{0CC5714B-F8A6-67CE-CAB4-E5F435CBA899}"/>
          </ac:picMkLst>
        </pc:picChg>
      </pc:sldChg>
      <pc:sldChg chg="addSp modSp add mod">
        <pc:chgData name="Inyoung OH" userId="dd04d54c897460e9" providerId="LiveId" clId="{5CD25753-A126-4772-89A0-37C453BD2BFB}" dt="2026-09-08T00:25:02.753" v="10341" actId="1036"/>
        <pc:sldMkLst>
          <pc:docMk/>
          <pc:sldMk cId="667437489" sldId="293"/>
        </pc:sldMkLst>
        <pc:spChg chg="add">
          <ac:chgData name="Inyoung OH" userId="dd04d54c897460e9" providerId="LiveId" clId="{5CD25753-A126-4772-89A0-37C453BD2BFB}" dt="2026-09-08T00:25:00.120" v="10333" actId="22"/>
          <ac:spMkLst>
            <pc:docMk/>
            <pc:sldMk cId="667437489" sldId="293"/>
            <ac:spMk id="4" creationId="{F902A7C5-D0D9-F17D-6B8D-82D96A43F039}"/>
          </ac:spMkLst>
        </pc:spChg>
        <pc:spChg chg="mod">
          <ac:chgData name="Inyoung OH" userId="dd04d54c897460e9" providerId="LiveId" clId="{5CD25753-A126-4772-89A0-37C453BD2BFB}" dt="2026-09-04T06:29:24.854" v="9748" actId="20577"/>
          <ac:spMkLst>
            <pc:docMk/>
            <pc:sldMk cId="667437489" sldId="293"/>
            <ac:spMk id="7" creationId="{C1461EE3-D9CC-9785-1F1E-93BF8D872154}"/>
          </ac:spMkLst>
        </pc:spChg>
        <pc:picChg chg="add mod modCrop">
          <ac:chgData name="Inyoung OH" userId="dd04d54c897460e9" providerId="LiveId" clId="{5CD25753-A126-4772-89A0-37C453BD2BFB}" dt="2026-09-08T00:25:02.753" v="10341" actId="1036"/>
          <ac:picMkLst>
            <pc:docMk/>
            <pc:sldMk cId="667437489" sldId="293"/>
            <ac:picMk id="3" creationId="{5E07E209-B3DD-598F-30C3-D2A23ACD3F71}"/>
          </ac:picMkLst>
        </pc:picChg>
      </pc:sldChg>
      <pc:sldChg chg="addSp modSp add mod">
        <pc:chgData name="Inyoung OH" userId="dd04d54c897460e9" providerId="LiveId" clId="{5CD25753-A126-4772-89A0-37C453BD2BFB}" dt="2026-09-08T00:26:33.713" v="10457" actId="1036"/>
        <pc:sldMkLst>
          <pc:docMk/>
          <pc:sldMk cId="1856163098" sldId="294"/>
        </pc:sldMkLst>
        <pc:spChg chg="mod">
          <ac:chgData name="Inyoung OH" userId="dd04d54c897460e9" providerId="LiveId" clId="{5CD25753-A126-4772-89A0-37C453BD2BFB}" dt="2026-09-04T06:29:29.682" v="9751" actId="20577"/>
          <ac:spMkLst>
            <pc:docMk/>
            <pc:sldMk cId="1856163098" sldId="294"/>
            <ac:spMk id="6" creationId="{2964E787-9616-D855-655F-73A4435B49CF}"/>
          </ac:spMkLst>
        </pc:spChg>
        <pc:spChg chg="add mod">
          <ac:chgData name="Inyoung OH" userId="dd04d54c897460e9" providerId="LiveId" clId="{5CD25753-A126-4772-89A0-37C453BD2BFB}" dt="2026-09-08T00:25:09.968" v="10344" actId="1036"/>
          <ac:spMkLst>
            <pc:docMk/>
            <pc:sldMk cId="1856163098" sldId="294"/>
            <ac:spMk id="7" creationId="{16F192DE-FF8C-4019-AD32-94548C94017D}"/>
          </ac:spMkLst>
        </pc:spChg>
        <pc:picChg chg="add mod modCrop">
          <ac:chgData name="Inyoung OH" userId="dd04d54c897460e9" providerId="LiveId" clId="{5CD25753-A126-4772-89A0-37C453BD2BFB}" dt="2026-09-08T00:26:33.713" v="10457" actId="1036"/>
          <ac:picMkLst>
            <pc:docMk/>
            <pc:sldMk cId="1856163098" sldId="294"/>
            <ac:picMk id="4" creationId="{D56AEA24-E1DF-CED5-6A6D-BBCB38536850}"/>
          </ac:picMkLst>
        </pc:picChg>
      </pc:sldChg>
      <pc:sldChg chg="addSp modSp add mod">
        <pc:chgData name="Inyoung OH" userId="dd04d54c897460e9" providerId="LiveId" clId="{5CD25753-A126-4772-89A0-37C453BD2BFB}" dt="2026-09-08T00:26:37.588" v="10458" actId="22"/>
        <pc:sldMkLst>
          <pc:docMk/>
          <pc:sldMk cId="1008198513" sldId="295"/>
        </pc:sldMkLst>
        <pc:spChg chg="add">
          <ac:chgData name="Inyoung OH" userId="dd04d54c897460e9" providerId="LiveId" clId="{5CD25753-A126-4772-89A0-37C453BD2BFB}" dt="2026-09-08T00:26:37.588" v="10458" actId="22"/>
          <ac:spMkLst>
            <pc:docMk/>
            <pc:sldMk cId="1008198513" sldId="295"/>
            <ac:spMk id="6" creationId="{79C25228-892D-C75E-4C10-8698A8E66B6F}"/>
          </ac:spMkLst>
        </pc:spChg>
        <pc:spChg chg="mod">
          <ac:chgData name="Inyoung OH" userId="dd04d54c897460e9" providerId="LiveId" clId="{5CD25753-A126-4772-89A0-37C453BD2BFB}" dt="2026-09-04T06:29:34.444" v="9754" actId="20577"/>
          <ac:spMkLst>
            <pc:docMk/>
            <pc:sldMk cId="1008198513" sldId="295"/>
            <ac:spMk id="8" creationId="{0B5F4CF7-4653-D18C-F4C4-0A8B680F173E}"/>
          </ac:spMkLst>
        </pc:spChg>
        <pc:picChg chg="add mod modCrop">
          <ac:chgData name="Inyoung OH" userId="dd04d54c897460e9" providerId="LiveId" clId="{5CD25753-A126-4772-89A0-37C453BD2BFB}" dt="2026-09-04T07:11:10.199" v="10000" actId="1036"/>
          <ac:picMkLst>
            <pc:docMk/>
            <pc:sldMk cId="1008198513" sldId="295"/>
            <ac:picMk id="3" creationId="{9B7BFE5F-DB9E-AD51-46C5-9968D0123CC7}"/>
          </ac:picMkLst>
        </pc:picChg>
      </pc:sldChg>
      <pc:sldChg chg="addSp modSp add mod">
        <pc:chgData name="Inyoung OH" userId="dd04d54c897460e9" providerId="LiveId" clId="{5CD25753-A126-4772-89A0-37C453BD2BFB}" dt="2026-09-08T00:26:43.086" v="10463" actId="1036"/>
        <pc:sldMkLst>
          <pc:docMk/>
          <pc:sldMk cId="1028300744" sldId="296"/>
        </pc:sldMkLst>
        <pc:spChg chg="add">
          <ac:chgData name="Inyoung OH" userId="dd04d54c897460e9" providerId="LiveId" clId="{5CD25753-A126-4772-89A0-37C453BD2BFB}" dt="2026-09-08T00:26:40.431" v="10459" actId="22"/>
          <ac:spMkLst>
            <pc:docMk/>
            <pc:sldMk cId="1028300744" sldId="296"/>
            <ac:spMk id="6" creationId="{F63CA258-06BD-1AF6-53CF-7EEA0EFE4128}"/>
          </ac:spMkLst>
        </pc:spChg>
        <pc:spChg chg="mod">
          <ac:chgData name="Inyoung OH" userId="dd04d54c897460e9" providerId="LiveId" clId="{5CD25753-A126-4772-89A0-37C453BD2BFB}" dt="2026-09-04T06:29:40.237" v="9757" actId="20577"/>
          <ac:spMkLst>
            <pc:docMk/>
            <pc:sldMk cId="1028300744" sldId="296"/>
            <ac:spMk id="8" creationId="{37522560-59AE-F893-BF90-E9599E4C970C}"/>
          </ac:spMkLst>
        </pc:spChg>
        <pc:picChg chg="add mod modCrop">
          <ac:chgData name="Inyoung OH" userId="dd04d54c897460e9" providerId="LiveId" clId="{5CD25753-A126-4772-89A0-37C453BD2BFB}" dt="2026-09-08T00:26:43.086" v="10463" actId="1036"/>
          <ac:picMkLst>
            <pc:docMk/>
            <pc:sldMk cId="1028300744" sldId="296"/>
            <ac:picMk id="4" creationId="{4D58406A-9AE5-8E43-903B-E47157164719}"/>
          </ac:picMkLst>
        </pc:picChg>
      </pc:sldChg>
      <pc:sldChg chg="addSp modSp add mod">
        <pc:chgData name="Inyoung OH" userId="dd04d54c897460e9" providerId="LiveId" clId="{5CD25753-A126-4772-89A0-37C453BD2BFB}" dt="2026-09-08T00:26:50.025" v="10472" actId="1035"/>
        <pc:sldMkLst>
          <pc:docMk/>
          <pc:sldMk cId="4066970176" sldId="297"/>
        </pc:sldMkLst>
        <pc:spChg chg="add">
          <ac:chgData name="Inyoung OH" userId="dd04d54c897460e9" providerId="LiveId" clId="{5CD25753-A126-4772-89A0-37C453BD2BFB}" dt="2026-09-08T00:26:46.002" v="10464" actId="22"/>
          <ac:spMkLst>
            <pc:docMk/>
            <pc:sldMk cId="4066970176" sldId="297"/>
            <ac:spMk id="6" creationId="{13045D86-CC33-C7DB-601F-4B8CC6539170}"/>
          </ac:spMkLst>
        </pc:spChg>
        <pc:spChg chg="mod">
          <ac:chgData name="Inyoung OH" userId="dd04d54c897460e9" providerId="LiveId" clId="{5CD25753-A126-4772-89A0-37C453BD2BFB}" dt="2026-09-04T06:29:44.661" v="9760" actId="20577"/>
          <ac:spMkLst>
            <pc:docMk/>
            <pc:sldMk cId="4066970176" sldId="297"/>
            <ac:spMk id="8" creationId="{2CDC0618-4F36-C863-C926-9E4D02C0E221}"/>
          </ac:spMkLst>
        </pc:spChg>
        <pc:picChg chg="add mod modCrop">
          <ac:chgData name="Inyoung OH" userId="dd04d54c897460e9" providerId="LiveId" clId="{5CD25753-A126-4772-89A0-37C453BD2BFB}" dt="2026-09-08T00:26:50.025" v="10472" actId="1035"/>
          <ac:picMkLst>
            <pc:docMk/>
            <pc:sldMk cId="4066970176" sldId="297"/>
            <ac:picMk id="3" creationId="{A803CEFE-A45F-8B86-D2E8-963866C62146}"/>
          </ac:picMkLst>
        </pc:picChg>
      </pc:sldChg>
      <pc:sldChg chg="addSp delSp modSp new mod">
        <pc:chgData name="Inyoung OH" userId="dd04d54c897460e9" providerId="LiveId" clId="{5CD25753-A126-4772-89A0-37C453BD2BFB}" dt="2026-09-08T00:21:54.593" v="10129" actId="478"/>
        <pc:sldMkLst>
          <pc:docMk/>
          <pc:sldMk cId="800471233" sldId="298"/>
        </pc:sldMkLst>
        <pc:spChg chg="del">
          <ac:chgData name="Inyoung OH" userId="dd04d54c897460e9" providerId="LiveId" clId="{5CD25753-A126-4772-89A0-37C453BD2BFB}" dt="2026-09-07T08:54:54.826" v="10029" actId="478"/>
          <ac:spMkLst>
            <pc:docMk/>
            <pc:sldMk cId="800471233" sldId="298"/>
            <ac:spMk id="2" creationId="{022F63F1-7DF1-BA0B-06D1-31B2DC48BC45}"/>
          </ac:spMkLst>
        </pc:spChg>
        <pc:spChg chg="del">
          <ac:chgData name="Inyoung OH" userId="dd04d54c897460e9" providerId="LiveId" clId="{5CD25753-A126-4772-89A0-37C453BD2BFB}" dt="2026-09-07T08:54:54.826" v="10029" actId="478"/>
          <ac:spMkLst>
            <pc:docMk/>
            <pc:sldMk cId="800471233" sldId="298"/>
            <ac:spMk id="3" creationId="{1CB15F5E-B244-CC0B-189B-D65F6916A082}"/>
          </ac:spMkLst>
        </pc:spChg>
        <pc:spChg chg="add">
          <ac:chgData name="Inyoung OH" userId="dd04d54c897460e9" providerId="LiveId" clId="{5CD25753-A126-4772-89A0-37C453BD2BFB}" dt="2026-09-07T08:55:01.083" v="10030" actId="22"/>
          <ac:spMkLst>
            <pc:docMk/>
            <pc:sldMk cId="800471233" sldId="298"/>
            <ac:spMk id="5" creationId="{D1FD89E1-0966-EDFD-E539-23E70D0ED856}"/>
          </ac:spMkLst>
        </pc:spChg>
        <pc:spChg chg="add">
          <ac:chgData name="Inyoung OH" userId="dd04d54c897460e9" providerId="LiveId" clId="{5CD25753-A126-4772-89A0-37C453BD2BFB}" dt="2026-09-07T08:55:01.083" v="10030" actId="22"/>
          <ac:spMkLst>
            <pc:docMk/>
            <pc:sldMk cId="800471233" sldId="298"/>
            <ac:spMk id="7" creationId="{5467ACEA-37FD-C9EC-8277-7FDC622B1D0F}"/>
          </ac:spMkLst>
        </pc:spChg>
        <pc:spChg chg="add mod">
          <ac:chgData name="Inyoung OH" userId="dd04d54c897460e9" providerId="LiveId" clId="{5CD25753-A126-4772-89A0-37C453BD2BFB}" dt="2026-09-07T08:55:12.151" v="10034" actId="1035"/>
          <ac:spMkLst>
            <pc:docMk/>
            <pc:sldMk cId="800471233" sldId="298"/>
            <ac:spMk id="9" creationId="{CA8C72EF-AF56-79FB-23FD-F472594FF0AD}"/>
          </ac:spMkLst>
        </pc:spChg>
        <pc:spChg chg="add mod">
          <ac:chgData name="Inyoung OH" userId="dd04d54c897460e9" providerId="LiveId" clId="{5CD25753-A126-4772-89A0-37C453BD2BFB}" dt="2026-09-08T00:21:51.935" v="10128" actId="692"/>
          <ac:spMkLst>
            <pc:docMk/>
            <pc:sldMk cId="800471233" sldId="298"/>
            <ac:spMk id="10" creationId="{A08E245E-ECA4-F7A1-5B27-50EF83D43197}"/>
          </ac:spMkLst>
        </pc:spChg>
        <pc:picChg chg="add mod modCrop">
          <ac:chgData name="Inyoung OH" userId="dd04d54c897460e9" providerId="LiveId" clId="{5CD25753-A126-4772-89A0-37C453BD2BFB}" dt="2026-09-08T00:21:04.609" v="10059" actId="14100"/>
          <ac:picMkLst>
            <pc:docMk/>
            <pc:sldMk cId="800471233" sldId="298"/>
            <ac:picMk id="3" creationId="{475A90CA-4391-434A-ECEF-D4D3C543D94E}"/>
          </ac:picMkLst>
        </pc:picChg>
        <pc:picChg chg="add del mod">
          <ac:chgData name="Inyoung OH" userId="dd04d54c897460e9" providerId="LiveId" clId="{5CD25753-A126-4772-89A0-37C453BD2BFB}" dt="2026-09-08T00:21:54.593" v="10129" actId="478"/>
          <ac:picMkLst>
            <pc:docMk/>
            <pc:sldMk cId="800471233" sldId="298"/>
            <ac:picMk id="6" creationId="{BE50F8B1-47AA-FD6F-403A-047C9BE9F404}"/>
          </ac:picMkLst>
        </pc:picChg>
      </pc:sldChg>
      <pc:sldChg chg="addSp delSp modSp add mod">
        <pc:chgData name="Inyoung OH" userId="dd04d54c897460e9" providerId="LiveId" clId="{5CD25753-A126-4772-89A0-37C453BD2BFB}" dt="2026-09-08T00:24:15.512" v="10296" actId="478"/>
        <pc:sldMkLst>
          <pc:docMk/>
          <pc:sldMk cId="1632578609" sldId="299"/>
        </pc:sldMkLst>
        <pc:spChg chg="mod">
          <ac:chgData name="Inyoung OH" userId="dd04d54c897460e9" providerId="LiveId" clId="{5CD25753-A126-4772-89A0-37C453BD2BFB}" dt="2026-09-07T08:55:23.536" v="10037" actId="20577"/>
          <ac:spMkLst>
            <pc:docMk/>
            <pc:sldMk cId="1632578609" sldId="299"/>
            <ac:spMk id="7" creationId="{BE1774D8-3B41-4370-01CB-A325082D6CB4}"/>
          </ac:spMkLst>
        </pc:spChg>
        <pc:spChg chg="add mod">
          <ac:chgData name="Inyoung OH" userId="dd04d54c897460e9" providerId="LiveId" clId="{5CD25753-A126-4772-89A0-37C453BD2BFB}" dt="2026-09-08T00:24:12.875" v="10295" actId="692"/>
          <ac:spMkLst>
            <pc:docMk/>
            <pc:sldMk cId="1632578609" sldId="299"/>
            <ac:spMk id="10" creationId="{CE4064D8-6E5B-03ED-E180-5EE31E4F9A32}"/>
          </ac:spMkLst>
        </pc:spChg>
        <pc:picChg chg="add mod modCrop">
          <ac:chgData name="Inyoung OH" userId="dd04d54c897460e9" providerId="LiveId" clId="{5CD25753-A126-4772-89A0-37C453BD2BFB}" dt="2026-09-08T00:23:22.544" v="10214" actId="1035"/>
          <ac:picMkLst>
            <pc:docMk/>
            <pc:sldMk cId="1632578609" sldId="299"/>
            <ac:picMk id="3" creationId="{8F85AD63-72A7-AAF0-CA99-0631AFD34266}"/>
          </ac:picMkLst>
        </pc:picChg>
        <pc:picChg chg="add del mod">
          <ac:chgData name="Inyoung OH" userId="dd04d54c897460e9" providerId="LiveId" clId="{5CD25753-A126-4772-89A0-37C453BD2BFB}" dt="2026-09-08T00:24:15.512" v="10296" actId="478"/>
          <ac:picMkLst>
            <pc:docMk/>
            <pc:sldMk cId="1632578609" sldId="299"/>
            <ac:picMk id="6" creationId="{07DA56DA-C5E2-EFDD-F3E8-F08AF66436F9}"/>
          </ac:picMkLst>
        </pc:picChg>
      </pc:sldChg>
      <pc:sldChg chg="addSp delSp modSp add mod">
        <pc:chgData name="Inyoung OH" userId="dd04d54c897460e9" providerId="LiveId" clId="{5CD25753-A126-4772-89A0-37C453BD2BFB}" dt="2026-09-08T00:26:27.106" v="10446" actId="478"/>
        <pc:sldMkLst>
          <pc:docMk/>
          <pc:sldMk cId="3287641089" sldId="300"/>
        </pc:sldMkLst>
        <pc:spChg chg="mod">
          <ac:chgData name="Inyoung OH" userId="dd04d54c897460e9" providerId="LiveId" clId="{5CD25753-A126-4772-89A0-37C453BD2BFB}" dt="2026-09-07T08:55:34.545" v="10041" actId="20577"/>
          <ac:spMkLst>
            <pc:docMk/>
            <pc:sldMk cId="3287641089" sldId="300"/>
            <ac:spMk id="7" creationId="{08142F4D-E71A-D00D-1879-3458B174029D}"/>
          </ac:spMkLst>
        </pc:spChg>
        <pc:spChg chg="add mod">
          <ac:chgData name="Inyoung OH" userId="dd04d54c897460e9" providerId="LiveId" clId="{5CD25753-A126-4772-89A0-37C453BD2BFB}" dt="2026-09-08T00:26:24.339" v="10445" actId="692"/>
          <ac:spMkLst>
            <pc:docMk/>
            <pc:sldMk cId="3287641089" sldId="300"/>
            <ac:spMk id="10" creationId="{AFE40BE8-C1DC-DF55-076A-6E992E042E98}"/>
          </ac:spMkLst>
        </pc:spChg>
        <pc:picChg chg="add mod modCrop">
          <ac:chgData name="Inyoung OH" userId="dd04d54c897460e9" providerId="LiveId" clId="{5CD25753-A126-4772-89A0-37C453BD2BFB}" dt="2026-09-08T00:25:41.135" v="10365" actId="1035"/>
          <ac:picMkLst>
            <pc:docMk/>
            <pc:sldMk cId="3287641089" sldId="300"/>
            <ac:picMk id="3" creationId="{DB964918-CD37-A8E8-CBA6-BAA002645A93}"/>
          </ac:picMkLst>
        </pc:picChg>
        <pc:picChg chg="add del mod">
          <ac:chgData name="Inyoung OH" userId="dd04d54c897460e9" providerId="LiveId" clId="{5CD25753-A126-4772-89A0-37C453BD2BFB}" dt="2026-09-08T00:26:27.106" v="10446" actId="478"/>
          <ac:picMkLst>
            <pc:docMk/>
            <pc:sldMk cId="3287641089" sldId="300"/>
            <ac:picMk id="6" creationId="{19FFFD72-BA81-FB05-9B6F-E644FDA8EFF6}"/>
          </ac:picMkLst>
        </pc:picChg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237945353" sldId="301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734013482" sldId="302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1323106635" sldId="303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941630594" sldId="304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458120377" sldId="305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3712298632" sldId="307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2293028602" sldId="309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1995434071" sldId="310"/>
        </pc:sldMkLst>
      </pc:sldChg>
      <pc:sldChg chg="add del">
        <pc:chgData name="Inyoung OH" userId="dd04d54c897460e9" providerId="LiveId" clId="{5CD25753-A126-4772-89A0-37C453BD2BFB}" dt="2026-09-08T01:50:26.298" v="10474" actId="2696"/>
        <pc:sldMkLst>
          <pc:docMk/>
          <pc:sldMk cId="1712873805" sldId="359"/>
        </pc:sldMkLst>
      </pc:sldChg>
      <pc:sldChg chg="add">
        <pc:chgData name="Inyoung OH" userId="dd04d54c897460e9" providerId="LiveId" clId="{5CD25753-A126-4772-89A0-37C453BD2BFB}" dt="2026-09-08T01:50:29.265" v="10475"/>
        <pc:sldMkLst>
          <pc:docMk/>
          <pc:sldMk cId="2879378261" sldId="359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3115862409" sldId="360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2156044300" sldId="361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3113910162" sldId="362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1143327453" sldId="363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97465418" sldId="364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458032742" sldId="365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3920515108" sldId="366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1797069539" sldId="367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3821438133" sldId="368"/>
        </pc:sldMkLst>
      </pc:sldChg>
      <pc:sldChg chg="add">
        <pc:chgData name="Inyoung OH" userId="dd04d54c897460e9" providerId="LiveId" clId="{5CD25753-A126-4772-89A0-37C453BD2BFB}" dt="2026-09-08T01:50:23.683" v="10473"/>
        <pc:sldMkLst>
          <pc:docMk/>
          <pc:sldMk cId="1901827720" sldId="369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3008568820" sldId="370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289436158" sldId="371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169295360" sldId="372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838540480" sldId="373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3902833485" sldId="374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345186701" sldId="375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275525451" sldId="376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682028992" sldId="377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367821883" sldId="378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47395929" sldId="379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028087438" sldId="380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876428449" sldId="381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587955079" sldId="382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896605480" sldId="383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379610824" sldId="384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1989839350" sldId="385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2987556536" sldId="386"/>
        </pc:sldMkLst>
      </pc:sldChg>
      <pc:sldChg chg="add">
        <pc:chgData name="Inyoung OH" userId="dd04d54c897460e9" providerId="LiveId" clId="{5CD25753-A126-4772-89A0-37C453BD2BFB}" dt="2026-09-08T01:52:14.416" v="10476"/>
        <pc:sldMkLst>
          <pc:docMk/>
          <pc:sldMk cId="3155869631" sldId="387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176049386" sldId="388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507786334" sldId="389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830596263" sldId="390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1557177756" sldId="391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140142643" sldId="392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1599183608" sldId="393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183794348" sldId="394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2751445340" sldId="395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785683882" sldId="396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1590121429" sldId="397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1150915062" sldId="398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2327295654" sldId="399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4228603801" sldId="400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692115685" sldId="401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16714992" sldId="402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883502001" sldId="403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3202871987" sldId="404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811618565" sldId="405"/>
        </pc:sldMkLst>
      </pc:sldChg>
      <pc:sldChg chg="add">
        <pc:chgData name="Inyoung OH" userId="dd04d54c897460e9" providerId="LiveId" clId="{5CD25753-A126-4772-89A0-37C453BD2BFB}" dt="2026-09-08T01:52:57.133" v="10477"/>
        <pc:sldMkLst>
          <pc:docMk/>
          <pc:sldMk cId="674094638" sldId="406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076873757" sldId="407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254944206" sldId="408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1475651695" sldId="409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209336722" sldId="410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2400352902" sldId="411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317063235" sldId="412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2071504893" sldId="413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2916569927" sldId="414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146729304" sldId="415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857800545" sldId="416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833436467" sldId="417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1957574208" sldId="418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2873392979" sldId="419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638307193" sldId="420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3145970207" sldId="421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2368220988" sldId="422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416696787" sldId="423"/>
        </pc:sldMkLst>
      </pc:sldChg>
      <pc:sldChg chg="add">
        <pc:chgData name="Inyoung OH" userId="dd04d54c897460e9" providerId="LiveId" clId="{5CD25753-A126-4772-89A0-37C453BD2BFB}" dt="2026-09-08T01:53:27.481" v="10478"/>
        <pc:sldMkLst>
          <pc:docMk/>
          <pc:sldMk cId="626048035" sldId="424"/>
        </pc:sldMkLst>
      </pc:sldChg>
      <pc:sldChg chg="add">
        <pc:chgData name="Inyoung OH" userId="dd04d54c897460e9" providerId="LiveId" clId="{5CD25753-A126-4772-89A0-37C453BD2BFB}" dt="2026-09-08T01:53:53.626" v="10479"/>
        <pc:sldMkLst>
          <pc:docMk/>
          <pc:sldMk cId="1442088556" sldId="425"/>
        </pc:sldMkLst>
      </pc:sldChg>
      <pc:sldChg chg="add">
        <pc:chgData name="Inyoung OH" userId="dd04d54c897460e9" providerId="LiveId" clId="{5CD25753-A126-4772-89A0-37C453BD2BFB}" dt="2026-09-08T01:53:53.626" v="10479"/>
        <pc:sldMkLst>
          <pc:docMk/>
          <pc:sldMk cId="2644528179" sldId="426"/>
        </pc:sldMkLst>
      </pc:sldChg>
      <pc:sldChg chg="add">
        <pc:chgData name="Inyoung OH" userId="dd04d54c897460e9" providerId="LiveId" clId="{5CD25753-A126-4772-89A0-37C453BD2BFB}" dt="2026-09-08T01:53:53.626" v="10479"/>
        <pc:sldMkLst>
          <pc:docMk/>
          <pc:sldMk cId="2341775585" sldId="427"/>
        </pc:sldMkLst>
      </pc:sldChg>
      <pc:sldChg chg="add">
        <pc:chgData name="Inyoung OH" userId="dd04d54c897460e9" providerId="LiveId" clId="{5CD25753-A126-4772-89A0-37C453BD2BFB}" dt="2026-09-08T01:53:53.626" v="10479"/>
        <pc:sldMkLst>
          <pc:docMk/>
          <pc:sldMk cId="3995492893" sldId="428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4232309069" sldId="429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4088319832" sldId="430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2695760167" sldId="431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1160993528" sldId="432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2314060151" sldId="433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4067034383" sldId="434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3353099292" sldId="435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1293972261" sldId="436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3762499602" sldId="437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911567707" sldId="438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4138418038" sldId="439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2538053138" sldId="440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1669054771" sldId="441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755360983" sldId="442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4220798882" sldId="443"/>
        </pc:sldMkLst>
      </pc:sldChg>
      <pc:sldChg chg="add">
        <pc:chgData name="Inyoung OH" userId="dd04d54c897460e9" providerId="LiveId" clId="{5CD25753-A126-4772-89A0-37C453BD2BFB}" dt="2026-09-08T01:54:15.234" v="10480"/>
        <pc:sldMkLst>
          <pc:docMk/>
          <pc:sldMk cId="2734982891" sldId="444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3620435287" sldId="445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2163883437" sldId="446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789196699" sldId="447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648500076" sldId="448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1188005349" sldId="449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904885465" sldId="450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1916877055" sldId="451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2319445364" sldId="452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23789417" sldId="453"/>
        </pc:sldMkLst>
      </pc:sldChg>
      <pc:sldChg chg="add">
        <pc:chgData name="Inyoung OH" userId="dd04d54c897460e9" providerId="LiveId" clId="{5CD25753-A126-4772-89A0-37C453BD2BFB}" dt="2026-09-08T01:54:41.473" v="10481"/>
        <pc:sldMkLst>
          <pc:docMk/>
          <pc:sldMk cId="3916090127" sldId="454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3547425038" sldId="455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711479360" sldId="456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3982684721" sldId="457"/>
        </pc:sldMkLst>
      </pc:sldChg>
      <pc:sldChg chg="add">
        <pc:chgData name="Inyoung OH" userId="dd04d54c897460e9" providerId="LiveId" clId="{5CD25753-A126-4772-89A0-37C453BD2BFB}" dt="2026-09-08T01:55:03.153" v="10482"/>
        <pc:sldMkLst>
          <pc:docMk/>
          <pc:sldMk cId="2435380322" sldId="458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479051484" sldId="459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3159651027" sldId="460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849786327" sldId="461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4075399437" sldId="462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2658254074" sldId="463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857825538" sldId="464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356245313" sldId="465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3579904166" sldId="466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597193113" sldId="467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170740255" sldId="468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2431325995" sldId="469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3787791954" sldId="470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2379645460" sldId="471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1051042199" sldId="472"/>
        </pc:sldMkLst>
      </pc:sldChg>
      <pc:sldChg chg="add">
        <pc:chgData name="Inyoung OH" userId="dd04d54c897460e9" providerId="LiveId" clId="{5CD25753-A126-4772-89A0-37C453BD2BFB}" dt="2026-09-08T01:55:37.883" v="10483"/>
        <pc:sldMkLst>
          <pc:docMk/>
          <pc:sldMk cId="547676371" sldId="473"/>
        </pc:sldMkLst>
      </pc:sldChg>
      <pc:sldChg chg="add">
        <pc:chgData name="Inyoung OH" userId="dd04d54c897460e9" providerId="LiveId" clId="{5CD25753-A126-4772-89A0-37C453BD2BFB}" dt="2026-09-08T01:55:54.922" v="10484"/>
        <pc:sldMkLst>
          <pc:docMk/>
          <pc:sldMk cId="315978187" sldId="474"/>
        </pc:sldMkLst>
      </pc:sldChg>
      <pc:sldChg chg="add">
        <pc:chgData name="Inyoung OH" userId="dd04d54c897460e9" providerId="LiveId" clId="{5CD25753-A126-4772-89A0-37C453BD2BFB}" dt="2026-09-08T01:56:13.862" v="10485"/>
        <pc:sldMkLst>
          <pc:docMk/>
          <pc:sldMk cId="1621109409" sldId="475"/>
        </pc:sldMkLst>
      </pc:sldChg>
      <pc:sldChg chg="add">
        <pc:chgData name="Inyoung OH" userId="dd04d54c897460e9" providerId="LiveId" clId="{5CD25753-A126-4772-89A0-37C453BD2BFB}" dt="2026-09-08T01:56:13.862" v="10485"/>
        <pc:sldMkLst>
          <pc:docMk/>
          <pc:sldMk cId="2088190790" sldId="476"/>
        </pc:sldMkLst>
      </pc:sldChg>
      <pc:sldChg chg="add">
        <pc:chgData name="Inyoung OH" userId="dd04d54c897460e9" providerId="LiveId" clId="{5CD25753-A126-4772-89A0-37C453BD2BFB}" dt="2026-09-08T01:56:13.862" v="10485"/>
        <pc:sldMkLst>
          <pc:docMk/>
          <pc:sldMk cId="79980822" sldId="477"/>
        </pc:sldMkLst>
      </pc:sldChg>
      <pc:sldChg chg="add">
        <pc:chgData name="Inyoung OH" userId="dd04d54c897460e9" providerId="LiveId" clId="{5CD25753-A126-4772-89A0-37C453BD2BFB}" dt="2026-09-08T01:56:13.862" v="10485"/>
        <pc:sldMkLst>
          <pc:docMk/>
          <pc:sldMk cId="846941604" sldId="4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085D37-442A-483A-BA53-A88B3FC5CE5D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68413" y="1143000"/>
            <a:ext cx="43211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H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4BE22-2B22-466E-8B55-A2B0AB57E50F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205729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1pPr>
    <a:lvl2pPr marL="1250899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2pPr>
    <a:lvl3pPr marL="2501798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3pPr>
    <a:lvl4pPr marL="3752698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4pPr>
    <a:lvl5pPr marL="5003597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5pPr>
    <a:lvl6pPr marL="6254496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6pPr>
    <a:lvl7pPr marL="7505395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7pPr>
    <a:lvl8pPr marL="8756294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8pPr>
    <a:lvl9pPr marL="10007194" algn="l" defTabSz="2501798" rtl="0" eaLnBrk="1" latinLnBrk="0" hangingPunct="1">
      <a:defRPr sz="328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4BE22-2B22-466E-8B55-A2B0AB57E50F}" type="slidenum">
              <a:rPr lang="en-HK" smtClean="0"/>
              <a:t>10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52995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4BE22-2B22-466E-8B55-A2B0AB57E50F}" type="slidenum">
              <a:rPr lang="en-HK" smtClean="0"/>
              <a:t>23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21377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4BE22-2B22-466E-8B55-A2B0AB57E50F}" type="slidenum">
              <a:rPr lang="en-HK" smtClean="0"/>
              <a:t>43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494432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70000" y="1143000"/>
            <a:ext cx="43180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5DD00-0F9D-4959-93EC-21E873061E7D}" type="slidenum">
              <a:rPr lang="en-HK" smtClean="0"/>
              <a:t>88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722972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0300" y="3741210"/>
            <a:ext cx="27203400" cy="7958667"/>
          </a:xfrm>
        </p:spPr>
        <p:txBody>
          <a:bodyPr anchor="b"/>
          <a:lstStyle>
            <a:lvl1pPr algn="ctr">
              <a:defRPr sz="20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0" y="12006793"/>
            <a:ext cx="24003000" cy="5519207"/>
          </a:xfrm>
        </p:spPr>
        <p:txBody>
          <a:bodyPr/>
          <a:lstStyle>
            <a:lvl1pPr marL="0" indent="0" algn="ctr">
              <a:buNone/>
              <a:defRPr sz="8000"/>
            </a:lvl1pPr>
            <a:lvl2pPr marL="1523985" indent="0" algn="ctr">
              <a:buNone/>
              <a:defRPr sz="6667"/>
            </a:lvl2pPr>
            <a:lvl3pPr marL="3047970" indent="0" algn="ctr">
              <a:buNone/>
              <a:defRPr sz="6000"/>
            </a:lvl3pPr>
            <a:lvl4pPr marL="4571954" indent="0" algn="ctr">
              <a:buNone/>
              <a:defRPr sz="5333"/>
            </a:lvl4pPr>
            <a:lvl5pPr marL="6095939" indent="0" algn="ctr">
              <a:buNone/>
              <a:defRPr sz="5333"/>
            </a:lvl5pPr>
            <a:lvl6pPr marL="7619924" indent="0" algn="ctr">
              <a:buNone/>
              <a:defRPr sz="5333"/>
            </a:lvl6pPr>
            <a:lvl7pPr marL="9143909" indent="0" algn="ctr">
              <a:buNone/>
              <a:defRPr sz="5333"/>
            </a:lvl7pPr>
            <a:lvl8pPr marL="10667893" indent="0" algn="ctr">
              <a:buNone/>
              <a:defRPr sz="5333"/>
            </a:lvl8pPr>
            <a:lvl9pPr marL="12191878" indent="0" algn="ctr">
              <a:buNone/>
              <a:defRPr sz="533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764270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09714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3608" y="5699132"/>
            <a:ext cx="27603450" cy="9509123"/>
          </a:xfrm>
        </p:spPr>
        <p:txBody>
          <a:bodyPr anchor="b"/>
          <a:lstStyle>
            <a:lvl1pPr>
              <a:defRPr sz="20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83608" y="15298215"/>
            <a:ext cx="27603450" cy="5000623"/>
          </a:xfrm>
        </p:spPr>
        <p:txBody>
          <a:bodyPr/>
          <a:lstStyle>
            <a:lvl1pPr marL="0" indent="0">
              <a:buNone/>
              <a:defRPr sz="8000">
                <a:solidFill>
                  <a:schemeClr val="tx1">
                    <a:tint val="82000"/>
                  </a:schemeClr>
                </a:solidFill>
              </a:defRPr>
            </a:lvl1pPr>
            <a:lvl2pPr marL="1523985" indent="0">
              <a:buNone/>
              <a:defRPr sz="6667">
                <a:solidFill>
                  <a:schemeClr val="tx1">
                    <a:tint val="82000"/>
                  </a:schemeClr>
                </a:solidFill>
              </a:defRPr>
            </a:lvl2pPr>
            <a:lvl3pPr marL="3047970" indent="0">
              <a:buNone/>
              <a:defRPr sz="6000">
                <a:solidFill>
                  <a:schemeClr val="tx1">
                    <a:tint val="82000"/>
                  </a:schemeClr>
                </a:solidFill>
              </a:defRPr>
            </a:lvl3pPr>
            <a:lvl4pPr marL="4571954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4pPr>
            <a:lvl5pPr marL="6095939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5pPr>
            <a:lvl6pPr marL="7619924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6pPr>
            <a:lvl7pPr marL="9143909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7pPr>
            <a:lvl8pPr marL="10667893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8pPr>
            <a:lvl9pPr marL="12191878" indent="0">
              <a:buNone/>
              <a:defRPr sz="533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333448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0275" y="6085417"/>
            <a:ext cx="13601700" cy="145044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02025" y="6085417"/>
            <a:ext cx="13601700" cy="145044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92140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443" y="1217089"/>
            <a:ext cx="27603450" cy="441854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447" y="5603877"/>
            <a:ext cx="13539190" cy="2746373"/>
          </a:xfrm>
        </p:spPr>
        <p:txBody>
          <a:bodyPr anchor="b"/>
          <a:lstStyle>
            <a:lvl1pPr marL="0" indent="0">
              <a:buNone/>
              <a:defRPr sz="8000" b="1"/>
            </a:lvl1pPr>
            <a:lvl2pPr marL="1523985" indent="0">
              <a:buNone/>
              <a:defRPr sz="6667" b="1"/>
            </a:lvl2pPr>
            <a:lvl3pPr marL="3047970" indent="0">
              <a:buNone/>
              <a:defRPr sz="6000" b="1"/>
            </a:lvl3pPr>
            <a:lvl4pPr marL="4571954" indent="0">
              <a:buNone/>
              <a:defRPr sz="5333" b="1"/>
            </a:lvl4pPr>
            <a:lvl5pPr marL="6095939" indent="0">
              <a:buNone/>
              <a:defRPr sz="5333" b="1"/>
            </a:lvl5pPr>
            <a:lvl6pPr marL="7619924" indent="0">
              <a:buNone/>
              <a:defRPr sz="5333" b="1"/>
            </a:lvl6pPr>
            <a:lvl7pPr marL="9143909" indent="0">
              <a:buNone/>
              <a:defRPr sz="5333" b="1"/>
            </a:lvl7pPr>
            <a:lvl8pPr marL="10667893" indent="0">
              <a:buNone/>
              <a:defRPr sz="5333" b="1"/>
            </a:lvl8pPr>
            <a:lvl9pPr marL="12191878" indent="0">
              <a:buNone/>
              <a:defRPr sz="53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4447" y="8350250"/>
            <a:ext cx="13539190" cy="1228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202027" y="5603877"/>
            <a:ext cx="13605869" cy="2746373"/>
          </a:xfrm>
        </p:spPr>
        <p:txBody>
          <a:bodyPr anchor="b"/>
          <a:lstStyle>
            <a:lvl1pPr marL="0" indent="0">
              <a:buNone/>
              <a:defRPr sz="8000" b="1"/>
            </a:lvl1pPr>
            <a:lvl2pPr marL="1523985" indent="0">
              <a:buNone/>
              <a:defRPr sz="6667" b="1"/>
            </a:lvl2pPr>
            <a:lvl3pPr marL="3047970" indent="0">
              <a:buNone/>
              <a:defRPr sz="6000" b="1"/>
            </a:lvl3pPr>
            <a:lvl4pPr marL="4571954" indent="0">
              <a:buNone/>
              <a:defRPr sz="5333" b="1"/>
            </a:lvl4pPr>
            <a:lvl5pPr marL="6095939" indent="0">
              <a:buNone/>
              <a:defRPr sz="5333" b="1"/>
            </a:lvl5pPr>
            <a:lvl6pPr marL="7619924" indent="0">
              <a:buNone/>
              <a:defRPr sz="5333" b="1"/>
            </a:lvl6pPr>
            <a:lvl7pPr marL="9143909" indent="0">
              <a:buNone/>
              <a:defRPr sz="5333" b="1"/>
            </a:lvl7pPr>
            <a:lvl8pPr marL="10667893" indent="0">
              <a:buNone/>
              <a:defRPr sz="5333" b="1"/>
            </a:lvl8pPr>
            <a:lvl9pPr marL="12191878" indent="0">
              <a:buNone/>
              <a:defRPr sz="53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202027" y="8350250"/>
            <a:ext cx="13605869" cy="1228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5104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88426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364049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444" y="1524000"/>
            <a:ext cx="10322123" cy="5334000"/>
          </a:xfrm>
        </p:spPr>
        <p:txBody>
          <a:bodyPr anchor="b"/>
          <a:lstStyle>
            <a:lvl1pPr>
              <a:defRPr sz="106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05869" y="3291422"/>
            <a:ext cx="16202025" cy="16245417"/>
          </a:xfrm>
        </p:spPr>
        <p:txBody>
          <a:bodyPr/>
          <a:lstStyle>
            <a:lvl1pPr>
              <a:defRPr sz="10667"/>
            </a:lvl1pPr>
            <a:lvl2pPr>
              <a:defRPr sz="9333"/>
            </a:lvl2pPr>
            <a:lvl3pPr>
              <a:defRPr sz="8000"/>
            </a:lvl3pPr>
            <a:lvl4pPr>
              <a:defRPr sz="6667"/>
            </a:lvl4pPr>
            <a:lvl5pPr>
              <a:defRPr sz="6667"/>
            </a:lvl5pPr>
            <a:lvl6pPr>
              <a:defRPr sz="6667"/>
            </a:lvl6pPr>
            <a:lvl7pPr>
              <a:defRPr sz="6667"/>
            </a:lvl7pPr>
            <a:lvl8pPr>
              <a:defRPr sz="6667"/>
            </a:lvl8pPr>
            <a:lvl9pPr>
              <a:defRPr sz="6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04444" y="6858000"/>
            <a:ext cx="10322123" cy="12705293"/>
          </a:xfrm>
        </p:spPr>
        <p:txBody>
          <a:bodyPr/>
          <a:lstStyle>
            <a:lvl1pPr marL="0" indent="0">
              <a:buNone/>
              <a:defRPr sz="5333"/>
            </a:lvl1pPr>
            <a:lvl2pPr marL="1523985" indent="0">
              <a:buNone/>
              <a:defRPr sz="4667"/>
            </a:lvl2pPr>
            <a:lvl3pPr marL="3047970" indent="0">
              <a:buNone/>
              <a:defRPr sz="4000"/>
            </a:lvl3pPr>
            <a:lvl4pPr marL="4571954" indent="0">
              <a:buNone/>
              <a:defRPr sz="3333"/>
            </a:lvl4pPr>
            <a:lvl5pPr marL="6095939" indent="0">
              <a:buNone/>
              <a:defRPr sz="3333"/>
            </a:lvl5pPr>
            <a:lvl6pPr marL="7619924" indent="0">
              <a:buNone/>
              <a:defRPr sz="3333"/>
            </a:lvl6pPr>
            <a:lvl7pPr marL="9143909" indent="0">
              <a:buNone/>
              <a:defRPr sz="3333"/>
            </a:lvl7pPr>
            <a:lvl8pPr marL="10667893" indent="0">
              <a:buNone/>
              <a:defRPr sz="3333"/>
            </a:lvl8pPr>
            <a:lvl9pPr marL="12191878" indent="0">
              <a:buNone/>
              <a:defRPr sz="3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37118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444" y="1524000"/>
            <a:ext cx="10322123" cy="5334000"/>
          </a:xfrm>
        </p:spPr>
        <p:txBody>
          <a:bodyPr anchor="b"/>
          <a:lstStyle>
            <a:lvl1pPr>
              <a:defRPr sz="106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605869" y="3291422"/>
            <a:ext cx="16202025" cy="16245417"/>
          </a:xfrm>
        </p:spPr>
        <p:txBody>
          <a:bodyPr anchor="t"/>
          <a:lstStyle>
            <a:lvl1pPr marL="0" indent="0">
              <a:buNone/>
              <a:defRPr sz="10667"/>
            </a:lvl1pPr>
            <a:lvl2pPr marL="1523985" indent="0">
              <a:buNone/>
              <a:defRPr sz="9333"/>
            </a:lvl2pPr>
            <a:lvl3pPr marL="3047970" indent="0">
              <a:buNone/>
              <a:defRPr sz="8000"/>
            </a:lvl3pPr>
            <a:lvl4pPr marL="4571954" indent="0">
              <a:buNone/>
              <a:defRPr sz="6667"/>
            </a:lvl4pPr>
            <a:lvl5pPr marL="6095939" indent="0">
              <a:buNone/>
              <a:defRPr sz="6667"/>
            </a:lvl5pPr>
            <a:lvl6pPr marL="7619924" indent="0">
              <a:buNone/>
              <a:defRPr sz="6667"/>
            </a:lvl6pPr>
            <a:lvl7pPr marL="9143909" indent="0">
              <a:buNone/>
              <a:defRPr sz="6667"/>
            </a:lvl7pPr>
            <a:lvl8pPr marL="10667893" indent="0">
              <a:buNone/>
              <a:defRPr sz="6667"/>
            </a:lvl8pPr>
            <a:lvl9pPr marL="12191878" indent="0">
              <a:buNone/>
              <a:defRPr sz="6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04444" y="6858000"/>
            <a:ext cx="10322123" cy="12705293"/>
          </a:xfrm>
        </p:spPr>
        <p:txBody>
          <a:bodyPr/>
          <a:lstStyle>
            <a:lvl1pPr marL="0" indent="0">
              <a:buNone/>
              <a:defRPr sz="5333"/>
            </a:lvl1pPr>
            <a:lvl2pPr marL="1523985" indent="0">
              <a:buNone/>
              <a:defRPr sz="4667"/>
            </a:lvl2pPr>
            <a:lvl3pPr marL="3047970" indent="0">
              <a:buNone/>
              <a:defRPr sz="4000"/>
            </a:lvl3pPr>
            <a:lvl4pPr marL="4571954" indent="0">
              <a:buNone/>
              <a:defRPr sz="3333"/>
            </a:lvl4pPr>
            <a:lvl5pPr marL="6095939" indent="0">
              <a:buNone/>
              <a:defRPr sz="3333"/>
            </a:lvl5pPr>
            <a:lvl6pPr marL="7619924" indent="0">
              <a:buNone/>
              <a:defRPr sz="3333"/>
            </a:lvl6pPr>
            <a:lvl7pPr marL="9143909" indent="0">
              <a:buNone/>
              <a:defRPr sz="3333"/>
            </a:lvl7pPr>
            <a:lvl8pPr marL="10667893" indent="0">
              <a:buNone/>
              <a:defRPr sz="3333"/>
            </a:lvl8pPr>
            <a:lvl9pPr marL="12191878" indent="0">
              <a:buNone/>
              <a:defRPr sz="3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997663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768682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2902864" y="1217084"/>
            <a:ext cx="6900863" cy="1937279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0277" y="1217084"/>
            <a:ext cx="20302538" cy="193727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204482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00275" y="1217089"/>
            <a:ext cx="27603450" cy="44185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5" y="6085417"/>
            <a:ext cx="27603450" cy="1450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00275" y="21187839"/>
            <a:ext cx="7200900" cy="12170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2DEBD9-05C0-499F-935D-3BD540B8ADEE}" type="datetimeFigureOut">
              <a:rPr lang="en-HK" smtClean="0"/>
              <a:t>8/9/2026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01325" y="21187839"/>
            <a:ext cx="10801350" cy="12170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602825" y="21187839"/>
            <a:ext cx="7200900" cy="12170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729418-7C70-4BF9-92CE-4F0104B0E27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62085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3047970" rtl="0" eaLnBrk="1" latinLnBrk="0" hangingPunct="1">
        <a:lnSpc>
          <a:spcPct val="90000"/>
        </a:lnSpc>
        <a:spcBef>
          <a:spcPct val="0"/>
        </a:spcBef>
        <a:buNone/>
        <a:defRPr sz="146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61992" indent="-761992" algn="l" defTabSz="3047970" rtl="0" eaLnBrk="1" latinLnBrk="0" hangingPunct="1">
        <a:lnSpc>
          <a:spcPct val="90000"/>
        </a:lnSpc>
        <a:spcBef>
          <a:spcPts val="3333"/>
        </a:spcBef>
        <a:buFont typeface="Arial" panose="020B0604020202020204" pitchFamily="34" charset="0"/>
        <a:buChar char="•"/>
        <a:defRPr sz="9333" kern="1200">
          <a:solidFill>
            <a:schemeClr val="tx1"/>
          </a:solidFill>
          <a:latin typeface="+mn-lt"/>
          <a:ea typeface="+mn-ea"/>
          <a:cs typeface="+mn-cs"/>
        </a:defRPr>
      </a:lvl1pPr>
      <a:lvl2pPr marL="2285977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8000" kern="1200">
          <a:solidFill>
            <a:schemeClr val="tx1"/>
          </a:solidFill>
          <a:latin typeface="+mn-lt"/>
          <a:ea typeface="+mn-ea"/>
          <a:cs typeface="+mn-cs"/>
        </a:defRPr>
      </a:lvl2pPr>
      <a:lvl3pPr marL="3809962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667" kern="1200">
          <a:solidFill>
            <a:schemeClr val="tx1"/>
          </a:solidFill>
          <a:latin typeface="+mn-lt"/>
          <a:ea typeface="+mn-ea"/>
          <a:cs typeface="+mn-cs"/>
        </a:defRPr>
      </a:lvl3pPr>
      <a:lvl4pPr marL="5333947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4pPr>
      <a:lvl5pPr marL="6857931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5pPr>
      <a:lvl6pPr marL="8381916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6pPr>
      <a:lvl7pPr marL="9905901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7pPr>
      <a:lvl8pPr marL="11429886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8pPr>
      <a:lvl9pPr marL="12953870" indent="-761992" algn="l" defTabSz="3047970" rtl="0" eaLnBrk="1" latinLnBrk="0" hangingPunct="1">
        <a:lnSpc>
          <a:spcPct val="90000"/>
        </a:lnSpc>
        <a:spcBef>
          <a:spcPts val="1667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1pPr>
      <a:lvl2pPr marL="1523985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2pPr>
      <a:lvl3pPr marL="3047970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3pPr>
      <a:lvl4pPr marL="4571954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4pPr>
      <a:lvl5pPr marL="6095939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5pPr>
      <a:lvl6pPr marL="7619924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6pPr>
      <a:lvl7pPr marL="9143909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7pPr>
      <a:lvl8pPr marL="10667893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8pPr>
      <a:lvl9pPr marL="12191878" algn="l" defTabSz="3047970" rtl="0" eaLnBrk="1" latinLnBrk="0" hangingPunct="1">
        <a:defRPr sz="6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13" Type="http://schemas.microsoft.com/office/2007/relationships/hdphoto" Target="../media/hdphoto2.wdp"/><Relationship Id="rId18" Type="http://schemas.openxmlformats.org/officeDocument/2006/relationships/image" Target="../media/image15.png"/><Relationship Id="rId3" Type="http://schemas.openxmlformats.org/officeDocument/2006/relationships/image" Target="../media/image2.tiff"/><Relationship Id="rId7" Type="http://schemas.openxmlformats.org/officeDocument/2006/relationships/image" Target="../media/image5.tiff"/><Relationship Id="rId12" Type="http://schemas.openxmlformats.org/officeDocument/2006/relationships/image" Target="../media/image10.png"/><Relationship Id="rId17" Type="http://schemas.openxmlformats.org/officeDocument/2006/relationships/image" Target="../media/image14.tiff"/><Relationship Id="rId2" Type="http://schemas.openxmlformats.org/officeDocument/2006/relationships/image" Target="../media/image1.tiff"/><Relationship Id="rId16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9.tiff"/><Relationship Id="rId5" Type="http://schemas.openxmlformats.org/officeDocument/2006/relationships/image" Target="../media/image4.png"/><Relationship Id="rId15" Type="http://schemas.openxmlformats.org/officeDocument/2006/relationships/image" Target="../media/image12.tiff"/><Relationship Id="rId10" Type="http://schemas.openxmlformats.org/officeDocument/2006/relationships/image" Target="../media/image8.tiff"/><Relationship Id="rId19" Type="http://schemas.microsoft.com/office/2007/relationships/hdphoto" Target="../media/hdphoto3.wdp"/><Relationship Id="rId4" Type="http://schemas.openxmlformats.org/officeDocument/2006/relationships/image" Target="../media/image3.tiff"/><Relationship Id="rId9" Type="http://schemas.openxmlformats.org/officeDocument/2006/relationships/image" Target="../media/image7.tiff"/><Relationship Id="rId14" Type="http://schemas.openxmlformats.org/officeDocument/2006/relationships/image" Target="../media/image11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18" Type="http://schemas.microsoft.com/office/2007/relationships/hdphoto" Target="../media/hdphoto4.wdp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tiff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5" Type="http://schemas.openxmlformats.org/officeDocument/2006/relationships/image" Target="../media/image2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Relationship Id="rId14" Type="http://schemas.openxmlformats.org/officeDocument/2006/relationships/image" Target="../media/image27.tif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tiff"/><Relationship Id="rId13" Type="http://schemas.openxmlformats.org/officeDocument/2006/relationships/image" Target="../media/image41.tiff"/><Relationship Id="rId3" Type="http://schemas.openxmlformats.org/officeDocument/2006/relationships/image" Target="../media/image31.tiff"/><Relationship Id="rId7" Type="http://schemas.openxmlformats.org/officeDocument/2006/relationships/image" Target="../media/image35.tiff"/><Relationship Id="rId12" Type="http://schemas.openxmlformats.org/officeDocument/2006/relationships/image" Target="../media/image40.tiff"/><Relationship Id="rId17" Type="http://schemas.openxmlformats.org/officeDocument/2006/relationships/image" Target="../media/image45.tif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4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tiff"/><Relationship Id="rId11" Type="http://schemas.openxmlformats.org/officeDocument/2006/relationships/image" Target="../media/image39.tiff"/><Relationship Id="rId5" Type="http://schemas.openxmlformats.org/officeDocument/2006/relationships/image" Target="../media/image33.tiff"/><Relationship Id="rId15" Type="http://schemas.openxmlformats.org/officeDocument/2006/relationships/image" Target="../media/image43.tiff"/><Relationship Id="rId10" Type="http://schemas.openxmlformats.org/officeDocument/2006/relationships/image" Target="../media/image38.tiff"/><Relationship Id="rId4" Type="http://schemas.openxmlformats.org/officeDocument/2006/relationships/image" Target="../media/image32.tiff"/><Relationship Id="rId9" Type="http://schemas.openxmlformats.org/officeDocument/2006/relationships/image" Target="../media/image37.tiff"/><Relationship Id="rId14" Type="http://schemas.openxmlformats.org/officeDocument/2006/relationships/image" Target="../media/image42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tiff"/><Relationship Id="rId13" Type="http://schemas.openxmlformats.org/officeDocument/2006/relationships/image" Target="../media/image57.tiff"/><Relationship Id="rId3" Type="http://schemas.openxmlformats.org/officeDocument/2006/relationships/image" Target="../media/image47.tiff"/><Relationship Id="rId7" Type="http://schemas.openxmlformats.org/officeDocument/2006/relationships/image" Target="../media/image51.tiff"/><Relationship Id="rId12" Type="http://schemas.openxmlformats.org/officeDocument/2006/relationships/image" Target="../media/image56.tiff"/><Relationship Id="rId2" Type="http://schemas.openxmlformats.org/officeDocument/2006/relationships/image" Target="../media/image46.tiff"/><Relationship Id="rId16" Type="http://schemas.openxmlformats.org/officeDocument/2006/relationships/image" Target="../media/image60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tiff"/><Relationship Id="rId11" Type="http://schemas.openxmlformats.org/officeDocument/2006/relationships/image" Target="../media/image55.tiff"/><Relationship Id="rId5" Type="http://schemas.openxmlformats.org/officeDocument/2006/relationships/image" Target="../media/image49.tiff"/><Relationship Id="rId15" Type="http://schemas.openxmlformats.org/officeDocument/2006/relationships/image" Target="../media/image59.tiff"/><Relationship Id="rId10" Type="http://schemas.openxmlformats.org/officeDocument/2006/relationships/image" Target="../media/image54.tiff"/><Relationship Id="rId4" Type="http://schemas.openxmlformats.org/officeDocument/2006/relationships/image" Target="../media/image48.tiff"/><Relationship Id="rId9" Type="http://schemas.openxmlformats.org/officeDocument/2006/relationships/image" Target="../media/image53.tiff"/><Relationship Id="rId14" Type="http://schemas.openxmlformats.org/officeDocument/2006/relationships/image" Target="../media/image58.tiff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tiff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tiff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tiff"/><Relationship Id="rId3" Type="http://schemas.openxmlformats.org/officeDocument/2006/relationships/image" Target="../media/image77.tiff"/><Relationship Id="rId7" Type="http://schemas.openxmlformats.org/officeDocument/2006/relationships/image" Target="../media/image81.tiff"/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tiff"/><Relationship Id="rId5" Type="http://schemas.openxmlformats.org/officeDocument/2006/relationships/image" Target="../media/image79.tiff"/><Relationship Id="rId10" Type="http://schemas.openxmlformats.org/officeDocument/2006/relationships/image" Target="../media/image84.tiff"/><Relationship Id="rId4" Type="http://schemas.openxmlformats.org/officeDocument/2006/relationships/image" Target="../media/image78.tiff"/><Relationship Id="rId9" Type="http://schemas.openxmlformats.org/officeDocument/2006/relationships/image" Target="../media/image83.tiff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iff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tiff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f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tiff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tiff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tiff"/><Relationship Id="rId3" Type="http://schemas.openxmlformats.org/officeDocument/2006/relationships/image" Target="../media/image86.tiff"/><Relationship Id="rId7" Type="http://schemas.openxmlformats.org/officeDocument/2006/relationships/image" Target="../media/image90.tiff"/><Relationship Id="rId2" Type="http://schemas.openxmlformats.org/officeDocument/2006/relationships/image" Target="../media/image85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tiff"/><Relationship Id="rId5" Type="http://schemas.openxmlformats.org/officeDocument/2006/relationships/image" Target="../media/image88.tiff"/><Relationship Id="rId10" Type="http://schemas.openxmlformats.org/officeDocument/2006/relationships/image" Target="../media/image93.tiff"/><Relationship Id="rId4" Type="http://schemas.openxmlformats.org/officeDocument/2006/relationships/image" Target="../media/image87.tiff"/><Relationship Id="rId9" Type="http://schemas.openxmlformats.org/officeDocument/2006/relationships/image" Target="../media/image92.tiff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tiff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tiff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tiff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tiff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tiff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tiff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tiff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tiff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tiff"/><Relationship Id="rId13" Type="http://schemas.openxmlformats.org/officeDocument/2006/relationships/image" Target="../media/image102.png"/><Relationship Id="rId18" Type="http://schemas.openxmlformats.org/officeDocument/2006/relationships/image" Target="../media/image107.png"/><Relationship Id="rId3" Type="http://schemas.openxmlformats.org/officeDocument/2006/relationships/image" Target="../media/image95.tiff"/><Relationship Id="rId21" Type="http://schemas.openxmlformats.org/officeDocument/2006/relationships/image" Target="../media/image110.png"/><Relationship Id="rId7" Type="http://schemas.openxmlformats.org/officeDocument/2006/relationships/image" Target="../media/image99.tiff"/><Relationship Id="rId12" Type="http://schemas.openxmlformats.org/officeDocument/2006/relationships/image" Target="../media/image101.png"/><Relationship Id="rId17" Type="http://schemas.openxmlformats.org/officeDocument/2006/relationships/image" Target="../media/image106.png"/><Relationship Id="rId25" Type="http://schemas.openxmlformats.org/officeDocument/2006/relationships/image" Target="../media/image114.png"/><Relationship Id="rId2" Type="http://schemas.openxmlformats.org/officeDocument/2006/relationships/image" Target="../media/image94.tiff"/><Relationship Id="rId16" Type="http://schemas.openxmlformats.org/officeDocument/2006/relationships/image" Target="../media/image105.png"/><Relationship Id="rId20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tiff"/><Relationship Id="rId11" Type="http://schemas.openxmlformats.org/officeDocument/2006/relationships/image" Target="../media/image100.png"/><Relationship Id="rId24" Type="http://schemas.openxmlformats.org/officeDocument/2006/relationships/image" Target="../media/image113.png"/><Relationship Id="rId5" Type="http://schemas.openxmlformats.org/officeDocument/2006/relationships/image" Target="../media/image97.tiff"/><Relationship Id="rId15" Type="http://schemas.openxmlformats.org/officeDocument/2006/relationships/image" Target="../media/image104.png"/><Relationship Id="rId23" Type="http://schemas.openxmlformats.org/officeDocument/2006/relationships/image" Target="../media/image112.png"/><Relationship Id="rId10" Type="http://schemas.openxmlformats.org/officeDocument/2006/relationships/image" Target="../media/image11.tiff"/><Relationship Id="rId19" Type="http://schemas.openxmlformats.org/officeDocument/2006/relationships/image" Target="../media/image108.png"/><Relationship Id="rId4" Type="http://schemas.openxmlformats.org/officeDocument/2006/relationships/image" Target="../media/image96.tiff"/><Relationship Id="rId9" Type="http://schemas.openxmlformats.org/officeDocument/2006/relationships/image" Target="../media/image6.tiff"/><Relationship Id="rId14" Type="http://schemas.openxmlformats.org/officeDocument/2006/relationships/image" Target="../media/image103.png"/><Relationship Id="rId22" Type="http://schemas.openxmlformats.org/officeDocument/2006/relationships/image" Target="../media/image111.png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tiff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tiff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tiff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7.png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tiff"/><Relationship Id="rId5" Type="http://schemas.openxmlformats.org/officeDocument/2006/relationships/image" Target="../media/image121.tiff"/><Relationship Id="rId4" Type="http://schemas.openxmlformats.org/officeDocument/2006/relationships/image" Target="../media/image120.tiff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tiff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tiff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2F92A-39B8-62A5-71BC-CF7E3FF536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0400" b="1">
                <a:latin typeface="Times New Roman" panose="02020603050405020304" pitchFamily="18" charset="0"/>
                <a:cs typeface="Times New Roman" panose="02020603050405020304" pitchFamily="18" charset="0"/>
              </a:rPr>
              <a:t>Raw </a:t>
            </a:r>
            <a:r>
              <a:rPr lang="en-US" sz="104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images_Supplementary</a:t>
            </a:r>
            <a:r>
              <a:rPr lang="en-US" sz="104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4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Figures_CMI</a:t>
            </a:r>
            <a:r>
              <a:rPr lang="en-US" sz="10400" b="1">
                <a:latin typeface="Times New Roman" panose="02020603050405020304" pitchFamily="18" charset="0"/>
                <a:cs typeface="Times New Roman" panose="02020603050405020304" pitchFamily="18" charset="0"/>
              </a:rPr>
              <a:t> 2026</a:t>
            </a:r>
            <a:endParaRPr lang="en-HK" sz="10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AA45B-BFC4-5C4E-7143-377D3AE1EE4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Title of manuscript: Glycolytic enzymes play important roles in innate immune memory of neuroimmune responses triggered by systemic inflammation</a:t>
            </a:r>
            <a:endParaRPr lang="en-HK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048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262BB-F4D3-DA6C-0BCE-AB72F1663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D35BB1-76FF-B31E-7ABC-FBE4B678E2FD}"/>
              </a:ext>
            </a:extLst>
          </p:cNvPr>
          <p:cNvSpPr txBox="1"/>
          <p:nvPr/>
        </p:nvSpPr>
        <p:spPr>
          <a:xfrm>
            <a:off x="11344334" y="8596761"/>
            <a:ext cx="9470414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S1.A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378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337F39-2B30-D5CD-784C-75C843B6DC98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S1.A</a:t>
            </a:r>
            <a:endParaRPr lang="en-HK" sz="4050" b="1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139A435-F7BD-5264-7C97-B66A206204AE}"/>
              </a:ext>
            </a:extLst>
          </p:cNvPr>
          <p:cNvSpPr/>
          <p:nvPr/>
        </p:nvSpPr>
        <p:spPr>
          <a:xfrm>
            <a:off x="1666174" y="1954590"/>
            <a:ext cx="28692204" cy="169234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6DCE40-A098-08F0-AA2A-079A65E5A9D3}"/>
              </a:ext>
            </a:extLst>
          </p:cNvPr>
          <p:cNvSpPr txBox="1"/>
          <p:nvPr/>
        </p:nvSpPr>
        <p:spPr>
          <a:xfrm>
            <a:off x="1856798" y="2102293"/>
            <a:ext cx="8455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SEVO POD 2/3/14, DG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DC21C1-2BA1-C0E3-3D5B-9412FFA98D9A}"/>
              </a:ext>
            </a:extLst>
          </p:cNvPr>
          <p:cNvSpPr txBox="1">
            <a:spLocks/>
          </p:cNvSpPr>
          <p:nvPr/>
        </p:nvSpPr>
        <p:spPr>
          <a:xfrm>
            <a:off x="24253614" y="1963836"/>
            <a:ext cx="6104764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800, 40x, z stacks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BF7B4339-9A3C-0998-1D9D-987CA35A0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16" r="20606"/>
          <a:stretch/>
        </p:blipFill>
        <p:spPr>
          <a:xfrm>
            <a:off x="13254570" y="4457904"/>
            <a:ext cx="4058474" cy="36576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7FF182-4A66-924F-20A6-D8FB2406F4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31" r="19991"/>
          <a:stretch/>
        </p:blipFill>
        <p:spPr>
          <a:xfrm>
            <a:off x="17624608" y="4349111"/>
            <a:ext cx="4058475" cy="3657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70173A-A09D-CF97-319D-5508A925DF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6" r="19357"/>
          <a:stretch/>
        </p:blipFill>
        <p:spPr>
          <a:xfrm>
            <a:off x="21779773" y="4360534"/>
            <a:ext cx="4058475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C6DE89-79F3-673D-4646-FDBD3A2F76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862" r="20861"/>
          <a:stretch/>
        </p:blipFill>
        <p:spPr>
          <a:xfrm>
            <a:off x="25760260" y="4215677"/>
            <a:ext cx="4058475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A9137F-A8E4-81D5-D1A3-B51B9B9BBE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51"/>
          <a:stretch/>
        </p:blipFill>
        <p:spPr>
          <a:xfrm>
            <a:off x="3418373" y="4471315"/>
            <a:ext cx="5369468" cy="3657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DB21C2-C0B6-3335-B00E-2C4EB1D62CE9}"/>
              </a:ext>
            </a:extLst>
          </p:cNvPr>
          <p:cNvSpPr txBox="1"/>
          <p:nvPr/>
        </p:nvSpPr>
        <p:spPr>
          <a:xfrm>
            <a:off x="2442923" y="5733733"/>
            <a:ext cx="2218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2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119CEC8-EFC2-8510-1477-EEE3761786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51"/>
          <a:stretch/>
        </p:blipFill>
        <p:spPr>
          <a:xfrm>
            <a:off x="3418372" y="9057277"/>
            <a:ext cx="5369469" cy="36576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B64DE2-5AB6-7D69-8EEF-388321DF2107}"/>
              </a:ext>
            </a:extLst>
          </p:cNvPr>
          <p:cNvSpPr txBox="1"/>
          <p:nvPr/>
        </p:nvSpPr>
        <p:spPr>
          <a:xfrm>
            <a:off x="2409830" y="10218073"/>
            <a:ext cx="2218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3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DF830DA5-C4C0-0E98-8A95-03E3012F21A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4" r="19530"/>
          <a:stretch/>
        </p:blipFill>
        <p:spPr>
          <a:xfrm>
            <a:off x="13377015" y="9109853"/>
            <a:ext cx="4077177" cy="365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F823012-4C35-DF3A-50FF-4F7C31F081F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3" r="19952"/>
          <a:stretch/>
        </p:blipFill>
        <p:spPr>
          <a:xfrm>
            <a:off x="17470898" y="9057277"/>
            <a:ext cx="4077177" cy="365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91AD49D-2832-5233-AAE4-0C3F584172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12" r="19332"/>
          <a:stretch/>
        </p:blipFill>
        <p:spPr>
          <a:xfrm>
            <a:off x="21683083" y="9001060"/>
            <a:ext cx="4077177" cy="36576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24C137E-81E9-7104-1FC6-635BB72AF95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39" r="19306"/>
          <a:stretch/>
        </p:blipFill>
        <p:spPr>
          <a:xfrm>
            <a:off x="25793671" y="9001060"/>
            <a:ext cx="4077177" cy="36576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D81976-D015-42F3-7B80-8ED2CA23E6E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21"/>
          <a:stretch/>
        </p:blipFill>
        <p:spPr>
          <a:xfrm>
            <a:off x="3382689" y="13884810"/>
            <a:ext cx="5405152" cy="3657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31E8238-4804-DE20-B5D3-52BFE21606C0}"/>
              </a:ext>
            </a:extLst>
          </p:cNvPr>
          <p:cNvSpPr txBox="1"/>
          <p:nvPr/>
        </p:nvSpPr>
        <p:spPr>
          <a:xfrm>
            <a:off x="2365748" y="14751264"/>
            <a:ext cx="2521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14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0F06E4CE-1B92-0FFB-93AC-02418FAFF95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8" r="19302"/>
          <a:stretch/>
        </p:blipFill>
        <p:spPr>
          <a:xfrm>
            <a:off x="13336224" y="14026464"/>
            <a:ext cx="4197953" cy="36576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F80620C-98B2-4C8A-BB20-8B03EDF2119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1" r="17289"/>
          <a:stretch/>
        </p:blipFill>
        <p:spPr>
          <a:xfrm>
            <a:off x="17581817" y="14026464"/>
            <a:ext cx="4197956" cy="36576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80E9101-92D5-BF38-3448-C50BAF600B1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92" r="19889"/>
          <a:stretch/>
        </p:blipFill>
        <p:spPr>
          <a:xfrm>
            <a:off x="21779773" y="14026464"/>
            <a:ext cx="3980487" cy="36576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A54DAA5-332F-B262-C6A5-D0B72AEF18C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72" r="18180"/>
          <a:stretch/>
        </p:blipFill>
        <p:spPr>
          <a:xfrm>
            <a:off x="25807900" y="14026464"/>
            <a:ext cx="4197956" cy="36576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287D1DC-6057-C101-BD5A-131C203D03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7" t="55633" r="46804" b="22168"/>
          <a:stretch/>
        </p:blipFill>
        <p:spPr>
          <a:xfrm>
            <a:off x="9379624" y="4553980"/>
            <a:ext cx="3366272" cy="3247862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AF56B56-A41E-EE9F-F266-7D0111CB8BBE}"/>
              </a:ext>
            </a:extLst>
          </p:cNvPr>
          <p:cNvSpPr/>
          <p:nvPr/>
        </p:nvSpPr>
        <p:spPr>
          <a:xfrm>
            <a:off x="6165079" y="6545768"/>
            <a:ext cx="841568" cy="81196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3DE8125-DD3E-ABF9-D72A-44F0020FB0D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71" t="41232" r="55692" b="29202"/>
          <a:stretch/>
        </p:blipFill>
        <p:spPr>
          <a:xfrm>
            <a:off x="9265867" y="8775782"/>
            <a:ext cx="3618942" cy="4325741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05316A78-D241-DFCF-4CBF-73C92EC998E3}"/>
              </a:ext>
            </a:extLst>
          </p:cNvPr>
          <p:cNvSpPr/>
          <p:nvPr/>
        </p:nvSpPr>
        <p:spPr>
          <a:xfrm>
            <a:off x="5519132" y="10495864"/>
            <a:ext cx="908893" cy="107179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4652B40-5F26-D52A-60DA-2C07E3732CB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56" t="11670" r="28146" b="66132"/>
          <a:stretch/>
        </p:blipFill>
        <p:spPr>
          <a:xfrm>
            <a:off x="9379481" y="14231400"/>
            <a:ext cx="3366001" cy="3247727"/>
          </a:xfrm>
          <a:prstGeom prst="rect">
            <a:avLst/>
          </a:prstGeom>
          <a:noFill/>
          <a:ln w="25400">
            <a:solidFill>
              <a:srgbClr val="FFFF00"/>
            </a:solidFill>
          </a:ln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A2CAA43-B129-FDC2-D6A7-6661D7100656}"/>
              </a:ext>
            </a:extLst>
          </p:cNvPr>
          <p:cNvSpPr/>
          <p:nvPr/>
        </p:nvSpPr>
        <p:spPr>
          <a:xfrm>
            <a:off x="7283231" y="14248471"/>
            <a:ext cx="841568" cy="8119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9FE6A558-9D5D-118E-7826-1FE72C3B6971}"/>
              </a:ext>
            </a:extLst>
          </p:cNvPr>
          <p:cNvSpPr txBox="1">
            <a:spLocks/>
          </p:cNvSpPr>
          <p:nvPr/>
        </p:nvSpPr>
        <p:spPr>
          <a:xfrm>
            <a:off x="5241372" y="3108136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0116F1EA-8127-3C9A-24EF-94E95EDD92A3}"/>
              </a:ext>
            </a:extLst>
          </p:cNvPr>
          <p:cNvSpPr txBox="1">
            <a:spLocks/>
          </p:cNvSpPr>
          <p:nvPr/>
        </p:nvSpPr>
        <p:spPr>
          <a:xfrm>
            <a:off x="9383952" y="3135134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BD647751-B4CB-A577-8DF9-B4CB88792306}"/>
              </a:ext>
            </a:extLst>
          </p:cNvPr>
          <p:cNvSpPr txBox="1">
            <a:spLocks/>
          </p:cNvSpPr>
          <p:nvPr/>
        </p:nvSpPr>
        <p:spPr>
          <a:xfrm>
            <a:off x="13751663" y="29825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41C22251-A262-A410-5A0B-999B661BCBA3}"/>
              </a:ext>
            </a:extLst>
          </p:cNvPr>
          <p:cNvSpPr txBox="1">
            <a:spLocks/>
          </p:cNvSpPr>
          <p:nvPr/>
        </p:nvSpPr>
        <p:spPr>
          <a:xfrm>
            <a:off x="17874543" y="2967756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AA75B2FB-104B-8E7A-D3A5-7ABA66A3E57E}"/>
              </a:ext>
            </a:extLst>
          </p:cNvPr>
          <p:cNvSpPr txBox="1">
            <a:spLocks/>
          </p:cNvSpPr>
          <p:nvPr/>
        </p:nvSpPr>
        <p:spPr>
          <a:xfrm>
            <a:off x="22079241" y="296284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2FFF6860-4A25-2924-2399-053F3F92F303}"/>
              </a:ext>
            </a:extLst>
          </p:cNvPr>
          <p:cNvSpPr txBox="1">
            <a:spLocks/>
          </p:cNvSpPr>
          <p:nvPr/>
        </p:nvSpPr>
        <p:spPr>
          <a:xfrm>
            <a:off x="26262375" y="2943051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00BCC3FE-4DD3-E573-33FB-1755D3FA7EC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78" t="94653" r="93056" b="-1828"/>
          <a:stretch>
            <a:fillRect/>
          </a:stretch>
        </p:blipFill>
        <p:spPr>
          <a:xfrm>
            <a:off x="9004044" y="17867181"/>
            <a:ext cx="2133599" cy="1049867"/>
          </a:xfrm>
          <a:prstGeom prst="rect">
            <a:avLst/>
          </a:prstGeom>
          <a:noFill/>
          <a:ln w="25400">
            <a:noFill/>
          </a:ln>
        </p:spPr>
      </p:pic>
    </p:spTree>
    <p:extLst>
      <p:ext uri="{BB962C8B-B14F-4D97-AF65-F5344CB8AC3E}">
        <p14:creationId xmlns:p14="http://schemas.microsoft.com/office/powerpoint/2010/main" val="3663143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0412F3-E60D-F5C7-2214-3BAE61DE1846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2CF08A-E03D-0F69-728F-EA80A062BF1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86DDCEC-514E-CA2D-FDE6-430332570D25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08AFD0-4D52-0449-D4C8-4A47774CCB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-626" b="-744"/>
          <a:stretch>
            <a:fillRect/>
          </a:stretch>
        </p:blipFill>
        <p:spPr>
          <a:xfrm>
            <a:off x="92859" y="3458945"/>
            <a:ext cx="31890035" cy="173442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E44A24F-F0BC-EB8E-E05F-171C801A8C4D}"/>
              </a:ext>
            </a:extLst>
          </p:cNvPr>
          <p:cNvSpPr/>
          <p:nvPr/>
        </p:nvSpPr>
        <p:spPr>
          <a:xfrm>
            <a:off x="92860" y="3458945"/>
            <a:ext cx="24791883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71964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1FD89E1-0966-EDFD-E539-23E70D0ED856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67ACEA-37FD-C9EC-8277-7FDC622B1D0F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8C72EF-AF56-79FB-23FD-F472594FF0AD}"/>
              </a:ext>
            </a:extLst>
          </p:cNvPr>
          <p:cNvSpPr txBox="1">
            <a:spLocks/>
          </p:cNvSpPr>
          <p:nvPr/>
        </p:nvSpPr>
        <p:spPr>
          <a:xfrm>
            <a:off x="14472671" y="9580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5A90CA-4391-434A-ECEF-D4D3C543D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"/>
          <a:stretch>
            <a:fillRect/>
          </a:stretch>
        </p:blipFill>
        <p:spPr>
          <a:xfrm>
            <a:off x="328059" y="4062215"/>
            <a:ext cx="31347044" cy="1703429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08E245E-ECA4-F7A1-5B27-50EF83D43197}"/>
              </a:ext>
            </a:extLst>
          </p:cNvPr>
          <p:cNvSpPr/>
          <p:nvPr/>
        </p:nvSpPr>
        <p:spPr>
          <a:xfrm>
            <a:off x="13025413" y="13248112"/>
            <a:ext cx="3858330" cy="4060173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00471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1B1C4-2EB0-D016-2B4C-E90A635E7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587319-8D78-CE52-AE2F-A0418F4918FC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11EE0F8-FD13-67CC-16EC-8E60946EEF1A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AF0FF5-6F79-26F2-6311-AAFBA57738B3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872F1DDD-C0F8-D0B4-8EDB-7E74556F6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1" t="-1349" r="-141" b="-1783"/>
          <a:stretch>
            <a:fillRect/>
          </a:stretch>
        </p:blipFill>
        <p:spPr>
          <a:xfrm>
            <a:off x="250121" y="3298374"/>
            <a:ext cx="31584792" cy="17627783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03DDD96-F100-D30B-B4DE-8C2677F3E56B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057252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620DB-36DC-9A43-5FB7-31AC195AB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5BF1B9-892C-B32D-C5CA-C5B5E86F62F8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76C70A-DC63-3EFB-1D03-0649E872DB04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934C2-FE6E-5468-45B3-D3C94B23C09E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016A78-D76C-6217-9102-26766061E4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43" t="-790" r="-407" b="-1139"/>
          <a:stretch>
            <a:fillRect/>
          </a:stretch>
        </p:blipFill>
        <p:spPr>
          <a:xfrm>
            <a:off x="279257" y="3489146"/>
            <a:ext cx="31561457" cy="1734610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58BF92-3078-1F3B-A78C-7F5D51322E00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87227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A7049-4B1F-37FC-B5D1-2A22CBE65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93F682F-8504-444D-D3E5-211E292075A9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2025D4-D2B1-72CD-B100-D37B7E5FB8F8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7466DE-26AA-0C5F-5F41-B03ED2EA823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AB8D79-196C-C7F6-BB59-0479E2752D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" t="-554" r="-256" b="-657"/>
          <a:stretch>
            <a:fillRect/>
          </a:stretch>
        </p:blipFill>
        <p:spPr>
          <a:xfrm>
            <a:off x="177295" y="3410631"/>
            <a:ext cx="31761391" cy="174246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E189571-88D6-D7F8-0229-4DE9CCB1A36B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54122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404D0-BA02-B22D-C92D-F966ABBD7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920A8FF-150E-0DE5-6B41-CCBADFD6CF72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6B8DF3-D9B8-4A94-4105-DE4D4ABDA052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26EE33-B5A5-4B21-85A6-64E5B0CFA52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AE23BC-78CE-6F91-5DCF-D0328DE384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21" t="-854" r="-822" b="-1643"/>
          <a:stretch>
            <a:fillRect/>
          </a:stretch>
        </p:blipFill>
        <p:spPr>
          <a:xfrm>
            <a:off x="261256" y="3457372"/>
            <a:ext cx="31612113" cy="17437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AA76D41-FDEC-00DE-F62A-DE93A0C7CAC0}"/>
              </a:ext>
            </a:extLst>
          </p:cNvPr>
          <p:cNvSpPr/>
          <p:nvPr/>
        </p:nvSpPr>
        <p:spPr>
          <a:xfrm>
            <a:off x="724988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715015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8AE28-6E7F-1234-9989-86C1A1E55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7C2BAB-B4B2-DFAE-C156-5204A5EBE0AC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3108E3-B36C-CA98-1DBF-476BD1828B86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1DA4D1C-D783-64A9-8ACF-B761411F69AF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BF450C-EFD1-5560-AD94-B55E7DB954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-414" b="-1116"/>
          <a:stretch>
            <a:fillRect/>
          </a:stretch>
        </p:blipFill>
        <p:spPr>
          <a:xfrm>
            <a:off x="309480" y="3526971"/>
            <a:ext cx="31461087" cy="1721031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8E1BD77-8CBB-041D-F005-0BB608556738}"/>
              </a:ext>
            </a:extLst>
          </p:cNvPr>
          <p:cNvSpPr/>
          <p:nvPr/>
        </p:nvSpPr>
        <p:spPr>
          <a:xfrm>
            <a:off x="233433" y="3458945"/>
            <a:ext cx="24651310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49865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5B1C8-9426-104A-FAAF-A68806931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D65136-C87A-767A-BDA0-01868210B740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1774D8-3B41-4370-01CB-A325082D6CB4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1AA848D-1EB2-464A-9D4D-F52E3E82054B}"/>
              </a:ext>
            </a:extLst>
          </p:cNvPr>
          <p:cNvSpPr txBox="1">
            <a:spLocks/>
          </p:cNvSpPr>
          <p:nvPr/>
        </p:nvSpPr>
        <p:spPr>
          <a:xfrm>
            <a:off x="14472671" y="9580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85AD63-72A7-AAF0-CA99-0631AFD34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21"/>
          <a:stretch>
            <a:fillRect/>
          </a:stretch>
        </p:blipFill>
        <p:spPr>
          <a:xfrm>
            <a:off x="199062" y="3820883"/>
            <a:ext cx="31674310" cy="1721031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E4064D8-6E5B-03ED-E180-5EE31E4F9A32}"/>
              </a:ext>
            </a:extLst>
          </p:cNvPr>
          <p:cNvSpPr/>
          <p:nvPr/>
        </p:nvSpPr>
        <p:spPr>
          <a:xfrm>
            <a:off x="9928082" y="10804950"/>
            <a:ext cx="4081832" cy="522970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32578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B8D66-3AD9-8B24-82FB-C229EA71D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F5BD3E-8F98-7DBF-70B3-1F8B1AFDB262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0C2DCF0-3B30-5BF6-C48A-167885B4362B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6BD765-DD64-E428-D161-9CDBE7EF4C80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B73CDC0-B7A4-672F-5397-41F938E5E4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7" t="-1164" r="-278" b="-2208"/>
          <a:stretch>
            <a:fillRect/>
          </a:stretch>
        </p:blipFill>
        <p:spPr>
          <a:xfrm>
            <a:off x="78959" y="3360974"/>
            <a:ext cx="31925039" cy="1776881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30C8764-B288-71E7-9AA1-EA6932127B5B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50666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4A4D3-08D5-DCB0-1260-980F076BF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12B1CBC-3AA5-6281-A0B6-BF16D815C250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6A46D3C-28EF-E2AC-C19F-50062AB3807B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36297C-DEB0-34C5-EB03-35D69DC8FEBE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69B111-5164-62AC-70D0-6FBB0201AC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2" t="-814" r="-553" b="-383"/>
          <a:stretch>
            <a:fillRect/>
          </a:stretch>
        </p:blipFill>
        <p:spPr>
          <a:xfrm>
            <a:off x="195943" y="3455719"/>
            <a:ext cx="31742742" cy="1731422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A6A5831-2A9C-C6B2-BF0B-D0AD99B83D4C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116681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0FAA02-DC69-A735-E280-D63454D1B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5475E1F-3F85-EA49-2F26-A77B840092DF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6274DAB-DE5D-C89F-EED0-0E4901F85000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87458C-1D04-E93D-7B14-1F2BFEDD7F2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9BE4A0-5154-6B3F-663C-B69617E66E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" t="-809" r="-163" b="-1318"/>
          <a:stretch>
            <a:fillRect/>
          </a:stretch>
        </p:blipFill>
        <p:spPr>
          <a:xfrm>
            <a:off x="341479" y="3425468"/>
            <a:ext cx="31433920" cy="174097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164DE51-ECED-929C-21E6-246B532F5E3B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1469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81C2C-FD9A-7AE7-9F91-B112ED079E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23C8E4D-6BE5-3015-86AF-553314CDA908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E783D1D-B079-55B0-80DA-7E743C79D41D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C250-AA00-5DA2-B7F5-E69DBAF3B4FA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C5714B-F8A6-67CE-CAB4-E5F435CBA8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560" t="-1629" r="-543" b="-1578"/>
          <a:stretch>
            <a:fillRect/>
          </a:stretch>
        </p:blipFill>
        <p:spPr>
          <a:xfrm>
            <a:off x="245499" y="3298371"/>
            <a:ext cx="31578997" cy="1751165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AAA58F5-33EE-F642-44DC-94A346634D26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593815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5D21E-EE87-9D1B-B79D-8F27BA178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520887-76FD-C988-590E-698ED6EBDB13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461EE3-D9CC-9785-1F1E-93BF8D872154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16B0159-8B96-F4FE-CA30-F2B857DF00ED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07E209-B3DD-598F-30C3-D2A23ACD3F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" r="-563" b="-1475"/>
          <a:stretch>
            <a:fillRect/>
          </a:stretch>
        </p:blipFill>
        <p:spPr>
          <a:xfrm>
            <a:off x="418725" y="3617134"/>
            <a:ext cx="31291360" cy="1715280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902A7C5-D0D9-F17D-6B8D-82D96A43F039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67437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B6889-0870-0D45-FA8D-FC8140214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033097-88BF-D105-C9F1-F6B3E6144277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142F4D-E71A-D00D-1879-3458B174029D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EA9B16A-95E6-8E0D-4216-850D90DC14C8}"/>
              </a:ext>
            </a:extLst>
          </p:cNvPr>
          <p:cNvSpPr txBox="1">
            <a:spLocks/>
          </p:cNvSpPr>
          <p:nvPr/>
        </p:nvSpPr>
        <p:spPr>
          <a:xfrm>
            <a:off x="14472671" y="9580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964918-CD37-A8E8-CBA6-BAA002645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86"/>
          <a:stretch>
            <a:fillRect/>
          </a:stretch>
        </p:blipFill>
        <p:spPr>
          <a:xfrm>
            <a:off x="500275" y="3755570"/>
            <a:ext cx="31077564" cy="1685108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FE40BE8-C1DC-DF55-076A-6E992E042E98}"/>
              </a:ext>
            </a:extLst>
          </p:cNvPr>
          <p:cNvSpPr/>
          <p:nvPr/>
        </p:nvSpPr>
        <p:spPr>
          <a:xfrm>
            <a:off x="18745546" y="5656100"/>
            <a:ext cx="4016483" cy="387978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87641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6D354-1C10-2CCF-E82B-CB1B31B63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625826D-2259-AD4F-1EEA-73C6132617DD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B066043-34B0-21E3-A7B7-920EB5174466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64E787-9616-D855-655F-73A4435B49CF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56AEA24-E1DF-CED5-6A6D-BBCB385368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1" t="-1500" r="-506" b="-1517"/>
          <a:stretch>
            <a:fillRect/>
          </a:stretch>
        </p:blipFill>
        <p:spPr>
          <a:xfrm>
            <a:off x="272577" y="3357314"/>
            <a:ext cx="31535479" cy="1751059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6F192DE-FF8C-4019-AD32-94548C94017D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56163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C825A-9C5D-B9B2-3741-399F258E2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FD9300-9E9A-9174-C910-24E139E17746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FB43451-233F-324A-0B03-A5C429CC038B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5F4CF7-4653-D18C-F4C4-0A8B680F173E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7BFE5F-DB9E-AD51-46C5-9968D0123C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1" t="-1667" r="-567" b="-1331"/>
          <a:stretch>
            <a:fillRect/>
          </a:stretch>
        </p:blipFill>
        <p:spPr>
          <a:xfrm>
            <a:off x="372496" y="3396340"/>
            <a:ext cx="31366066" cy="1740625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C25228-892D-C75E-4C10-8698A8E66B6F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081985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8893F-5BB2-88B4-525A-62308A0B73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F77E181-7BDD-3E95-2ED0-9892F5820082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B42FDA6-5D4A-2517-7C55-D09F225400EE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522560-59AE-F893-BF90-E9599E4C970C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8406A-9AE5-8E43-903B-E471571647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1" t="-1186" r="-436" b="-839"/>
          <a:stretch>
            <a:fillRect/>
          </a:stretch>
        </p:blipFill>
        <p:spPr>
          <a:xfrm>
            <a:off x="270817" y="3363685"/>
            <a:ext cx="31569102" cy="173736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63CA258-06BD-1AF6-53CF-7EEA0EFE4128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28300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7DAFB-35AF-B02D-79C7-3648AB23D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4BD307F-8C09-4A45-F091-CF73E1194070}"/>
              </a:ext>
            </a:extLst>
          </p:cNvPr>
          <p:cNvSpPr txBox="1"/>
          <p:nvPr/>
        </p:nvSpPr>
        <p:spPr>
          <a:xfrm>
            <a:off x="408785" y="300178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S1.A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504A171-F10F-2A0B-2715-554D0BBB5285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C0618-4F36-C863-C926-9E4D02C0E221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03CEFE-A45F-8B86-D2E8-963866C62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20" t="-1342" r="-344" b="-1515"/>
          <a:stretch>
            <a:fillRect/>
          </a:stretch>
        </p:blipFill>
        <p:spPr>
          <a:xfrm>
            <a:off x="206738" y="3331031"/>
            <a:ext cx="31713295" cy="1760281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045D86-CC33-C7DB-601F-4B8CC6539170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669701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FAA54-D109-DF9C-10BF-81A0A3952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6A2850-02FB-5C52-A349-95C8B3871C35}"/>
              </a:ext>
            </a:extLst>
          </p:cNvPr>
          <p:cNvSpPr txBox="1"/>
          <p:nvPr/>
        </p:nvSpPr>
        <p:spPr>
          <a:xfrm>
            <a:off x="11344111" y="8596761"/>
            <a:ext cx="947086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S1.B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8624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180AB-30D3-D174-EE83-78CA98E3F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6C847-6536-2139-AB07-B73714647A67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S1.B</a:t>
            </a:r>
            <a:endParaRPr lang="en-HK" sz="4050" b="1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6C7BE1B-8DB4-61CF-5C47-B43059473391}"/>
              </a:ext>
            </a:extLst>
          </p:cNvPr>
          <p:cNvSpPr/>
          <p:nvPr/>
        </p:nvSpPr>
        <p:spPr>
          <a:xfrm>
            <a:off x="163286" y="3298371"/>
            <a:ext cx="31677428" cy="160717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320C0D-B608-4844-1BC6-1E461A4A3B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51"/>
          <a:stretch/>
        </p:blipFill>
        <p:spPr>
          <a:xfrm>
            <a:off x="1314305" y="5316801"/>
            <a:ext cx="5369469" cy="3657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0285BE-49A8-655C-7932-3E535807F136}"/>
              </a:ext>
            </a:extLst>
          </p:cNvPr>
          <p:cNvSpPr txBox="1"/>
          <p:nvPr/>
        </p:nvSpPr>
        <p:spPr>
          <a:xfrm>
            <a:off x="705737" y="6526927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2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2956DA13-93E8-75DE-FC87-23C6060742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1" r="19327"/>
          <a:stretch/>
        </p:blipFill>
        <p:spPr>
          <a:xfrm>
            <a:off x="15234233" y="5197742"/>
            <a:ext cx="4133522" cy="3657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813C89-8D16-7282-CB35-FF32AFF2AB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6" r="19371"/>
          <a:stretch/>
        </p:blipFill>
        <p:spPr>
          <a:xfrm>
            <a:off x="19416730" y="5183459"/>
            <a:ext cx="4133520" cy="3657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40FD02-F980-91FF-0F7D-CF44F90528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2" r="19816"/>
          <a:stretch/>
        </p:blipFill>
        <p:spPr>
          <a:xfrm>
            <a:off x="23578066" y="5178476"/>
            <a:ext cx="4133520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CB8D9BB-0834-55A1-E036-F08DA8C6F5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2" r="21369"/>
          <a:stretch/>
        </p:blipFill>
        <p:spPr>
          <a:xfrm>
            <a:off x="27596583" y="5186289"/>
            <a:ext cx="3907707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6FF08A-EC1D-E2E2-9B75-605779D160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62"/>
          <a:stretch/>
        </p:blipFill>
        <p:spPr>
          <a:xfrm>
            <a:off x="1268334" y="9415180"/>
            <a:ext cx="5395672" cy="3657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B844872-6BEA-B594-73D9-F102F0309EDA}"/>
              </a:ext>
            </a:extLst>
          </p:cNvPr>
          <p:cNvSpPr txBox="1"/>
          <p:nvPr/>
        </p:nvSpPr>
        <p:spPr>
          <a:xfrm>
            <a:off x="689722" y="10123147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3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63072BB1-2756-B404-12D5-F2720DB68C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71" r="19054"/>
          <a:stretch/>
        </p:blipFill>
        <p:spPr>
          <a:xfrm>
            <a:off x="15249446" y="9583721"/>
            <a:ext cx="4112213" cy="3657600"/>
          </a:xfr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EA4C4E1-4A9F-67CD-2C5A-02870F512BF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4" r="18999"/>
          <a:stretch/>
        </p:blipFill>
        <p:spPr>
          <a:xfrm>
            <a:off x="19384073" y="9563399"/>
            <a:ext cx="4112213" cy="36576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7214C47-DCB6-277C-1AEF-C4DE8A6A044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18" r="19906"/>
          <a:stretch/>
        </p:blipFill>
        <p:spPr>
          <a:xfrm>
            <a:off x="23484915" y="9582989"/>
            <a:ext cx="4112213" cy="365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47906E9-9521-F06F-DFB1-2DBE60B42EF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1" r="19093"/>
          <a:stretch/>
        </p:blipFill>
        <p:spPr>
          <a:xfrm>
            <a:off x="27596583" y="9596654"/>
            <a:ext cx="4112217" cy="365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E9197F-5D84-D335-CE79-2360BD7F1E2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74"/>
          <a:stretch/>
        </p:blipFill>
        <p:spPr>
          <a:xfrm>
            <a:off x="1365634" y="14067537"/>
            <a:ext cx="5401589" cy="3657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ED971EF-65F4-C60B-2087-23FB131E2AE0}"/>
              </a:ext>
            </a:extLst>
          </p:cNvPr>
          <p:cNvSpPr txBox="1"/>
          <p:nvPr/>
        </p:nvSpPr>
        <p:spPr>
          <a:xfrm>
            <a:off x="665804" y="14464073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14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DD9A2CEA-5E11-DBF7-48E1-BAC5E521BB2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80" r="19688"/>
          <a:stretch/>
        </p:blipFill>
        <p:spPr>
          <a:xfrm>
            <a:off x="15195198" y="14172604"/>
            <a:ext cx="4142886" cy="36576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6F1A2B9-05E7-D505-A9CD-D7D3174B099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4" r="18365"/>
          <a:stretch/>
        </p:blipFill>
        <p:spPr>
          <a:xfrm>
            <a:off x="19384073" y="14178556"/>
            <a:ext cx="4142888" cy="36576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D34CB2A-16C1-836A-DBD1-ACBC68DCC75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7" r="20081"/>
          <a:stretch/>
        </p:blipFill>
        <p:spPr>
          <a:xfrm>
            <a:off x="23349403" y="14170159"/>
            <a:ext cx="4142888" cy="36576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57AB87C-75B4-DAF5-A9E0-57DCCADE35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49" t="39082" r="26066" b="36342"/>
          <a:stretch/>
        </p:blipFill>
        <p:spPr>
          <a:xfrm>
            <a:off x="7852647" y="5371904"/>
            <a:ext cx="5974939" cy="3595639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2560CFC-0514-7CA9-C592-D90C48568774}"/>
              </a:ext>
            </a:extLst>
          </p:cNvPr>
          <p:cNvSpPr/>
          <p:nvPr/>
        </p:nvSpPr>
        <p:spPr>
          <a:xfrm>
            <a:off x="4708664" y="6715199"/>
            <a:ext cx="1495387" cy="89590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344B876-157B-D06A-C5BF-94F36FC396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69" t="17828" r="48342" b="52630"/>
          <a:stretch/>
        </p:blipFill>
        <p:spPr>
          <a:xfrm>
            <a:off x="8758288" y="9302142"/>
            <a:ext cx="4521645" cy="4322218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38B999F-7030-9E03-895B-29CA855DF8B3}"/>
              </a:ext>
            </a:extLst>
          </p:cNvPr>
          <p:cNvSpPr/>
          <p:nvPr/>
        </p:nvSpPr>
        <p:spPr>
          <a:xfrm>
            <a:off x="3636220" y="10024974"/>
            <a:ext cx="1111955" cy="107508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3B1A7AE-B38A-A04C-CC79-E8E8A52C009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3" t="28194" r="25729" b="48056"/>
          <a:stretch/>
        </p:blipFill>
        <p:spPr>
          <a:xfrm>
            <a:off x="11229430" y="14250994"/>
            <a:ext cx="3834626" cy="3474791"/>
          </a:xfrm>
          <a:prstGeom prst="rect">
            <a:avLst/>
          </a:prstGeom>
          <a:ln w="25400">
            <a:solidFill>
              <a:srgbClr val="92D050"/>
            </a:solidFill>
          </a:ln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E176178-7E47-5ABC-B132-4073272F14E4}"/>
              </a:ext>
            </a:extLst>
          </p:cNvPr>
          <p:cNvSpPr/>
          <p:nvPr/>
        </p:nvSpPr>
        <p:spPr>
          <a:xfrm>
            <a:off x="5385695" y="15062696"/>
            <a:ext cx="939410" cy="851106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360B26-01D8-0F59-1113-AD2834D8F611}"/>
              </a:ext>
            </a:extLst>
          </p:cNvPr>
          <p:cNvSpPr txBox="1"/>
          <p:nvPr/>
        </p:nvSpPr>
        <p:spPr>
          <a:xfrm>
            <a:off x="327339" y="3420311"/>
            <a:ext cx="4391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LAP POD 2/3/14, DG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8B2349DC-D620-C4C1-CE07-8FBFADCAA756}"/>
              </a:ext>
            </a:extLst>
          </p:cNvPr>
          <p:cNvSpPr txBox="1">
            <a:spLocks/>
          </p:cNvSpPr>
          <p:nvPr/>
        </p:nvSpPr>
        <p:spPr>
          <a:xfrm>
            <a:off x="26409716" y="3489899"/>
            <a:ext cx="5365671" cy="34561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800, 40x, z stacks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10D29BAC-9A89-5604-3218-BB6B31509991}"/>
              </a:ext>
            </a:extLst>
          </p:cNvPr>
          <p:cNvSpPr txBox="1">
            <a:spLocks/>
          </p:cNvSpPr>
          <p:nvPr/>
        </p:nvSpPr>
        <p:spPr>
          <a:xfrm>
            <a:off x="3123640" y="4313673"/>
            <a:ext cx="2987355" cy="58254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8A7370A1-E4F6-154B-EBF9-C3ADE49D621B}"/>
              </a:ext>
            </a:extLst>
          </p:cNvPr>
          <p:cNvSpPr txBox="1">
            <a:spLocks/>
          </p:cNvSpPr>
          <p:nvPr/>
        </p:nvSpPr>
        <p:spPr>
          <a:xfrm>
            <a:off x="9804845" y="4321751"/>
            <a:ext cx="2123617" cy="47611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001E656C-F9A9-47C7-9C4C-E4B536B2E3BD}"/>
              </a:ext>
            </a:extLst>
          </p:cNvPr>
          <p:cNvSpPr txBox="1">
            <a:spLocks/>
          </p:cNvSpPr>
          <p:nvPr/>
        </p:nvSpPr>
        <p:spPr>
          <a:xfrm>
            <a:off x="16367481" y="4290849"/>
            <a:ext cx="1963421" cy="63056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D17BBDF6-8816-C149-D306-7FBC8E821608}"/>
              </a:ext>
            </a:extLst>
          </p:cNvPr>
          <p:cNvSpPr txBox="1">
            <a:spLocks/>
          </p:cNvSpPr>
          <p:nvPr/>
        </p:nvSpPr>
        <p:spPr>
          <a:xfrm>
            <a:off x="20875916" y="4341419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FA050132-F79A-BF05-29D1-0C5E7811858A}"/>
              </a:ext>
            </a:extLst>
          </p:cNvPr>
          <p:cNvSpPr txBox="1">
            <a:spLocks/>
          </p:cNvSpPr>
          <p:nvPr/>
        </p:nvSpPr>
        <p:spPr>
          <a:xfrm>
            <a:off x="24649748" y="4271188"/>
            <a:ext cx="1856160" cy="65023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B9AEDF7B-C6AE-C372-5D60-F783C6F75064}"/>
              </a:ext>
            </a:extLst>
          </p:cNvPr>
          <p:cNvSpPr txBox="1">
            <a:spLocks/>
          </p:cNvSpPr>
          <p:nvPr/>
        </p:nvSpPr>
        <p:spPr>
          <a:xfrm>
            <a:off x="28676262" y="4271064"/>
            <a:ext cx="1953302" cy="65035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5C978EA7-0147-465C-945B-6AE2DA29900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58" t="43157" r="63005" b="26225"/>
          <a:stretch/>
        </p:blipFill>
        <p:spPr>
          <a:xfrm>
            <a:off x="6980495" y="14047394"/>
            <a:ext cx="3834355" cy="4479646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61B7409C-2E54-54E3-2286-EDE25907AEBB}"/>
              </a:ext>
            </a:extLst>
          </p:cNvPr>
          <p:cNvSpPr/>
          <p:nvPr/>
        </p:nvSpPr>
        <p:spPr>
          <a:xfrm>
            <a:off x="2831909" y="15733259"/>
            <a:ext cx="958582" cy="111987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91071542-E379-7236-257F-7C00C1FF387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75" r="20197"/>
          <a:stretch/>
        </p:blipFill>
        <p:spPr>
          <a:xfrm>
            <a:off x="27649942" y="14170159"/>
            <a:ext cx="3940627" cy="36576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537294E-366A-71C2-DD6E-D3ABA02A69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" t="95652" r="93419" b="-1771"/>
          <a:stretch>
            <a:fillRect/>
          </a:stretch>
        </p:blipFill>
        <p:spPr>
          <a:xfrm>
            <a:off x="6921099" y="18648074"/>
            <a:ext cx="1643662" cy="89524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85688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82CF08A-E03D-0F69-728F-EA80A062BF17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86DDCEC-514E-CA2D-FDE6-430332570D25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B0A682-86AF-410C-6832-E863744C2634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041D96-0DEC-AD0E-6F4A-5148235338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699" b="-1249"/>
          <a:stretch>
            <a:fillRect/>
          </a:stretch>
        </p:blipFill>
        <p:spPr>
          <a:xfrm>
            <a:off x="164681" y="3120842"/>
            <a:ext cx="31774005" cy="173551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09C568E-AECE-91AB-2247-F43543B233B8}"/>
              </a:ext>
            </a:extLst>
          </p:cNvPr>
          <p:cNvSpPr/>
          <p:nvPr/>
        </p:nvSpPr>
        <p:spPr>
          <a:xfrm>
            <a:off x="164682" y="3022871"/>
            <a:ext cx="24623304" cy="1735518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2894361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DE9FBE-A391-ED04-AD30-1F138FA3D241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1EC09F-3365-23D6-B7D3-9BF738A01665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332C828-848A-9800-8F5A-1CA84956B0DC}"/>
              </a:ext>
            </a:extLst>
          </p:cNvPr>
          <p:cNvSpPr txBox="1">
            <a:spLocks/>
          </p:cNvSpPr>
          <p:nvPr/>
        </p:nvSpPr>
        <p:spPr>
          <a:xfrm>
            <a:off x="14997332" y="1170963"/>
            <a:ext cx="2123617" cy="100963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EF5948-08B3-E7A8-F917-8868ACF5A2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499"/>
          <a:stretch>
            <a:fillRect/>
          </a:stretch>
        </p:blipFill>
        <p:spPr>
          <a:xfrm>
            <a:off x="380819" y="3860800"/>
            <a:ext cx="31389453" cy="1696719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BC5FC89-8099-1218-A7BA-19DB7ACB9FA7}"/>
              </a:ext>
            </a:extLst>
          </p:cNvPr>
          <p:cNvSpPr/>
          <p:nvPr/>
        </p:nvSpPr>
        <p:spPr>
          <a:xfrm>
            <a:off x="16572641" y="10438254"/>
            <a:ext cx="6727626" cy="429374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1692953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1B1C4-2EB0-D016-2B4C-E90A635E7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11EE0F8-FD13-67CC-16EC-8E60946EEF1A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A67A1-B346-6D71-D631-024DF667738F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819F1A-864F-16F4-2EEB-B342C6AA619F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DEA07F-1754-941E-4FA2-CA90335A8B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13" t="-971" r="-265" b="-1362"/>
          <a:stretch>
            <a:fillRect/>
          </a:stretch>
        </p:blipFill>
        <p:spPr>
          <a:xfrm>
            <a:off x="317875" y="3438144"/>
            <a:ext cx="31491406" cy="1733702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78E61B-1DE0-1F62-7374-1FB235CF4C77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385404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620DB-36DC-9A43-5FB7-31AC195AB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C76C70A-DC63-3EFB-1D03-0649E872DB04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4145D6-F98D-0EFC-1053-6D33FF9E6214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716885-1A36-4E0F-485F-F8D0690BDB93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316E70-B680-B20A-AB04-6360BC27E8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4" r="-387" b="-1059"/>
          <a:stretch>
            <a:fillRect/>
          </a:stretch>
        </p:blipFill>
        <p:spPr>
          <a:xfrm>
            <a:off x="302267" y="3671319"/>
            <a:ext cx="31518853" cy="171458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EF2A8CF-B01E-4A64-DA11-D46FB7BC2947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9028334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A7049-4B1F-37FC-B5D1-2A22CBE65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62025D4-D2B1-72CD-B100-D37B7E5FB8F8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BFC5DC-28A5-EBF2-35B5-86C5CBCA8BEB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69ED7E-AD0B-2038-9568-3A8207F4690A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17127F-D614-CA36-07CD-66AED5A9E1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1" t="-966" r="-488" b="-775"/>
          <a:stretch>
            <a:fillRect/>
          </a:stretch>
        </p:blipFill>
        <p:spPr>
          <a:xfrm>
            <a:off x="251388" y="3488582"/>
            <a:ext cx="31623921" cy="1732587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BF41BB4-7301-4AA7-8B88-F5A2F702601D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3451867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404D0-BA02-B22D-C92D-F966ABBD7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16B8DF3-D9B8-4A94-4105-DE4D4ABDA052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D35141-5074-059B-4D1F-7DE45241A812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179377-54A0-84EE-9BB1-607CF9CD9F83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D34EED-EA3C-09CE-EA5D-57887E67F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10" t="-1036" r="-781" b="-1202"/>
          <a:stretch>
            <a:fillRect/>
          </a:stretch>
        </p:blipFill>
        <p:spPr>
          <a:xfrm>
            <a:off x="302250" y="3583091"/>
            <a:ext cx="31555446" cy="1730237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01F77F2-868C-E98D-5646-BBF0FA6D80E4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2755254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B5A49-986F-BEAA-3A0A-7C4F143BD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23FAE43-2F1A-561F-7978-9992736E6994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B02029C-95DD-1BCC-3895-FDCC7F10DC2F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1B3C3C-DC1A-E03D-0337-DD7BEAA212E0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DBF301-4E7A-486A-001C-3A0092809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319" b="-1055"/>
          <a:stretch>
            <a:fillRect/>
          </a:stretch>
        </p:blipFill>
        <p:spPr>
          <a:xfrm>
            <a:off x="197205" y="3390732"/>
            <a:ext cx="31748499" cy="17373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8574AC-2F5B-090E-A55F-BF38DFE66580}"/>
              </a:ext>
            </a:extLst>
          </p:cNvPr>
          <p:cNvSpPr/>
          <p:nvPr/>
        </p:nvSpPr>
        <p:spPr>
          <a:xfrm>
            <a:off x="197205" y="3289610"/>
            <a:ext cx="24687538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820289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B9313-49C7-767D-9223-A497BBBE2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799DB2-D260-EE60-1DAB-22ACA1962A30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AEB73F-4B18-EFAB-EE0E-E39A7849F077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98761B7-AB37-2C43-16CA-3ED043B302A3}"/>
              </a:ext>
            </a:extLst>
          </p:cNvPr>
          <p:cNvSpPr txBox="1">
            <a:spLocks/>
          </p:cNvSpPr>
          <p:nvPr/>
        </p:nvSpPr>
        <p:spPr>
          <a:xfrm>
            <a:off x="14997332" y="1170963"/>
            <a:ext cx="2123617" cy="100963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AE2F6D-C26C-AC65-5011-4F30148C94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-562"/>
          <a:stretch>
            <a:fillRect/>
          </a:stretch>
        </p:blipFill>
        <p:spPr>
          <a:xfrm>
            <a:off x="380820" y="3589866"/>
            <a:ext cx="31386110" cy="1695502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D8B1D74-5C76-2043-33FC-74E30D233920}"/>
              </a:ext>
            </a:extLst>
          </p:cNvPr>
          <p:cNvSpPr/>
          <p:nvPr/>
        </p:nvSpPr>
        <p:spPr>
          <a:xfrm>
            <a:off x="11258612" y="6631275"/>
            <a:ext cx="5200588" cy="508659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678218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73B76-B324-49DB-DD68-5BC95E48C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099BC38-6048-9AAC-3C29-176BC3177BC7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418B0-2FF0-CE3C-5024-BEDA992E20ED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916DAB-DD3E-1D98-051E-E70D83086D2B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0383DA9D-9E5E-551E-348E-369DBEFC5A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58" t="-1119" r="-307" b="-937"/>
          <a:stretch>
            <a:fillRect/>
          </a:stretch>
        </p:blipFill>
        <p:spPr>
          <a:xfrm>
            <a:off x="222406" y="3415512"/>
            <a:ext cx="31708442" cy="17411136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9D6A7D4-FF76-7349-E81A-3A594B6D0D40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73959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E8F5B2-7B73-6E83-BFA8-196EEDB04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3EF3C02-BC03-B3CE-66FD-E74EB8957D96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245D66-B4FA-470F-6FB8-C4B64CAAAE8F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A75629-B85E-FAE8-82C5-F8559C39F56A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F5B142-7EAC-1016-1600-7639A482C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" t="-1632" r="-420" b="-1104"/>
          <a:stretch>
            <a:fillRect/>
          </a:stretch>
        </p:blipFill>
        <p:spPr>
          <a:xfrm>
            <a:off x="182880" y="3248322"/>
            <a:ext cx="31775872" cy="1766773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FE6AB3D-D6BF-0616-9880-83EEE46C1670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0280874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568D1-CB48-0491-2DCA-660A92A62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5BADB78-4613-3FFC-8467-E3CF3F5CBF4E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3A8F7B-6C78-3FB2-D2DF-5CEE48E240D8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AC65EB-8549-4437-EE81-73E539EEB118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A69CA0-C592-00C5-E9EA-E4E281A87C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" t="-899" r="-751" b="-2991"/>
          <a:stretch>
            <a:fillRect/>
          </a:stretch>
        </p:blipFill>
        <p:spPr>
          <a:xfrm>
            <a:off x="182880" y="3424600"/>
            <a:ext cx="31747968" cy="1774741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9B1E361-9F07-DC85-D722-C53567BBCC27}"/>
              </a:ext>
            </a:extLst>
          </p:cNvPr>
          <p:cNvSpPr/>
          <p:nvPr/>
        </p:nvSpPr>
        <p:spPr>
          <a:xfrm>
            <a:off x="724625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764284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19039-9BBB-27B6-2A3A-32599196A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788D3DC-EB05-8B25-BCA2-BD9CCF5B5D3E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DBF1CD-457B-8E5E-4C61-123CF1878BC9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76B01F-32ED-9BDE-A7A5-8D8474EE85FA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2B94D5-69A7-E632-7476-86ABAC0C72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5" t="-1617" r="-458" b="-1153"/>
          <a:stretch>
            <a:fillRect/>
          </a:stretch>
        </p:blipFill>
        <p:spPr>
          <a:xfrm>
            <a:off x="216816" y="3326928"/>
            <a:ext cx="31640880" cy="1754306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7646619-EB6D-7908-314C-3217B17E0B8A}"/>
              </a:ext>
            </a:extLst>
          </p:cNvPr>
          <p:cNvSpPr/>
          <p:nvPr/>
        </p:nvSpPr>
        <p:spPr>
          <a:xfrm>
            <a:off x="724625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879550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B25A5-177F-6CC7-E0C7-7BA951C83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C675FF9-7CCB-E29D-709D-D260159382E1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EBC6650-0A90-8180-2C10-736D5D85A841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BCE73A-F145-3561-E6F4-FE2E0D635A19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8C22F-B292-1F49-BFB0-263759CA51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-1" r="-718" b="-1078"/>
          <a:stretch>
            <a:fillRect/>
          </a:stretch>
        </p:blipFill>
        <p:spPr>
          <a:xfrm>
            <a:off x="339061" y="3657600"/>
            <a:ext cx="31465211" cy="1715414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1B5A070-F83E-DDAE-6F4B-F7ED3DDE9A0F}"/>
              </a:ext>
            </a:extLst>
          </p:cNvPr>
          <p:cNvSpPr/>
          <p:nvPr/>
        </p:nvSpPr>
        <p:spPr>
          <a:xfrm>
            <a:off x="380820" y="3458945"/>
            <a:ext cx="24334588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8966054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0C9B5-1CE2-1DCE-7CD2-0A05E2FAD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4BAB58-0228-C265-2D66-2628591BD296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EFB417-F9B4-0E8B-C801-6028E70B1BCB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3E5659-B7A5-5881-7ED8-7A9527A50C13}"/>
              </a:ext>
            </a:extLst>
          </p:cNvPr>
          <p:cNvSpPr txBox="1">
            <a:spLocks/>
          </p:cNvSpPr>
          <p:nvPr/>
        </p:nvSpPr>
        <p:spPr>
          <a:xfrm>
            <a:off x="14997332" y="1170963"/>
            <a:ext cx="2123617" cy="100963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51AEA3-2FBF-C532-BAEB-BDEBA60525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03"/>
          <a:stretch>
            <a:fillRect/>
          </a:stretch>
        </p:blipFill>
        <p:spPr>
          <a:xfrm>
            <a:off x="1277630" y="2764893"/>
            <a:ext cx="30116770" cy="1631114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F100E5B-F011-F944-A17A-817F8E01B0A5}"/>
              </a:ext>
            </a:extLst>
          </p:cNvPr>
          <p:cNvSpPr/>
          <p:nvPr/>
        </p:nvSpPr>
        <p:spPr>
          <a:xfrm>
            <a:off x="19226839" y="7232188"/>
            <a:ext cx="4479827" cy="415971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D42921-F325-9BD3-A816-E8252D084657}"/>
              </a:ext>
            </a:extLst>
          </p:cNvPr>
          <p:cNvSpPr/>
          <p:nvPr/>
        </p:nvSpPr>
        <p:spPr>
          <a:xfrm>
            <a:off x="8244283" y="9821334"/>
            <a:ext cx="4218650" cy="486891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2379453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2A8DAE-79F3-35C7-F63F-54A9D7B68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E6B7F12-76BE-2440-3EAF-51EF9E0F75FE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042905-C35D-72B1-C369-955584443DD3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B14A95-CA24-0902-0B2D-D09D7971B0B8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686C7A-85FD-15E7-1B16-0DFDF78AD6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9" t="-646" r="-396" b="-744"/>
          <a:stretch>
            <a:fillRect/>
          </a:stretch>
        </p:blipFill>
        <p:spPr>
          <a:xfrm>
            <a:off x="292608" y="3516714"/>
            <a:ext cx="31565088" cy="172812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8E48DA-BDFD-A0DE-E33B-5565CAD732C9}"/>
              </a:ext>
            </a:extLst>
          </p:cNvPr>
          <p:cNvSpPr/>
          <p:nvPr/>
        </p:nvSpPr>
        <p:spPr>
          <a:xfrm>
            <a:off x="724625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796108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527E0-0468-B446-4C15-673202B5F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C3A903-E2ED-E211-529E-F5D54C15A06C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DC0D60-5FB7-9185-DAB7-5CBD57CC044E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CF9A98-97E7-52C7-9E0E-A8A3C00C4686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9BB898-0A8F-1BD1-AC1D-22C2FDBE1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6" t="-695" r="-255" b="-1080"/>
          <a:stretch>
            <a:fillRect/>
          </a:stretch>
        </p:blipFill>
        <p:spPr>
          <a:xfrm>
            <a:off x="338826" y="3457546"/>
            <a:ext cx="31460165" cy="1731897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CEC3240-639E-4BE1-91FC-5AA34AC380E4}"/>
              </a:ext>
            </a:extLst>
          </p:cNvPr>
          <p:cNvSpPr/>
          <p:nvPr/>
        </p:nvSpPr>
        <p:spPr>
          <a:xfrm>
            <a:off x="724625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98983935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15C01-5889-8E69-E853-5420E5098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2D29EC8-D831-69C9-B207-440F15297E67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D22077-559C-16AE-79CB-50BB4D6A6C40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DC53A2-5B7F-3ED5-C9A1-E799F0F0FE5C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77A33-D55D-5AA6-032A-B6BFCB1693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1" t="-1646" r="-571" b="-981"/>
          <a:stretch>
            <a:fillRect/>
          </a:stretch>
        </p:blipFill>
        <p:spPr>
          <a:xfrm>
            <a:off x="119370" y="3249847"/>
            <a:ext cx="31884630" cy="1766620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642820C-8F49-F460-1706-7E9A8B11D589}"/>
              </a:ext>
            </a:extLst>
          </p:cNvPr>
          <p:cNvSpPr/>
          <p:nvPr/>
        </p:nvSpPr>
        <p:spPr>
          <a:xfrm>
            <a:off x="7246256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9875565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F9D34-7686-6094-496B-7937FB3E0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D9A075C-3A29-08D9-1D99-80281A71073C}"/>
              </a:ext>
            </a:extLst>
          </p:cNvPr>
          <p:cNvSpPr txBox="1">
            <a:spLocks/>
          </p:cNvSpPr>
          <p:nvPr/>
        </p:nvSpPr>
        <p:spPr>
          <a:xfrm>
            <a:off x="14510632" y="1012650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2D6BA6-44AD-949D-7313-D6A9FB05EFB8}"/>
              </a:ext>
            </a:extLst>
          </p:cNvPr>
          <p:cNvSpPr txBox="1"/>
          <p:nvPr/>
        </p:nvSpPr>
        <p:spPr>
          <a:xfrm>
            <a:off x="448554" y="379693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S1.B</a:t>
            </a:r>
            <a:endParaRPr lang="en-HK" sz="405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9497D-13DF-D23A-5714-992A8B48E2E1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9C385F-93F5-107A-25F9-7AD420E54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72" t="-718" r="-336" b="-1933"/>
          <a:stretch>
            <a:fillRect/>
          </a:stretch>
        </p:blipFill>
        <p:spPr>
          <a:xfrm>
            <a:off x="134543" y="3440639"/>
            <a:ext cx="31843543" cy="175803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8F42659-B19D-2EB8-481A-0458FAE78F34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558696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FF02DD-6FC9-CDD6-0FF8-12F35B929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DE3518-3163-1514-C346-775F10D09A42}"/>
              </a:ext>
            </a:extLst>
          </p:cNvPr>
          <p:cNvSpPr txBox="1"/>
          <p:nvPr/>
        </p:nvSpPr>
        <p:spPr>
          <a:xfrm>
            <a:off x="11285600" y="8596761"/>
            <a:ext cx="958788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S1.C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0443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DCF1D-B7F2-CAA1-EF22-8ABC461B5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E40CA2-84E4-C5AC-9F23-9B811919E015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S1.C</a:t>
            </a:r>
            <a:endParaRPr lang="en-HK" sz="4050" b="1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610B3D-D583-6EC2-514F-D0851035EBFD}"/>
              </a:ext>
            </a:extLst>
          </p:cNvPr>
          <p:cNvSpPr/>
          <p:nvPr/>
        </p:nvSpPr>
        <p:spPr>
          <a:xfrm>
            <a:off x="1478065" y="3690257"/>
            <a:ext cx="29171269" cy="1532020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E84D28-000D-9A85-CC79-3366A27499F8}"/>
              </a:ext>
            </a:extLst>
          </p:cNvPr>
          <p:cNvSpPr txBox="1">
            <a:spLocks/>
          </p:cNvSpPr>
          <p:nvPr/>
        </p:nvSpPr>
        <p:spPr>
          <a:xfrm>
            <a:off x="25121874" y="3849538"/>
            <a:ext cx="5065395" cy="29758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800, 40x, z stacks</a:t>
            </a:r>
            <a:endParaRPr lang="en-HK" sz="36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630502-B4FC-1704-D1B0-702C8E38A0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191"/>
          <a:stretch/>
        </p:blipFill>
        <p:spPr>
          <a:xfrm>
            <a:off x="2765561" y="5606953"/>
            <a:ext cx="5306181" cy="3657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0992D5-ACC8-BD4C-83BA-D4229B1473E8}"/>
              </a:ext>
            </a:extLst>
          </p:cNvPr>
          <p:cNvSpPr txBox="1"/>
          <p:nvPr/>
        </p:nvSpPr>
        <p:spPr>
          <a:xfrm>
            <a:off x="1902472" y="7174014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2</a:t>
            </a:r>
            <a:endParaRPr lang="en-HK" sz="36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42834E65-45D4-8F12-2FFF-8799A35102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5" r="19241"/>
          <a:stretch/>
        </p:blipFill>
        <p:spPr>
          <a:xfrm>
            <a:off x="13194570" y="5514757"/>
            <a:ext cx="4096556" cy="365760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8DE77A-C600-F9B1-7F69-BB632A1622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3" r="20824"/>
          <a:stretch/>
        </p:blipFill>
        <p:spPr>
          <a:xfrm>
            <a:off x="17473313" y="5561298"/>
            <a:ext cx="4096556" cy="365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E156DF-98CB-BF1D-7F77-D8EC205390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5" r="20492"/>
          <a:stretch/>
        </p:blipFill>
        <p:spPr>
          <a:xfrm>
            <a:off x="21854341" y="5541643"/>
            <a:ext cx="4096556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2774D4-9152-B497-5AE2-B0C2FD2634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75" r="20781"/>
          <a:stretch/>
        </p:blipFill>
        <p:spPr>
          <a:xfrm>
            <a:off x="26086564" y="5541643"/>
            <a:ext cx="4096556" cy="3657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C329AD0-7F74-E8A8-0DBF-857E392AD679}"/>
              </a:ext>
            </a:extLst>
          </p:cNvPr>
          <p:cNvSpPr txBox="1"/>
          <p:nvPr/>
        </p:nvSpPr>
        <p:spPr>
          <a:xfrm>
            <a:off x="1900291" y="3768517"/>
            <a:ext cx="4740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SEVO POD 2/3/14, DG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AD02A12-BAE9-8FB7-3C98-807CE3F5F2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103"/>
          <a:stretch/>
        </p:blipFill>
        <p:spPr>
          <a:xfrm>
            <a:off x="2732899" y="10071959"/>
            <a:ext cx="5446747" cy="36576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3EAF063-0F49-590C-F431-2F05C8AF2D47}"/>
              </a:ext>
            </a:extLst>
          </p:cNvPr>
          <p:cNvSpPr txBox="1"/>
          <p:nvPr/>
        </p:nvSpPr>
        <p:spPr>
          <a:xfrm>
            <a:off x="1902472" y="10846269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3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3171F9E3-51E0-972D-732F-6F21B44A01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86" r="21073"/>
          <a:stretch/>
        </p:blipFill>
        <p:spPr>
          <a:xfrm>
            <a:off x="13125597" y="9849793"/>
            <a:ext cx="4035716" cy="365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EB4421-118C-561A-B25B-2CCCB0D7095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4" r="18986"/>
          <a:stretch/>
        </p:blipFill>
        <p:spPr>
          <a:xfrm>
            <a:off x="17749254" y="9888582"/>
            <a:ext cx="4035714" cy="365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1A82A7-550E-0B2C-1D6B-189D0BEB731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67" r="20793"/>
          <a:stretch/>
        </p:blipFill>
        <p:spPr>
          <a:xfrm>
            <a:off x="21930541" y="9911441"/>
            <a:ext cx="4035718" cy="36576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E1C27-23D3-97A1-F07B-C8F9A90CC9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3" r="21597"/>
          <a:stretch/>
        </p:blipFill>
        <p:spPr>
          <a:xfrm>
            <a:off x="26086563" y="9962860"/>
            <a:ext cx="4035716" cy="36576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CF3C01F-9BD8-7BB2-D485-1A76C962489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96"/>
          <a:stretch/>
        </p:blipFill>
        <p:spPr>
          <a:xfrm>
            <a:off x="2696612" y="14616055"/>
            <a:ext cx="5379941" cy="3657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D963D98-9C73-4995-D93B-73F0A2C60E94}"/>
              </a:ext>
            </a:extLst>
          </p:cNvPr>
          <p:cNvSpPr txBox="1"/>
          <p:nvPr/>
        </p:nvSpPr>
        <p:spPr>
          <a:xfrm>
            <a:off x="1902251" y="15205084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14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Content Placeholder 3">
            <a:extLst>
              <a:ext uri="{FF2B5EF4-FFF2-40B4-BE49-F238E27FC236}">
                <a16:creationId xmlns:a16="http://schemas.microsoft.com/office/drawing/2014/main" id="{8AD1A58C-4F62-FEB2-873E-8CD1F057BE92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19268" r="20793"/>
          <a:stretch/>
        </p:blipFill>
        <p:spPr>
          <a:xfrm>
            <a:off x="13158254" y="14476380"/>
            <a:ext cx="4035716" cy="36576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5CFC0AC-D97E-99C5-DE69-F105B352DC9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5" r="21255"/>
          <a:stretch/>
        </p:blipFill>
        <p:spPr>
          <a:xfrm>
            <a:off x="17538626" y="14508449"/>
            <a:ext cx="4035712" cy="36576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468D5C9-08FB-5CE3-5750-1FFE143AE5F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1" r="20909"/>
          <a:stretch/>
        </p:blipFill>
        <p:spPr>
          <a:xfrm>
            <a:off x="21930543" y="14426291"/>
            <a:ext cx="4035712" cy="36576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E600B1E-ABB0-1C99-7536-9EE56F0E073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7" r="22116"/>
          <a:stretch/>
        </p:blipFill>
        <p:spPr>
          <a:xfrm>
            <a:off x="26186130" y="14258825"/>
            <a:ext cx="3826103" cy="36576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987C4467-9C44-94B1-EC65-F085350A54E0}"/>
              </a:ext>
            </a:extLst>
          </p:cNvPr>
          <p:cNvSpPr txBox="1">
            <a:spLocks/>
          </p:cNvSpPr>
          <p:nvPr/>
        </p:nvSpPr>
        <p:spPr>
          <a:xfrm>
            <a:off x="4970775" y="4837560"/>
            <a:ext cx="2246084" cy="46905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5AAE5F51-D9F3-C75F-2E91-C098949DE0A1}"/>
              </a:ext>
            </a:extLst>
          </p:cNvPr>
          <p:cNvSpPr txBox="1">
            <a:spLocks/>
          </p:cNvSpPr>
          <p:nvPr/>
        </p:nvSpPr>
        <p:spPr>
          <a:xfrm>
            <a:off x="13792876" y="4563872"/>
            <a:ext cx="2809030" cy="69199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88825DB-7EF3-5F1E-D588-6C60C4704980}"/>
              </a:ext>
            </a:extLst>
          </p:cNvPr>
          <p:cNvSpPr txBox="1">
            <a:spLocks/>
          </p:cNvSpPr>
          <p:nvPr/>
        </p:nvSpPr>
        <p:spPr>
          <a:xfrm>
            <a:off x="18616308" y="4680718"/>
            <a:ext cx="1836511" cy="50516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γH2AX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E7E6E27C-ADDA-DB82-76FC-78AF48FF9EBB}"/>
              </a:ext>
            </a:extLst>
          </p:cNvPr>
          <p:cNvSpPr txBox="1">
            <a:spLocks/>
          </p:cNvSpPr>
          <p:nvPr/>
        </p:nvSpPr>
        <p:spPr>
          <a:xfrm>
            <a:off x="22151387" y="4418030"/>
            <a:ext cx="3518730" cy="97390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96EE9EBF-CAA0-2DFB-8CA9-65A2E91B2769}"/>
              </a:ext>
            </a:extLst>
          </p:cNvPr>
          <p:cNvSpPr txBox="1">
            <a:spLocks/>
          </p:cNvSpPr>
          <p:nvPr/>
        </p:nvSpPr>
        <p:spPr>
          <a:xfrm>
            <a:off x="26837065" y="4589285"/>
            <a:ext cx="2637649" cy="80288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5FEDCE16-588B-DBE7-A641-D40D18D545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97" t="21494" r="46508" b="54756"/>
          <a:stretch/>
        </p:blipFill>
        <p:spPr>
          <a:xfrm>
            <a:off x="8916779" y="5538434"/>
            <a:ext cx="3338227" cy="3474791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756B8E93-50E3-309B-0058-767D3BEB2293}"/>
              </a:ext>
            </a:extLst>
          </p:cNvPr>
          <p:cNvSpPr/>
          <p:nvPr/>
        </p:nvSpPr>
        <p:spPr>
          <a:xfrm>
            <a:off x="5515369" y="6436363"/>
            <a:ext cx="828437" cy="8686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F310F99C-CA33-EE15-DC1A-EE15B8480C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34" t="21833" r="56486" b="45788"/>
          <a:stretch/>
        </p:blipFill>
        <p:spPr>
          <a:xfrm>
            <a:off x="8354282" y="9396599"/>
            <a:ext cx="4492246" cy="4737194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33" name="Title 1">
            <a:extLst>
              <a:ext uri="{FF2B5EF4-FFF2-40B4-BE49-F238E27FC236}">
                <a16:creationId xmlns:a16="http://schemas.microsoft.com/office/drawing/2014/main" id="{4986F133-C1BA-FAE5-67F6-BD556085266C}"/>
              </a:ext>
            </a:extLst>
          </p:cNvPr>
          <p:cNvSpPr txBox="1">
            <a:spLocks/>
          </p:cNvSpPr>
          <p:nvPr/>
        </p:nvSpPr>
        <p:spPr>
          <a:xfrm>
            <a:off x="9638210" y="4796613"/>
            <a:ext cx="1916964" cy="46459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54B7A09-A8F3-026B-7795-D39455A77F8C}"/>
              </a:ext>
            </a:extLst>
          </p:cNvPr>
          <p:cNvSpPr/>
          <p:nvPr/>
        </p:nvSpPr>
        <p:spPr>
          <a:xfrm>
            <a:off x="4467765" y="10815502"/>
            <a:ext cx="1117427" cy="119877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171CC879-D1D9-4A9C-3DF0-036E7F63792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76" t="37740" r="44236" b="38510"/>
          <a:stretch/>
        </p:blipFill>
        <p:spPr>
          <a:xfrm>
            <a:off x="8807952" y="14541697"/>
            <a:ext cx="3686546" cy="3474791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A186299-A860-FC41-8F8C-509ADF04ED35}"/>
              </a:ext>
            </a:extLst>
          </p:cNvPr>
          <p:cNvSpPr/>
          <p:nvPr/>
        </p:nvSpPr>
        <p:spPr>
          <a:xfrm>
            <a:off x="5447038" y="15934840"/>
            <a:ext cx="944033" cy="8686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202DA9E2-577E-3245-BB66-8662ABA0B9C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0" t="95868" r="92449" b="-2263"/>
          <a:stretch>
            <a:fillRect/>
          </a:stretch>
        </p:blipFill>
        <p:spPr>
          <a:xfrm>
            <a:off x="8523617" y="18281210"/>
            <a:ext cx="2065867" cy="935727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0493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82CF08A-E03D-0F69-728F-EA80A062BF1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86DDCEC-514E-CA2D-FDE6-430332570D25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2E2E88-219C-CDEA-2FE0-AFB9DE1F936C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E6FBF1-7DE5-450A-9F56-4E8B0CAE0E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346" b="-1186"/>
          <a:stretch>
            <a:fillRect/>
          </a:stretch>
        </p:blipFill>
        <p:spPr>
          <a:xfrm>
            <a:off x="497346" y="3274716"/>
            <a:ext cx="31079934" cy="1702496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631BE16-7000-1A46-5E78-C70A32E72FD1}"/>
              </a:ext>
            </a:extLst>
          </p:cNvPr>
          <p:cNvSpPr/>
          <p:nvPr/>
        </p:nvSpPr>
        <p:spPr>
          <a:xfrm>
            <a:off x="497346" y="3200399"/>
            <a:ext cx="24225323" cy="1702496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077863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903F8C-AE75-CCA5-64BA-E6C3179D8686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32B18A-3B56-6D88-98F6-8F63216D084B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972F7C1-E750-C98A-97E1-64693E158374}"/>
              </a:ext>
            </a:extLst>
          </p:cNvPr>
          <p:cNvSpPr txBox="1">
            <a:spLocks/>
          </p:cNvSpPr>
          <p:nvPr/>
        </p:nvSpPr>
        <p:spPr>
          <a:xfrm>
            <a:off x="15108832" y="1055516"/>
            <a:ext cx="1916964" cy="114640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2BE360-93EC-4492-58E6-A1027A78D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"/>
          <a:stretch>
            <a:fillRect/>
          </a:stretch>
        </p:blipFill>
        <p:spPr>
          <a:xfrm>
            <a:off x="412530" y="3341408"/>
            <a:ext cx="31264899" cy="17003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B6B587-1419-5472-B6BC-08A15E942DCA}"/>
              </a:ext>
            </a:extLst>
          </p:cNvPr>
          <p:cNvSpPr/>
          <p:nvPr/>
        </p:nvSpPr>
        <p:spPr>
          <a:xfrm>
            <a:off x="13193110" y="6886570"/>
            <a:ext cx="3832685" cy="402091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305962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1B1C4-2EB0-D016-2B4C-E90A635E7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11EE0F8-FD13-67CC-16EC-8E60946EEF1A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AF0FF5-6F79-26F2-6311-AAFBA57738B3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6A5E68-0CBE-0129-9DF7-C540F46F2479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05BDAD04-ADAD-19F1-3993-1CB9721CF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43" t="-1026" r="-400" b="-1114"/>
          <a:stretch>
            <a:fillRect/>
          </a:stretch>
        </p:blipFill>
        <p:spPr>
          <a:xfrm>
            <a:off x="260785" y="3470364"/>
            <a:ext cx="31557665" cy="17312640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A0AEED1-934D-177B-28E7-ACA12528D4A1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571777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620DB-36DC-9A43-5FB7-31AC195AB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C76C70A-DC63-3EFB-1D03-0649E872DB04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934C2-FE6E-5468-45B3-D3C94B23C09E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034226-4F0F-B9D3-E347-C0FC22040526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7F9A23-6EC1-0386-C76A-6535879844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0" t="-1481" r="-248" b="-1787"/>
          <a:stretch>
            <a:fillRect/>
          </a:stretch>
        </p:blipFill>
        <p:spPr>
          <a:xfrm>
            <a:off x="322127" y="3383281"/>
            <a:ext cx="31469039" cy="1757669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EDCB739-349A-3E00-5516-64114FE80026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01426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A7049-4B1F-37FC-B5D1-2A22CBE65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62025D4-D2B1-72CD-B100-D37B7E5FB8F8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7466DE-26AA-0C5F-5F41-B03ED2EA823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B12C9-ED85-12DC-23DF-26895B9DCD10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4F9AE0-3E67-E0CB-76A9-B6B6B13C1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6" t="-1058" r="-363" b="-740"/>
          <a:stretch>
            <a:fillRect/>
          </a:stretch>
        </p:blipFill>
        <p:spPr>
          <a:xfrm>
            <a:off x="306841" y="3400698"/>
            <a:ext cx="31484326" cy="173126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EAE689E-010E-D21F-0583-D35948AC4233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991836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404D0-BA02-B22D-C92D-F966ABBD7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726EE33-B5A5-4B21-85A6-64E5B0CFA52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0313D9-104E-C2B8-5FB0-25A6AFD3A593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8E02F35-A93A-5DAE-D2A7-1E42A83F98AC}"/>
              </a:ext>
            </a:extLst>
          </p:cNvPr>
          <p:cNvSpPr txBox="1">
            <a:spLocks/>
          </p:cNvSpPr>
          <p:nvPr/>
        </p:nvSpPr>
        <p:spPr>
          <a:xfrm>
            <a:off x="14721278" y="1258254"/>
            <a:ext cx="2637649" cy="80288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23256C-0463-0C80-3A6D-1ED176244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0" t="-788" r="-284" b="-1659"/>
          <a:stretch>
            <a:fillRect/>
          </a:stretch>
        </p:blipFill>
        <p:spPr>
          <a:xfrm>
            <a:off x="264486" y="3431173"/>
            <a:ext cx="31587114" cy="1748572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53681B6-F720-B960-8689-E5A535C0AA3D}"/>
              </a:ext>
            </a:extLst>
          </p:cNvPr>
          <p:cNvSpPr/>
          <p:nvPr/>
        </p:nvSpPr>
        <p:spPr>
          <a:xfrm>
            <a:off x="7347857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837943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46FC7-34DC-31D6-067A-8D27190BC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5AD6DFD-BFCF-256E-4976-21AE4A91B5AC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F3FD8A7-5C99-AAD7-B3F4-3C92D5D88CC0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34322F-67C2-ED2A-D479-B8830029A657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5C715E-F53E-45C8-7EC2-0D86160EA3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506" b="-752"/>
          <a:stretch>
            <a:fillRect/>
          </a:stretch>
        </p:blipFill>
        <p:spPr>
          <a:xfrm>
            <a:off x="265664" y="3597133"/>
            <a:ext cx="31555456" cy="171841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C1ABE02-BE10-0214-E1B5-FC35049294E2}"/>
              </a:ext>
            </a:extLst>
          </p:cNvPr>
          <p:cNvSpPr/>
          <p:nvPr/>
        </p:nvSpPr>
        <p:spPr>
          <a:xfrm>
            <a:off x="182880" y="3458945"/>
            <a:ext cx="24701863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75144534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0E5F09-5DC7-8C92-ED49-AA7B54E0E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EC12C2-19C4-214D-461A-806B8FF70202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D689F4-3B69-9011-832E-B580272D32F9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DB387D-EA3C-2794-A0C1-5C858DD82917}"/>
              </a:ext>
            </a:extLst>
          </p:cNvPr>
          <p:cNvSpPr txBox="1">
            <a:spLocks/>
          </p:cNvSpPr>
          <p:nvPr/>
        </p:nvSpPr>
        <p:spPr>
          <a:xfrm>
            <a:off x="15108832" y="1055516"/>
            <a:ext cx="1916964" cy="114640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31A669-0152-90AF-6A81-060E2BAA1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385"/>
          <a:stretch>
            <a:fillRect/>
          </a:stretch>
        </p:blipFill>
        <p:spPr>
          <a:xfrm>
            <a:off x="416425" y="4049487"/>
            <a:ext cx="31380318" cy="1698171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6A0E27D-EFB8-3D31-7988-BCA44C913129}"/>
              </a:ext>
            </a:extLst>
          </p:cNvPr>
          <p:cNvSpPr/>
          <p:nvPr/>
        </p:nvSpPr>
        <p:spPr>
          <a:xfrm>
            <a:off x="8735994" y="7701684"/>
            <a:ext cx="5273920" cy="542648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78568388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3FE54-8784-8045-B17C-34011AE67A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7E3883C-2AA7-3E20-3E1C-0E4C7B6A2890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C6F86B-F4BF-C6C7-FAB4-88276FBA685F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5D753-634B-828B-542F-4C9E8AE70E41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F826E0-1E84-25E7-4F13-9D54C7C1FC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9" t="-955" r="-467" b="-1399"/>
          <a:stretch>
            <a:fillRect/>
          </a:stretch>
        </p:blipFill>
        <p:spPr>
          <a:xfrm>
            <a:off x="264887" y="3385455"/>
            <a:ext cx="31603404" cy="1746504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3677821-E1BE-DB32-1218-73BBDDD27E60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901214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959BA-8429-E2B4-A9C8-37D8776B4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1404AFA-6820-3D5E-6D9C-2F4823B2F38D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AD1E9A-321A-45D3-8583-37FD9FA35C6D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E265A1-5574-8F57-3AF5-CD389D28F00B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DC6694-66A2-9D27-CB7D-D48035FEA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1" t="-426" r="-397" b="-939"/>
          <a:stretch>
            <a:fillRect/>
          </a:stretch>
        </p:blipFill>
        <p:spPr>
          <a:xfrm>
            <a:off x="237176" y="3518625"/>
            <a:ext cx="31644904" cy="1729268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C447113-2539-F261-FD17-9068C8D3D53C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15091506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06AD1-5A64-7496-E573-1FEBBDDC7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C20D862-E825-2D90-2B60-EFF1E1685AEE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FA6303-F7F3-EF02-8B02-9936033A88F9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DF6C11-B9B6-6F6E-A5BD-5FA1B4DE09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9" t="-1068" r="-275" b="-505"/>
          <a:stretch>
            <a:fillRect/>
          </a:stretch>
        </p:blipFill>
        <p:spPr>
          <a:xfrm>
            <a:off x="198820" y="3428998"/>
            <a:ext cx="31683925" cy="1734156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9DB7859-E1F2-44E5-1048-0F2E2D975014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68A575-8992-620B-DDB1-C1F693B2B195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2729565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EDF3F2-4344-492E-D5B6-4529690B3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986D68A-8814-4EDA-08EC-429453A27C5F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944CFC-2798-3D6C-4C3B-3A8A3D6E7D1D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20AE3D-9D2B-8202-1C90-C774B3221252}"/>
              </a:ext>
            </a:extLst>
          </p:cNvPr>
          <p:cNvSpPr txBox="1">
            <a:spLocks/>
          </p:cNvSpPr>
          <p:nvPr/>
        </p:nvSpPr>
        <p:spPr>
          <a:xfrm>
            <a:off x="14721278" y="1258254"/>
            <a:ext cx="2637649" cy="80288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4A3AF2-AA20-48E5-B6E7-BE6C179B3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2" t="-780" r="-609" b="-1843"/>
          <a:stretch>
            <a:fillRect/>
          </a:stretch>
        </p:blipFill>
        <p:spPr>
          <a:xfrm>
            <a:off x="248503" y="3498669"/>
            <a:ext cx="31621215" cy="1748525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CF7D719-5E5E-B894-FA3C-7A3F69FC646F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2286038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230B8-FF1F-E43E-B7CE-2C2F919E6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5886DEF-E7C9-AB68-97E2-2D636A607A3B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5CB5951-1EFE-9082-4190-069B4DAC372D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F81258-6093-815F-59FD-8F65EF8B3E9A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E589FD-C9C9-2E6E-0EE5-0030071097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-565" b="-1267"/>
          <a:stretch>
            <a:fillRect/>
          </a:stretch>
        </p:blipFill>
        <p:spPr>
          <a:xfrm>
            <a:off x="217804" y="3617409"/>
            <a:ext cx="31655566" cy="1731643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5F96AB-CBBC-FAF6-7CB6-307198568EB7}"/>
              </a:ext>
            </a:extLst>
          </p:cNvPr>
          <p:cNvSpPr/>
          <p:nvPr/>
        </p:nvSpPr>
        <p:spPr>
          <a:xfrm>
            <a:off x="217804" y="3458945"/>
            <a:ext cx="24634282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9211568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EDAC0-B474-812A-E8D5-5D4504C61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B5CB81-9929-90A3-53D7-C4E92B526447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B75D98-7AF1-E412-1D55-1233259DB1FD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66D8281-34FE-9F3B-7FD3-4B17CAFF253F}"/>
              </a:ext>
            </a:extLst>
          </p:cNvPr>
          <p:cNvSpPr txBox="1">
            <a:spLocks/>
          </p:cNvSpPr>
          <p:nvPr/>
        </p:nvSpPr>
        <p:spPr>
          <a:xfrm>
            <a:off x="15108832" y="1055516"/>
            <a:ext cx="1916964" cy="114640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2A320E-6270-56D9-A85A-1FA91E7A49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210"/>
          <a:stretch>
            <a:fillRect/>
          </a:stretch>
        </p:blipFill>
        <p:spPr>
          <a:xfrm>
            <a:off x="231504" y="3733238"/>
            <a:ext cx="31609210" cy="1713529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7518E2B-1009-62EC-E875-478699B6C63C}"/>
              </a:ext>
            </a:extLst>
          </p:cNvPr>
          <p:cNvSpPr/>
          <p:nvPr/>
        </p:nvSpPr>
        <p:spPr>
          <a:xfrm>
            <a:off x="13462771" y="10148545"/>
            <a:ext cx="4335372" cy="412262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671499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D1F6B-FF39-9858-924C-5D78A6534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2DA4328-DEF4-F93E-2CF0-5B19F3917A6A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29D0A-7039-D45E-0008-E752E712D07B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7BC0AB-3889-13D0-32B2-10C85DA51108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9EAAD2C-D233-C679-1A4C-EC9824F0A5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82" t="-1641" r="-297" b="-1493"/>
          <a:stretch>
            <a:fillRect/>
          </a:stretch>
        </p:blipFill>
        <p:spPr>
          <a:xfrm>
            <a:off x="261256" y="3356253"/>
            <a:ext cx="31550586" cy="1760963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71B6F0F-420E-D590-89E5-224EB1774BF7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88350200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E1E067-0DA2-9C5A-B13D-73E5424B2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6B08DE4-DC1D-10F3-8F50-12D83A27BDB9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485314-0FCB-E1C5-C8CB-3C7E1C62B704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A0DBC8-4172-6E72-FE0F-2A3C859D0D5A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27A791-1973-EF2A-546D-5077B67E3D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6" t="-1327" r="-452"/>
          <a:stretch>
            <a:fillRect/>
          </a:stretch>
        </p:blipFill>
        <p:spPr>
          <a:xfrm>
            <a:off x="130628" y="3331028"/>
            <a:ext cx="31840713" cy="173399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CCE1A21-55B5-44D6-878C-1C45ECCA017C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0287198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1665D-D23D-205A-335D-9F8301D88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EB9B175-D5CA-4CAC-2DC3-160C67EF503A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ED6A2B-E16D-16CE-9E62-E74D484E9F57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8B59AE-2EAC-94EC-2A45-200AA9973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0" t="-1292" r="-313" b="-1380"/>
          <a:stretch>
            <a:fillRect/>
          </a:stretch>
        </p:blipFill>
        <p:spPr>
          <a:xfrm>
            <a:off x="138657" y="3331030"/>
            <a:ext cx="31854552" cy="1760281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6DBDB77-A80F-4944-E813-8D4A186CA65E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3147A4-37E8-3AAB-CF10-4B81387CCAD5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1161856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DC358-DE89-576C-8082-67CB5B8ED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CA701F6-3140-070E-B164-E3C5082EE3B8}"/>
              </a:ext>
            </a:extLst>
          </p:cNvPr>
          <p:cNvSpPr txBox="1"/>
          <p:nvPr/>
        </p:nvSpPr>
        <p:spPr>
          <a:xfrm>
            <a:off x="8805333" y="1534267"/>
            <a:ext cx="3374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SEVO, </a:t>
            </a:r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A13386-32E0-42DD-86BD-24A0EBC79DA0}"/>
              </a:ext>
            </a:extLst>
          </p:cNvPr>
          <p:cNvSpPr txBox="1"/>
          <p:nvPr/>
        </p:nvSpPr>
        <p:spPr>
          <a:xfrm>
            <a:off x="448544" y="339935"/>
            <a:ext cx="2066015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S1.C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572A-7A9A-B74B-BF86-26906199A100}"/>
              </a:ext>
            </a:extLst>
          </p:cNvPr>
          <p:cNvSpPr txBox="1">
            <a:spLocks/>
          </p:cNvSpPr>
          <p:nvPr/>
        </p:nvSpPr>
        <p:spPr>
          <a:xfrm>
            <a:off x="14721278" y="1258254"/>
            <a:ext cx="2637649" cy="80288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00277B-FAE3-B976-BBED-0EDAA3242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8" t="-1903" r="-516" b="-1329"/>
          <a:stretch>
            <a:fillRect/>
          </a:stretch>
        </p:blipFill>
        <p:spPr>
          <a:xfrm>
            <a:off x="231465" y="3264574"/>
            <a:ext cx="31641906" cy="176033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96076DB-7725-0590-F25D-D4854BE54B0D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7409463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CC437-C2F1-F82F-3EA6-03462CD97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80F51D-380F-E04F-787C-0ABBF657F4EC}"/>
              </a:ext>
            </a:extLst>
          </p:cNvPr>
          <p:cNvSpPr txBox="1"/>
          <p:nvPr/>
        </p:nvSpPr>
        <p:spPr>
          <a:xfrm>
            <a:off x="11285600" y="8596761"/>
            <a:ext cx="958788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S1.D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91016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A0622-E3D8-8BE8-0A27-65245AEE9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CC704F-171C-3E7E-D8EC-A682D79C13F7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S1.D</a:t>
            </a:r>
            <a:endParaRPr lang="en-HK" sz="4050" b="1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3C4EA8-6C04-30F9-06D5-DA324DD2B5B0}"/>
              </a:ext>
            </a:extLst>
          </p:cNvPr>
          <p:cNvSpPr/>
          <p:nvPr/>
        </p:nvSpPr>
        <p:spPr>
          <a:xfrm>
            <a:off x="1490132" y="3298381"/>
            <a:ext cx="29091467" cy="1525722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EDC064-380C-F674-26E2-FDEC3B04A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35"/>
          <a:stretch/>
        </p:blipFill>
        <p:spPr>
          <a:xfrm>
            <a:off x="2813438" y="5339856"/>
            <a:ext cx="5410909" cy="3657600"/>
          </a:xfrm>
          <a:prstGeom prst="rect">
            <a:avLst/>
          </a:prstGeo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4B392256-7D08-FA37-7626-7DECDE50B5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5" r="19812"/>
          <a:stretch/>
        </p:blipFill>
        <p:spPr>
          <a:xfrm>
            <a:off x="13662693" y="5150712"/>
            <a:ext cx="4076278" cy="3657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918244-B55E-669B-E53C-9D8B8DC391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38" r="18820"/>
          <a:stretch/>
        </p:blipFill>
        <p:spPr>
          <a:xfrm>
            <a:off x="17955238" y="5159494"/>
            <a:ext cx="4076276" cy="3657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768725-37D7-BCF2-1E6A-E0C597A7F1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5" r="19812"/>
          <a:stretch/>
        </p:blipFill>
        <p:spPr>
          <a:xfrm>
            <a:off x="22081307" y="5145221"/>
            <a:ext cx="4076276" cy="3657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1AA69E-614C-A4ED-0E85-66B747B080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96"/>
          <a:stretch/>
        </p:blipFill>
        <p:spPr>
          <a:xfrm>
            <a:off x="2774564" y="9266601"/>
            <a:ext cx="5393368" cy="3657600"/>
          </a:xfrm>
          <a:prstGeom prst="rect">
            <a:avLst/>
          </a:prstGeom>
        </p:spPr>
      </p:pic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C8B6FA46-69E4-608D-0852-7D29A50B23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81" r="19175"/>
          <a:stretch/>
        </p:blipFill>
        <p:spPr>
          <a:xfrm>
            <a:off x="13790346" y="9227233"/>
            <a:ext cx="4096552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5CA4B1F-D188-B70E-3961-FFAA9F30CF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37" r="18919"/>
          <a:stretch/>
        </p:blipFill>
        <p:spPr>
          <a:xfrm>
            <a:off x="18037329" y="9264456"/>
            <a:ext cx="4096556" cy="365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658005-FEC8-D983-9A18-CB88F9D5DAA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0" r="18317"/>
          <a:stretch/>
        </p:blipFill>
        <p:spPr>
          <a:xfrm>
            <a:off x="22149715" y="9240030"/>
            <a:ext cx="4096552" cy="3657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52FCFD0-9C52-F8F6-EBC9-0EA2D7830AF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9" r="21329"/>
          <a:stretch/>
        </p:blipFill>
        <p:spPr>
          <a:xfrm>
            <a:off x="26118425" y="9207029"/>
            <a:ext cx="3960505" cy="365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042B2F3-CBA7-2F76-0086-B765ABE1D7E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720"/>
          <a:stretch/>
        </p:blipFill>
        <p:spPr>
          <a:xfrm>
            <a:off x="2762994" y="13237076"/>
            <a:ext cx="5337872" cy="3657600"/>
          </a:xfrm>
          <a:prstGeom prst="rect">
            <a:avLst/>
          </a:prstGeom>
        </p:spPr>
      </p:pic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5ACBC651-ACB3-AF9E-FA00-CD620FCB37D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59" r="20401"/>
          <a:stretch/>
        </p:blipFill>
        <p:spPr>
          <a:xfrm>
            <a:off x="13725031" y="13243878"/>
            <a:ext cx="4055996" cy="365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8232B90-DD1C-1DD5-DC02-5F0F76B968E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6" r="20582"/>
          <a:stretch/>
        </p:blipFill>
        <p:spPr>
          <a:xfrm>
            <a:off x="17964872" y="13266089"/>
            <a:ext cx="4055996" cy="365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A4EB40-3DC4-D208-1F51-1533FD794F0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37" r="20122"/>
          <a:stretch/>
        </p:blipFill>
        <p:spPr>
          <a:xfrm>
            <a:off x="22084397" y="13244842"/>
            <a:ext cx="4055998" cy="36576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21D07F-B44C-FDE0-E73A-24E7899EEE2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8" r="19511"/>
          <a:stretch/>
        </p:blipFill>
        <p:spPr>
          <a:xfrm>
            <a:off x="26102767" y="13250876"/>
            <a:ext cx="4055998" cy="3657600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A26DAEEC-75D5-E7C1-3E58-6BE4B646B77B}"/>
              </a:ext>
            </a:extLst>
          </p:cNvPr>
          <p:cNvSpPr txBox="1">
            <a:spLocks/>
          </p:cNvSpPr>
          <p:nvPr/>
        </p:nvSpPr>
        <p:spPr>
          <a:xfrm>
            <a:off x="24828491" y="3483464"/>
            <a:ext cx="5330966" cy="46166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800, 40x, z stacks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5EEA34-A49F-7864-E62F-A59C2A545E32}"/>
              </a:ext>
            </a:extLst>
          </p:cNvPr>
          <p:cNvSpPr txBox="1"/>
          <p:nvPr/>
        </p:nvSpPr>
        <p:spPr>
          <a:xfrm>
            <a:off x="1670590" y="3370330"/>
            <a:ext cx="4391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LAP POD 2/3/14, DG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DC5D636-8200-05A2-C294-1BE2E11AE732}"/>
              </a:ext>
            </a:extLst>
          </p:cNvPr>
          <p:cNvSpPr txBox="1">
            <a:spLocks/>
          </p:cNvSpPr>
          <p:nvPr/>
        </p:nvSpPr>
        <p:spPr>
          <a:xfrm>
            <a:off x="4681050" y="4459390"/>
            <a:ext cx="3031015" cy="49100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AD2F2CA7-F8DA-FC5E-2D46-3C237C99F41A}"/>
              </a:ext>
            </a:extLst>
          </p:cNvPr>
          <p:cNvSpPr txBox="1">
            <a:spLocks/>
          </p:cNvSpPr>
          <p:nvPr/>
        </p:nvSpPr>
        <p:spPr>
          <a:xfrm>
            <a:off x="14194084" y="4253831"/>
            <a:ext cx="2935181" cy="90265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9D8DFAA8-7CB7-10E8-4E38-9D2C20DB19F0}"/>
              </a:ext>
            </a:extLst>
          </p:cNvPr>
          <p:cNvSpPr txBox="1">
            <a:spLocks/>
          </p:cNvSpPr>
          <p:nvPr/>
        </p:nvSpPr>
        <p:spPr>
          <a:xfrm>
            <a:off x="18952203" y="4338265"/>
            <a:ext cx="2128656" cy="54807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γH2AX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33E1491D-981B-BD70-97A5-CB9B7F9F2661}"/>
              </a:ext>
            </a:extLst>
          </p:cNvPr>
          <p:cNvSpPr txBox="1">
            <a:spLocks/>
          </p:cNvSpPr>
          <p:nvPr/>
        </p:nvSpPr>
        <p:spPr>
          <a:xfrm>
            <a:off x="22635945" y="4118418"/>
            <a:ext cx="3096326" cy="103806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EF8B816F-5ABE-6278-855C-8328996EA195}"/>
              </a:ext>
            </a:extLst>
          </p:cNvPr>
          <p:cNvSpPr txBox="1">
            <a:spLocks/>
          </p:cNvSpPr>
          <p:nvPr/>
        </p:nvSpPr>
        <p:spPr>
          <a:xfrm>
            <a:off x="27065482" y="4245619"/>
            <a:ext cx="2090446" cy="9108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F19E76C-1EA4-FD03-B551-B0BD5EA1345C}"/>
              </a:ext>
            </a:extLst>
          </p:cNvPr>
          <p:cNvSpPr txBox="1"/>
          <p:nvPr/>
        </p:nvSpPr>
        <p:spPr>
          <a:xfrm>
            <a:off x="1988800" y="6458714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2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EF16A0D-EF54-E6AE-B0A6-37543220E4FC}"/>
              </a:ext>
            </a:extLst>
          </p:cNvPr>
          <p:cNvSpPr txBox="1"/>
          <p:nvPr/>
        </p:nvSpPr>
        <p:spPr>
          <a:xfrm>
            <a:off x="1987591" y="10403936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3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135A864-9EAC-06A7-DE33-9FE530C0A24A}"/>
              </a:ext>
            </a:extLst>
          </p:cNvPr>
          <p:cNvSpPr txBox="1"/>
          <p:nvPr/>
        </p:nvSpPr>
        <p:spPr>
          <a:xfrm>
            <a:off x="1864219" y="13942755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POD 14</a:t>
            </a:r>
            <a:endParaRPr lang="en-HK" sz="3600" b="1" dirty="0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F565695-5260-B7C3-7967-9211652C9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83" t="38073" r="22911" b="38178"/>
          <a:stretch/>
        </p:blipFill>
        <p:spPr>
          <a:xfrm>
            <a:off x="9009100" y="5265614"/>
            <a:ext cx="3852916" cy="3474656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929918D-2544-A136-0A0E-B5FF69C54B0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5" r="21530"/>
          <a:stretch/>
        </p:blipFill>
        <p:spPr>
          <a:xfrm>
            <a:off x="26298729" y="5155567"/>
            <a:ext cx="3780916" cy="36576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FF6E77FC-40A3-223F-09D7-C871B97A9D0A}"/>
              </a:ext>
            </a:extLst>
          </p:cNvPr>
          <p:cNvSpPr/>
          <p:nvPr/>
        </p:nvSpPr>
        <p:spPr>
          <a:xfrm>
            <a:off x="7053444" y="6646550"/>
            <a:ext cx="963299" cy="8686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4658B36C-B988-313E-611C-F3D25F937DA9}"/>
              </a:ext>
            </a:extLst>
          </p:cNvPr>
          <p:cNvSpPr txBox="1">
            <a:spLocks/>
          </p:cNvSpPr>
          <p:nvPr/>
        </p:nvSpPr>
        <p:spPr>
          <a:xfrm>
            <a:off x="9704938" y="4563706"/>
            <a:ext cx="2385012" cy="40710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462F7BA-9D22-91C8-4A55-1EB21D4740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42" t="58535" r="58358" b="23613"/>
          <a:stretch/>
        </p:blipFill>
        <p:spPr>
          <a:xfrm>
            <a:off x="8345582" y="9787868"/>
            <a:ext cx="2450833" cy="2611919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D3057F69-B5FC-EAAB-2C4B-FDD0CD8CC9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26" t="25737" r="22474" b="56419"/>
          <a:stretch/>
        </p:blipFill>
        <p:spPr>
          <a:xfrm>
            <a:off x="11063855" y="9788420"/>
            <a:ext cx="2450833" cy="2610700"/>
          </a:xfrm>
          <a:prstGeom prst="rect">
            <a:avLst/>
          </a:prstGeom>
          <a:ln w="25400">
            <a:solidFill>
              <a:srgbClr val="92D050"/>
            </a:solidFill>
          </a:ln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304825D6-EBB9-C745-A142-4F1B72EC56ED}"/>
              </a:ext>
            </a:extLst>
          </p:cNvPr>
          <p:cNvSpPr/>
          <p:nvPr/>
        </p:nvSpPr>
        <p:spPr>
          <a:xfrm>
            <a:off x="4921040" y="11418627"/>
            <a:ext cx="616511" cy="6515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604FB18-84B0-AF39-748C-8901BFD6A5B1}"/>
              </a:ext>
            </a:extLst>
          </p:cNvPr>
          <p:cNvSpPr/>
          <p:nvPr/>
        </p:nvSpPr>
        <p:spPr>
          <a:xfrm>
            <a:off x="7365575" y="10182152"/>
            <a:ext cx="615561" cy="652043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6AC3C0A-24A4-D51D-1B35-0256D61DC1B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09" r="36584" b="70306"/>
          <a:stretch/>
        </p:blipFill>
        <p:spPr>
          <a:xfrm>
            <a:off x="9009096" y="13215733"/>
            <a:ext cx="3853187" cy="4344437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CBAF2C53-394A-FCD3-6370-AC637020E6E3}"/>
              </a:ext>
            </a:extLst>
          </p:cNvPr>
          <p:cNvSpPr/>
          <p:nvPr/>
        </p:nvSpPr>
        <p:spPr>
          <a:xfrm>
            <a:off x="6068288" y="13226011"/>
            <a:ext cx="963297" cy="108602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4945D4F5-20EB-02BC-52C4-B2E8D2E665D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7" t="95662" r="92705" b="-292"/>
          <a:stretch>
            <a:fillRect/>
          </a:stretch>
        </p:blipFill>
        <p:spPr>
          <a:xfrm>
            <a:off x="8628948" y="17801047"/>
            <a:ext cx="2133600" cy="67733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7687375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82CF08A-E03D-0F69-728F-EA80A062BF17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86DDCEC-514E-CA2D-FDE6-430332570D25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0261B8-822B-577C-2271-0AA9E97490DF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85C9FB-8D10-E8C7-F644-6C14200CF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" r="-724" b="-1020"/>
          <a:stretch>
            <a:fillRect/>
          </a:stretch>
        </p:blipFill>
        <p:spPr>
          <a:xfrm>
            <a:off x="338519" y="3511052"/>
            <a:ext cx="31496148" cy="1716026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1BC70-1D56-7B7B-F5F3-404E1931FDE4}"/>
              </a:ext>
            </a:extLst>
          </p:cNvPr>
          <p:cNvSpPr/>
          <p:nvPr/>
        </p:nvSpPr>
        <p:spPr>
          <a:xfrm>
            <a:off x="408790" y="3458945"/>
            <a:ext cx="2444329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549442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216323-CA9B-A5EB-B9EE-8270CFA9F1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320"/>
          <a:stretch>
            <a:fillRect/>
          </a:stretch>
        </p:blipFill>
        <p:spPr>
          <a:xfrm>
            <a:off x="363468" y="3641271"/>
            <a:ext cx="31346619" cy="1697450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A493CC6-C831-5580-8734-AD68B3F2F5A1}"/>
              </a:ext>
            </a:extLst>
          </p:cNvPr>
          <p:cNvSpPr/>
          <p:nvPr/>
        </p:nvSpPr>
        <p:spPr>
          <a:xfrm>
            <a:off x="19757571" y="10021654"/>
            <a:ext cx="4658863" cy="400601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8B36C6-3A91-F816-5A68-43E2912A3530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05C9BF-323F-7B87-BF50-0BFA5E4B6628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68E74DD-9868-93E5-347C-F2C9D1EC3779}"/>
              </a:ext>
            </a:extLst>
          </p:cNvPr>
          <p:cNvSpPr txBox="1">
            <a:spLocks/>
          </p:cNvSpPr>
          <p:nvPr/>
        </p:nvSpPr>
        <p:spPr>
          <a:xfrm>
            <a:off x="14853689" y="1193961"/>
            <a:ext cx="2385012" cy="98663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516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1B1C4-2EB0-D016-2B4C-E90A635E7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11EE0F8-FD13-67CC-16EC-8E60946EEF1A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819F1A-864F-16F4-2EEB-B342C6AA619F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F6AC5-9BEB-E3B0-4702-959BF985A44F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1923D89-1361-4F41-C640-E9FF6D4887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9" t="-1936" r="-495" b="-2393"/>
          <a:stretch>
            <a:fillRect/>
          </a:stretch>
        </p:blipFill>
        <p:spPr>
          <a:xfrm>
            <a:off x="-10695" y="3185886"/>
            <a:ext cx="32127900" cy="1807453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74A351C-A963-7391-595A-01583F755F4D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0933672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620DB-36DC-9A43-5FB7-31AC195AB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C76C70A-DC63-3EFB-1D03-0649E872DB04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716885-1A36-4E0F-485F-F8D0690BDB93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CCD77C-8CAE-DFB8-62D2-AB04F6DD68C4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1193CB-2289-FB6E-AA49-1C2257A226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7" t="-1432" r="-382" b="1"/>
          <a:stretch>
            <a:fillRect/>
          </a:stretch>
        </p:blipFill>
        <p:spPr>
          <a:xfrm>
            <a:off x="169335" y="3332240"/>
            <a:ext cx="31766932" cy="1735670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D74CFD-943A-FBD1-B944-DE459CFB1C1C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0035290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A7049-4B1F-37FC-B5D1-2A22CBE65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E69ED7E-AD0B-2038-9568-3A8207F4690A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B3A461-8417-CBB5-81A6-5F8C8B51673E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96E99E-738B-7C23-C49B-EEBE8657BA0A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871379-C7AA-8B2E-F7AF-678FD1BF6E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9" t="-1614" r="-358" b="-1991"/>
          <a:stretch>
            <a:fillRect/>
          </a:stretch>
        </p:blipFill>
        <p:spPr>
          <a:xfrm>
            <a:off x="349198" y="3361266"/>
            <a:ext cx="31451606" cy="176004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F2E6179-B3BF-015B-B168-1E62FFAAC458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31706323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404D0-BA02-B22D-C92D-F966ABBD7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F179377-54A0-84EE-9BB1-607CF9CD9F83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2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291274-1DCB-3D40-FEAE-D40D17910124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3DFCC43-88E5-82EE-9CC5-844CC20F5557}"/>
              </a:ext>
            </a:extLst>
          </p:cNvPr>
          <p:cNvSpPr txBox="1">
            <a:spLocks/>
          </p:cNvSpPr>
          <p:nvPr/>
        </p:nvSpPr>
        <p:spPr>
          <a:xfrm>
            <a:off x="15031978" y="1100083"/>
            <a:ext cx="2090446" cy="9108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3D0603-729F-B1B5-FEE9-C2AF2E808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6" t="-1654" r="-459" b="-1719"/>
          <a:stretch>
            <a:fillRect/>
          </a:stretch>
        </p:blipFill>
        <p:spPr>
          <a:xfrm>
            <a:off x="249877" y="3366101"/>
            <a:ext cx="31658665" cy="176445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4727A9E-6ADD-E3CE-9CD4-4DD6F1B3EFF4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07150489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24EEF-0F65-4238-F033-46A6DDFB6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4262A96-5024-EF87-A5B6-CF285E958DF0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B98C90C-1E1A-E42D-D8E3-3B3B266ABF8B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DCD94B-456C-00BA-6549-F2DCD0F729BA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438F0C-B3D7-9719-7A54-85CCAA3A9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35" b="-1794"/>
          <a:stretch>
            <a:fillRect/>
          </a:stretch>
        </p:blipFill>
        <p:spPr>
          <a:xfrm>
            <a:off x="271047" y="3604380"/>
            <a:ext cx="31586283" cy="17373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4EE3B9F-94AB-5038-0CD9-006E62CBBDA4}"/>
              </a:ext>
            </a:extLst>
          </p:cNvPr>
          <p:cNvSpPr/>
          <p:nvPr/>
        </p:nvSpPr>
        <p:spPr>
          <a:xfrm>
            <a:off x="343476" y="3458945"/>
            <a:ext cx="24410639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91656992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EDE2E-1165-09F8-BA36-91EEBB697C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B8F4F72-69AB-ED48-FBB6-047E4D8C27E0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F93053-868F-F3C6-809B-72E1BC9EE872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6B6B74C-5D7C-4382-93D5-377CF3846784}"/>
              </a:ext>
            </a:extLst>
          </p:cNvPr>
          <p:cNvSpPr txBox="1">
            <a:spLocks/>
          </p:cNvSpPr>
          <p:nvPr/>
        </p:nvSpPr>
        <p:spPr>
          <a:xfrm>
            <a:off x="14853689" y="1193961"/>
            <a:ext cx="2385012" cy="98663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09C247-FF7B-EA7D-D2F8-49CE898466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20"/>
          <a:stretch>
            <a:fillRect/>
          </a:stretch>
        </p:blipFill>
        <p:spPr>
          <a:xfrm>
            <a:off x="269243" y="3482339"/>
            <a:ext cx="31532131" cy="1709166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DEC8BBD-EDB4-06C1-111F-7D621B4CC10F}"/>
              </a:ext>
            </a:extLst>
          </p:cNvPr>
          <p:cNvSpPr/>
          <p:nvPr/>
        </p:nvSpPr>
        <p:spPr>
          <a:xfrm>
            <a:off x="10351475" y="13212813"/>
            <a:ext cx="2939981" cy="334435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573EA9-760D-6E25-BFF6-2F607A492FFC}"/>
              </a:ext>
            </a:extLst>
          </p:cNvPr>
          <p:cNvSpPr/>
          <p:nvPr/>
        </p:nvSpPr>
        <p:spPr>
          <a:xfrm>
            <a:off x="21717000" y="7828322"/>
            <a:ext cx="2800504" cy="307916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672930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A4A11-60AC-19D5-2066-294CD7025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7D6A7B9-2C49-FCC4-2AC8-6AB3AA03573E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9D6282-35B5-5858-5578-F3BF915A4040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BFB696-E233-4B1B-D958-3DF0AF9A584E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D1FC5AF-2841-9E3C-A077-BB52FE6856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0" t="-1727" r="-301" b="-1622"/>
          <a:stretch>
            <a:fillRect/>
          </a:stretch>
        </p:blipFill>
        <p:spPr>
          <a:xfrm>
            <a:off x="37359" y="3247571"/>
            <a:ext cx="32033334" cy="1776973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E2E00DE-B212-BC12-4842-D2D56F99C7EF}"/>
              </a:ext>
            </a:extLst>
          </p:cNvPr>
          <p:cNvSpPr/>
          <p:nvPr/>
        </p:nvSpPr>
        <p:spPr>
          <a:xfrm>
            <a:off x="7315200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85780054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CDDDD-1D23-CFA3-7356-8922E3054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20D0D56-59EF-EAA0-902B-048F5FCB8EC0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017955-D18F-93F3-0DB2-5A5144AA6252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239323-F7A7-5535-9460-F02E147D7E44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523BF5-7840-7B8F-561C-B15AB2BAE0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" t="-1732" r="-640" b="-1571"/>
          <a:stretch>
            <a:fillRect/>
          </a:stretch>
        </p:blipFill>
        <p:spPr>
          <a:xfrm>
            <a:off x="303866" y="3408438"/>
            <a:ext cx="31513889" cy="1740746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A60B22C-B99B-A70F-9223-DF54EE022873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3343646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BB6BD-826E-8A36-8841-A78464458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4539DD2-8268-A1ED-37C8-AE726C8BAC21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7FCCE-7109-56DA-ED72-69E0A93C6E62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F44A8B0-5AC7-A3C2-2239-0B6AC4010AFB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DE72B3-A8E6-4A65-BAF3-B4B9FDA89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" t="-1626" r="-301" b="-1904"/>
          <a:stretch>
            <a:fillRect/>
          </a:stretch>
        </p:blipFill>
        <p:spPr>
          <a:xfrm>
            <a:off x="333922" y="3338284"/>
            <a:ext cx="31476224" cy="1764453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83176AD-C5BA-FF4F-2E05-C9FE26690198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95757420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1095B6-F3FF-76C0-189A-94E9302A2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C39A87D-7A81-2F93-62D1-F3A8A6FA5AA3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3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E09D2-10E6-821F-943E-2BF6CD806B98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2BAC968-322B-DAA6-85BA-C1CCF4ADF09F}"/>
              </a:ext>
            </a:extLst>
          </p:cNvPr>
          <p:cNvSpPr txBox="1">
            <a:spLocks/>
          </p:cNvSpPr>
          <p:nvPr/>
        </p:nvSpPr>
        <p:spPr>
          <a:xfrm>
            <a:off x="15031978" y="1100083"/>
            <a:ext cx="2090446" cy="9108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D2D90E-8B95-1166-FEB3-D5500FF1A6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40" t="-1290" r="-285" b="-1456"/>
          <a:stretch>
            <a:fillRect/>
          </a:stretch>
        </p:blipFill>
        <p:spPr>
          <a:xfrm>
            <a:off x="196336" y="3326189"/>
            <a:ext cx="31763578" cy="1756653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8154A1-DDDD-9D1A-96B8-22D79E603068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87339297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B1074-2D4A-1FFA-F717-6F72A2ECD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FBB9296-647B-A2E7-A2E1-FE7F6DF4089A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3771F2E-82B7-06A4-7323-ABDD0346D19C}"/>
              </a:ext>
            </a:extLst>
          </p:cNvPr>
          <p:cNvSpPr txBox="1">
            <a:spLocks/>
          </p:cNvSpPr>
          <p:nvPr/>
        </p:nvSpPr>
        <p:spPr>
          <a:xfrm>
            <a:off x="14486976" y="940665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B04899-606F-CE92-EE5A-E1F0CBEA6A7E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D0C32C-E0A3-D52D-EF7E-AF6D662D74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84" b="-1035"/>
          <a:stretch>
            <a:fillRect/>
          </a:stretch>
        </p:blipFill>
        <p:spPr>
          <a:xfrm>
            <a:off x="251591" y="3605588"/>
            <a:ext cx="31621236" cy="17272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41B2E01-1AA8-EC12-6145-5011EC4CF3E1}"/>
              </a:ext>
            </a:extLst>
          </p:cNvPr>
          <p:cNvSpPr/>
          <p:nvPr/>
        </p:nvSpPr>
        <p:spPr>
          <a:xfrm>
            <a:off x="251591" y="3458945"/>
            <a:ext cx="24567838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3830719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4C317-4E9E-6920-A269-365340CF8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045CCBC-6C5C-8009-1D46-2BABDD4A60EC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03B523-B9F6-1496-8957-026B84EBF329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8CC870E-0051-0722-011A-02AAA46DAAFE}"/>
              </a:ext>
            </a:extLst>
          </p:cNvPr>
          <p:cNvSpPr txBox="1">
            <a:spLocks/>
          </p:cNvSpPr>
          <p:nvPr/>
        </p:nvSpPr>
        <p:spPr>
          <a:xfrm>
            <a:off x="14853689" y="1193961"/>
            <a:ext cx="2385012" cy="98663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2DEA46-C4D1-1B2B-FDE4-1132271C5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8"/>
          <a:stretch>
            <a:fillRect/>
          </a:stretch>
        </p:blipFill>
        <p:spPr>
          <a:xfrm>
            <a:off x="456387" y="3494225"/>
            <a:ext cx="31211914" cy="1694914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C3FC553-0C9C-1095-3712-C3803447E5B7}"/>
              </a:ext>
            </a:extLst>
          </p:cNvPr>
          <p:cNvSpPr/>
          <p:nvPr/>
        </p:nvSpPr>
        <p:spPr>
          <a:xfrm>
            <a:off x="15863684" y="3529663"/>
            <a:ext cx="4481715" cy="502650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73401348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34DDDD-DEF8-2E9D-A8DE-1E587E163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F4F2E37-A539-2AAA-3296-02CA5E3DEAAC}"/>
              </a:ext>
            </a:extLst>
          </p:cNvPr>
          <p:cNvSpPr txBox="1">
            <a:spLocks/>
          </p:cNvSpPr>
          <p:nvPr/>
        </p:nvSpPr>
        <p:spPr>
          <a:xfrm>
            <a:off x="14496729" y="105210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DDAB71-8D89-677F-E4D5-3034217AD817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8F506C-8BCC-C941-EBED-89897190C7F7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5CCF107-06C5-4BB1-8A3D-E513271FDF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8" t="-1247" r="-335" b="-1897"/>
          <a:stretch>
            <a:fillRect/>
          </a:stretch>
        </p:blipFill>
        <p:spPr>
          <a:xfrm>
            <a:off x="140643" y="3386667"/>
            <a:ext cx="31856436" cy="1770200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B013E3A-251D-09CA-3501-8CF8CA80AF14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4597020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D51EF-6316-8B07-A2B2-68FE0C829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60B834B-334E-87F3-AC99-A36C842A3718}"/>
              </a:ext>
            </a:extLst>
          </p:cNvPr>
          <p:cNvSpPr txBox="1">
            <a:spLocks/>
          </p:cNvSpPr>
          <p:nvPr/>
        </p:nvSpPr>
        <p:spPr>
          <a:xfrm>
            <a:off x="14487873" y="1037352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81EDD0-BB07-857B-5F2A-2269B51DE90D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E6719B-9197-E418-BEB3-B3F47CD2D1F9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57F355-1AEE-9E2C-EB02-662C3F631B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7" t="-1644" r="-344" b="-1704"/>
          <a:stretch>
            <a:fillRect/>
          </a:stretch>
        </p:blipFill>
        <p:spPr>
          <a:xfrm>
            <a:off x="170994" y="3290934"/>
            <a:ext cx="31765276" cy="1770823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27D86FC-6EBD-76DD-F5F9-8A6325B5B050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6822098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7A0A5-8F6C-EB5E-6521-FE52CFD65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E86DF89-1AD1-EC8E-B40C-644B824F7B8B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DA711-136F-8B8D-A411-6F5C692129D3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6BCBEC-898B-8A8E-F819-58ADE9D73B17}"/>
              </a:ext>
            </a:extLst>
          </p:cNvPr>
          <p:cNvSpPr txBox="1">
            <a:spLocks/>
          </p:cNvSpPr>
          <p:nvPr/>
        </p:nvSpPr>
        <p:spPr>
          <a:xfrm>
            <a:off x="14493105" y="998573"/>
            <a:ext cx="3134858" cy="115238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8D2D09-6901-74FD-6868-D8516773F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7" t="-883" r="-214" b="-741"/>
          <a:stretch>
            <a:fillRect/>
          </a:stretch>
        </p:blipFill>
        <p:spPr>
          <a:xfrm>
            <a:off x="314313" y="3503955"/>
            <a:ext cx="31486488" cy="1724784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7344EF5-5D0A-FE8A-DBB0-BAC28738B893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1669678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421FB-4400-2150-9ADD-F5068E260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D73620F-4ED3-F7D5-8776-5367D5AD6DAD}"/>
              </a:ext>
            </a:extLst>
          </p:cNvPr>
          <p:cNvSpPr txBox="1"/>
          <p:nvPr/>
        </p:nvSpPr>
        <p:spPr>
          <a:xfrm>
            <a:off x="9044861" y="1534266"/>
            <a:ext cx="3134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LAP, POD 14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41E073-AB71-96C1-5F8C-EF61C8D3AC90}"/>
              </a:ext>
            </a:extLst>
          </p:cNvPr>
          <p:cNvSpPr txBox="1"/>
          <p:nvPr/>
        </p:nvSpPr>
        <p:spPr>
          <a:xfrm>
            <a:off x="408790" y="300176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S1.D</a:t>
            </a:r>
            <a:endParaRPr lang="en-HK" sz="405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60B3B8D-D83C-8767-8FA8-C51B72B934D9}"/>
              </a:ext>
            </a:extLst>
          </p:cNvPr>
          <p:cNvSpPr txBox="1">
            <a:spLocks/>
          </p:cNvSpPr>
          <p:nvPr/>
        </p:nvSpPr>
        <p:spPr>
          <a:xfrm>
            <a:off x="15031978" y="1100083"/>
            <a:ext cx="2090446" cy="9108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P2RY12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FAAEB-2FC5-C878-444A-FC38D0EDE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4" t="-679" r="-431" b="-545"/>
          <a:stretch>
            <a:fillRect/>
          </a:stretch>
        </p:blipFill>
        <p:spPr>
          <a:xfrm>
            <a:off x="350975" y="3478589"/>
            <a:ext cx="31414428" cy="17170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A10734B-80F2-3DE0-7CC5-7264B6BDA69E}"/>
              </a:ext>
            </a:extLst>
          </p:cNvPr>
          <p:cNvSpPr/>
          <p:nvPr/>
        </p:nvSpPr>
        <p:spPr>
          <a:xfrm>
            <a:off x="7282543" y="3458945"/>
            <a:ext cx="17536886" cy="1734427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2604803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05EFA-69AD-584C-2D73-4B6E46CC7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D5006F-B5C8-7946-5DE7-0CC53ACF93F4}"/>
              </a:ext>
            </a:extLst>
          </p:cNvPr>
          <p:cNvSpPr txBox="1"/>
          <p:nvPr/>
        </p:nvSpPr>
        <p:spPr>
          <a:xfrm>
            <a:off x="11344334" y="8596761"/>
            <a:ext cx="9470414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S2.A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332745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DFAE2-A4A5-C7AE-9618-25D46A896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F3BDB10-D271-436B-7D32-CEFBA719259C}"/>
              </a:ext>
            </a:extLst>
          </p:cNvPr>
          <p:cNvSpPr txBox="1"/>
          <p:nvPr/>
        </p:nvSpPr>
        <p:spPr>
          <a:xfrm>
            <a:off x="369027" y="260423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S2.A</a:t>
            </a:r>
            <a:endParaRPr lang="en-HK" sz="4050" b="1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A8FF50-8220-9181-88DE-2CF533F943FF}"/>
              </a:ext>
            </a:extLst>
          </p:cNvPr>
          <p:cNvSpPr/>
          <p:nvPr/>
        </p:nvSpPr>
        <p:spPr>
          <a:xfrm>
            <a:off x="1891694" y="1749113"/>
            <a:ext cx="27388457" cy="189341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F81C622-4A11-6C57-FA98-3DDA82CAE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625" y="2925794"/>
            <a:ext cx="2151342" cy="875125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FFB4581-B0DB-F97C-021D-F13B2D218C08}"/>
              </a:ext>
            </a:extLst>
          </p:cNvPr>
          <p:cNvSpPr txBox="1">
            <a:spLocks/>
          </p:cNvSpPr>
          <p:nvPr/>
        </p:nvSpPr>
        <p:spPr>
          <a:xfrm>
            <a:off x="12139102" y="3148529"/>
            <a:ext cx="3394630" cy="54768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LPS, 48 </a:t>
            </a:r>
            <a:r>
              <a:rPr lang="en-US" sz="3600" b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hr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80114E2-E016-4324-6FB1-FCCD280190DB}"/>
              </a:ext>
            </a:extLst>
          </p:cNvPr>
          <p:cNvSpPr txBox="1">
            <a:spLocks/>
          </p:cNvSpPr>
          <p:nvPr/>
        </p:nvSpPr>
        <p:spPr>
          <a:xfrm>
            <a:off x="21155014" y="3063008"/>
            <a:ext cx="3994052" cy="54768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LPS, 72 </a:t>
            </a:r>
            <a:r>
              <a:rPr lang="en-US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hr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8BCE81F-B774-1535-615B-7A7AFB808FF2}"/>
              </a:ext>
            </a:extLst>
          </p:cNvPr>
          <p:cNvSpPr txBox="1">
            <a:spLocks/>
          </p:cNvSpPr>
          <p:nvPr/>
        </p:nvSpPr>
        <p:spPr>
          <a:xfrm>
            <a:off x="21137352" y="1749113"/>
            <a:ext cx="8123449" cy="104395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DD01C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Content Placeholder 2">
            <a:extLst>
              <a:ext uri="{FF2B5EF4-FFF2-40B4-BE49-F238E27FC236}">
                <a16:creationId xmlns:a16="http://schemas.microsoft.com/office/drawing/2014/main" id="{A4A43B9C-10CB-67BF-0411-59653E27E3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0" r="21308"/>
          <a:stretch/>
        </p:blipFill>
        <p:spPr>
          <a:xfrm>
            <a:off x="9648971" y="4338567"/>
            <a:ext cx="6477712" cy="4572000"/>
          </a:xfrm>
          <a:prstGeom prst="rect">
            <a:avLst/>
          </a:prstGeom>
        </p:spPr>
      </p:pic>
      <p:pic>
        <p:nvPicPr>
          <p:cNvPr id="12" name="Content Placeholder 2">
            <a:extLst>
              <a:ext uri="{FF2B5EF4-FFF2-40B4-BE49-F238E27FC236}">
                <a16:creationId xmlns:a16="http://schemas.microsoft.com/office/drawing/2014/main" id="{60AD1FC0-AAA2-D014-8A27-553378190B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05" r="21571"/>
          <a:stretch/>
        </p:blipFill>
        <p:spPr>
          <a:xfrm>
            <a:off x="20900284" y="4204221"/>
            <a:ext cx="4622278" cy="4572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1B9AD7-087F-EEF7-BBB1-8A72240EB5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471"/>
          <a:stretch/>
        </p:blipFill>
        <p:spPr>
          <a:xfrm>
            <a:off x="2857926" y="4441971"/>
            <a:ext cx="5508387" cy="4572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73BF4C1-96A6-7A73-C4F8-30CC2DF40C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83" t="30835" r="59692" b="36306"/>
          <a:stretch/>
        </p:blipFill>
        <p:spPr>
          <a:xfrm>
            <a:off x="2947220" y="9475597"/>
            <a:ext cx="5827208" cy="5989482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AE0C673-2193-7FE5-5C5F-2EA54C0A4F1B}"/>
              </a:ext>
            </a:extLst>
          </p:cNvPr>
          <p:cNvSpPr/>
          <p:nvPr/>
        </p:nvSpPr>
        <p:spPr>
          <a:xfrm>
            <a:off x="3876517" y="5857882"/>
            <a:ext cx="1432181" cy="150876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16" name="Content Placeholder 2">
            <a:extLst>
              <a:ext uri="{FF2B5EF4-FFF2-40B4-BE49-F238E27FC236}">
                <a16:creationId xmlns:a16="http://schemas.microsoft.com/office/drawing/2014/main" id="{C0D13316-B53F-A238-E937-0E2ACDB46F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98" t="1809" r="47331" b="53614"/>
          <a:stretch/>
        </p:blipFill>
        <p:spPr>
          <a:xfrm>
            <a:off x="10238025" y="9492166"/>
            <a:ext cx="6993129" cy="8222716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pic>
        <p:nvPicPr>
          <p:cNvPr id="17" name="Content Placeholder 2">
            <a:extLst>
              <a:ext uri="{FF2B5EF4-FFF2-40B4-BE49-F238E27FC236}">
                <a16:creationId xmlns:a16="http://schemas.microsoft.com/office/drawing/2014/main" id="{B5C378A5-5D90-8F80-2E10-4BC758269C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08" t="21213" r="32987" b="23035"/>
          <a:stretch/>
        </p:blipFill>
        <p:spPr>
          <a:xfrm>
            <a:off x="18404392" y="9446304"/>
            <a:ext cx="10072360" cy="10284068"/>
          </a:xfrm>
          <a:prstGeom prst="rect">
            <a:avLst/>
          </a:prstGeom>
          <a:ln w="25400">
            <a:solidFill>
              <a:srgbClr val="FFFF00"/>
            </a:solidFill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002FC81-DAE9-6B80-A271-23BC2F719D1A}"/>
              </a:ext>
            </a:extLst>
          </p:cNvPr>
          <p:cNvSpPr/>
          <p:nvPr/>
        </p:nvSpPr>
        <p:spPr>
          <a:xfrm>
            <a:off x="12105648" y="4414366"/>
            <a:ext cx="1707600" cy="20116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D36E5A-1D04-8B88-54AC-1CBD304D4557}"/>
              </a:ext>
            </a:extLst>
          </p:cNvPr>
          <p:cNvSpPr/>
          <p:nvPr/>
        </p:nvSpPr>
        <p:spPr>
          <a:xfrm>
            <a:off x="21983484" y="5211145"/>
            <a:ext cx="2478774" cy="256032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ACAFB412-327D-6157-4617-FB47119D06C3}"/>
              </a:ext>
            </a:extLst>
          </p:cNvPr>
          <p:cNvSpPr txBox="1">
            <a:spLocks/>
          </p:cNvSpPr>
          <p:nvPr/>
        </p:nvSpPr>
        <p:spPr>
          <a:xfrm>
            <a:off x="10403642" y="19730372"/>
            <a:ext cx="3409605" cy="62922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800, 40x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3A1566A-A5A4-8DEF-AD92-ED950C185F17}"/>
              </a:ext>
            </a:extLst>
          </p:cNvPr>
          <p:cNvSpPr txBox="1">
            <a:spLocks/>
          </p:cNvSpPr>
          <p:nvPr/>
        </p:nvSpPr>
        <p:spPr>
          <a:xfrm>
            <a:off x="2504920" y="19640244"/>
            <a:ext cx="3560173" cy="69435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780, 20x</a:t>
            </a:r>
            <a:endParaRPr lang="en-HK" sz="36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2">
            <a:extLst>
              <a:ext uri="{FF2B5EF4-FFF2-40B4-BE49-F238E27FC236}">
                <a16:creationId xmlns:a16="http://schemas.microsoft.com/office/drawing/2014/main" id="{F0CE1025-FD14-6D81-A09F-022CE31F8E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71" t="94935" r="92247" b="-1177"/>
          <a:stretch>
            <a:fillRect/>
          </a:stretch>
        </p:blipFill>
        <p:spPr>
          <a:xfrm>
            <a:off x="9953772" y="17946009"/>
            <a:ext cx="2642421" cy="1151467"/>
          </a:xfrm>
          <a:prstGeom prst="rect">
            <a:avLst/>
          </a:prstGeom>
          <a:ln w="25400">
            <a:noFill/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0E8F023-F3A1-1EB3-A453-0227F0A8C1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" t="94138" r="91721" b="-1999"/>
          <a:stretch>
            <a:fillRect/>
          </a:stretch>
        </p:blipFill>
        <p:spPr>
          <a:xfrm>
            <a:off x="2825450" y="15721609"/>
            <a:ext cx="2036327" cy="1432910"/>
          </a:xfrm>
          <a:prstGeom prst="rect">
            <a:avLst/>
          </a:prstGeom>
          <a:ln w="25400">
            <a:noFill/>
          </a:ln>
        </p:spPr>
      </p:pic>
    </p:spTree>
    <p:extLst>
      <p:ext uri="{BB962C8B-B14F-4D97-AF65-F5344CB8AC3E}">
        <p14:creationId xmlns:p14="http://schemas.microsoft.com/office/powerpoint/2010/main" val="144208855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209FD5B-5E10-AE19-3FAB-5DAF7537F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971" y="938226"/>
            <a:ext cx="2151342" cy="875125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943136-CF44-FA62-60F3-8BD9E774A6AB}"/>
              </a:ext>
            </a:extLst>
          </p:cNvPr>
          <p:cNvSpPr txBox="1">
            <a:spLocks/>
          </p:cNvSpPr>
          <p:nvPr/>
        </p:nvSpPr>
        <p:spPr>
          <a:xfrm>
            <a:off x="21137352" y="769400"/>
            <a:ext cx="8123449" cy="104395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DD01C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AD7322-D16A-3C83-F287-9EA6324254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9" t="1" r="632" b="-684"/>
          <a:stretch>
            <a:fillRect/>
          </a:stretch>
        </p:blipFill>
        <p:spPr>
          <a:xfrm>
            <a:off x="2220689" y="2188030"/>
            <a:ext cx="27671180" cy="20247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C5D444-2C21-F8E5-3DBB-A976FE228CA4}"/>
              </a:ext>
            </a:extLst>
          </p:cNvPr>
          <p:cNvSpPr txBox="1"/>
          <p:nvPr/>
        </p:nvSpPr>
        <p:spPr>
          <a:xfrm>
            <a:off x="369027" y="260423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S2.A</a:t>
            </a:r>
            <a:endParaRPr lang="en-HK" sz="405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C5F2CE-F59F-45B6-F783-AF4AB212A7E3}"/>
              </a:ext>
            </a:extLst>
          </p:cNvPr>
          <p:cNvSpPr/>
          <p:nvPr/>
        </p:nvSpPr>
        <p:spPr>
          <a:xfrm>
            <a:off x="7217230" y="8458200"/>
            <a:ext cx="6400800" cy="666205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64452817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8776E-5184-2970-1EB0-1D29D60AF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B3C69E5-8250-C4A2-9C3B-741E66D24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971" y="938226"/>
            <a:ext cx="2151342" cy="875125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6B0D209-F43C-46B2-484D-698A8AD3A5D9}"/>
              </a:ext>
            </a:extLst>
          </p:cNvPr>
          <p:cNvSpPr txBox="1">
            <a:spLocks/>
          </p:cNvSpPr>
          <p:nvPr/>
        </p:nvSpPr>
        <p:spPr>
          <a:xfrm>
            <a:off x="21137352" y="769400"/>
            <a:ext cx="8123449" cy="104395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DD01C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Content Placeholder 2">
            <a:extLst>
              <a:ext uri="{FF2B5EF4-FFF2-40B4-BE49-F238E27FC236}">
                <a16:creationId xmlns:a16="http://schemas.microsoft.com/office/drawing/2014/main" id="{12C2EB8F-6720-FF29-8083-3CA104E99C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0" t="1" r="-402" b="-749"/>
          <a:stretch>
            <a:fillRect/>
          </a:stretch>
        </p:blipFill>
        <p:spPr>
          <a:xfrm>
            <a:off x="1069106" y="3900200"/>
            <a:ext cx="29955179" cy="166802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5BF66D-7F62-D890-0300-F7CD152BFF27}"/>
              </a:ext>
            </a:extLst>
          </p:cNvPr>
          <p:cNvSpPr txBox="1"/>
          <p:nvPr/>
        </p:nvSpPr>
        <p:spPr>
          <a:xfrm>
            <a:off x="369027" y="260423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S2.A</a:t>
            </a:r>
            <a:endParaRPr lang="en-HK" sz="405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8E8069-4F6C-4702-5C3B-2D3DCDD6D56C}"/>
              </a:ext>
            </a:extLst>
          </p:cNvPr>
          <p:cNvSpPr/>
          <p:nvPr/>
        </p:nvSpPr>
        <p:spPr>
          <a:xfrm>
            <a:off x="10384973" y="4147465"/>
            <a:ext cx="6400800" cy="728253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4177558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9CF079-C571-8682-76B7-9092628B2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7FD406-EC63-582D-2821-58240E117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971" y="938226"/>
            <a:ext cx="2151342" cy="875125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94179EC-550C-BB40-976A-DA21CF65F58D}"/>
              </a:ext>
            </a:extLst>
          </p:cNvPr>
          <p:cNvSpPr txBox="1">
            <a:spLocks/>
          </p:cNvSpPr>
          <p:nvPr/>
        </p:nvSpPr>
        <p:spPr>
          <a:xfrm>
            <a:off x="21137352" y="769400"/>
            <a:ext cx="8123449" cy="104395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mitoTracker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DD01C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Content Placeholder 2">
            <a:extLst>
              <a:ext uri="{FF2B5EF4-FFF2-40B4-BE49-F238E27FC236}">
                <a16:creationId xmlns:a16="http://schemas.microsoft.com/office/drawing/2014/main" id="{3BC1310B-52D2-DC89-BDD3-A52267F86E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" t="1" r="-607" b="-595"/>
          <a:stretch>
            <a:fillRect/>
          </a:stretch>
        </p:blipFill>
        <p:spPr>
          <a:xfrm>
            <a:off x="457198" y="3728617"/>
            <a:ext cx="31212431" cy="172699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EE0030-4452-F4D8-067E-BF87C867A7E2}"/>
              </a:ext>
            </a:extLst>
          </p:cNvPr>
          <p:cNvSpPr txBox="1"/>
          <p:nvPr/>
        </p:nvSpPr>
        <p:spPr>
          <a:xfrm>
            <a:off x="369027" y="260423"/>
            <a:ext cx="20363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S2.A</a:t>
            </a:r>
            <a:endParaRPr lang="en-HK" sz="405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A43D47-1386-DC12-341B-6A5F75121BF1}"/>
              </a:ext>
            </a:extLst>
          </p:cNvPr>
          <p:cNvSpPr/>
          <p:nvPr/>
        </p:nvSpPr>
        <p:spPr>
          <a:xfrm>
            <a:off x="11723913" y="7315207"/>
            <a:ext cx="9742727" cy="969916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99549289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9A2473-2D0D-615D-C620-F49B60F31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C978B3A-86FC-E172-E069-B2D72689EE0F}"/>
              </a:ext>
            </a:extLst>
          </p:cNvPr>
          <p:cNvSpPr txBox="1"/>
          <p:nvPr/>
        </p:nvSpPr>
        <p:spPr>
          <a:xfrm>
            <a:off x="11610208" y="8596761"/>
            <a:ext cx="8938665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S2.B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6541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92DE795-33B6-47D6-5873-0EBDF1A7FEA8}"/>
              </a:ext>
            </a:extLst>
          </p:cNvPr>
          <p:cNvSpPr/>
          <p:nvPr/>
        </p:nvSpPr>
        <p:spPr>
          <a:xfrm>
            <a:off x="4828478" y="1643774"/>
            <a:ext cx="22347044" cy="1536639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200"/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2A8B67BE-B7BA-ED48-59B8-8F0B8A436A6D}"/>
              </a:ext>
            </a:extLst>
          </p:cNvPr>
          <p:cNvSpPr txBox="1">
            <a:spLocks/>
          </p:cNvSpPr>
          <p:nvPr/>
        </p:nvSpPr>
        <p:spPr>
          <a:xfrm>
            <a:off x="4872740" y="4885602"/>
            <a:ext cx="1303852" cy="54768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789A3E19-90A8-36D0-FD66-41AC2FE473D5}"/>
              </a:ext>
            </a:extLst>
          </p:cNvPr>
          <p:cNvSpPr txBox="1">
            <a:spLocks/>
          </p:cNvSpPr>
          <p:nvPr/>
        </p:nvSpPr>
        <p:spPr>
          <a:xfrm>
            <a:off x="4889892" y="9545511"/>
            <a:ext cx="1777234" cy="54768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2585A09F-4B71-16AB-C013-F5FE820124DB}"/>
              </a:ext>
            </a:extLst>
          </p:cNvPr>
          <p:cNvSpPr txBox="1">
            <a:spLocks/>
          </p:cNvSpPr>
          <p:nvPr/>
        </p:nvSpPr>
        <p:spPr>
          <a:xfrm>
            <a:off x="4877036" y="13608635"/>
            <a:ext cx="1704346" cy="54768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9B1BA80A-E348-5930-FD61-20F715DC63E3}"/>
              </a:ext>
            </a:extLst>
          </p:cNvPr>
          <p:cNvSpPr txBox="1">
            <a:spLocks/>
          </p:cNvSpPr>
          <p:nvPr/>
        </p:nvSpPr>
        <p:spPr>
          <a:xfrm>
            <a:off x="20536541" y="1813490"/>
            <a:ext cx="6592309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780, 40x, z stack (0.5), 3D</a:t>
            </a:r>
            <a:endParaRPr lang="en-HK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Content Placeholder 3">
            <a:extLst>
              <a:ext uri="{FF2B5EF4-FFF2-40B4-BE49-F238E27FC236}">
                <a16:creationId xmlns:a16="http://schemas.microsoft.com/office/drawing/2014/main" id="{9D0ECD6D-657F-03F7-B6E7-0D65069C2E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032" r="24159"/>
          <a:stretch/>
        </p:blipFill>
        <p:spPr>
          <a:xfrm>
            <a:off x="6918745" y="8011130"/>
            <a:ext cx="3742429" cy="3657600"/>
          </a:xfrm>
          <a:prstGeom prst="rect">
            <a:avLst/>
          </a:prstGeom>
        </p:spPr>
      </p:pic>
      <p:pic>
        <p:nvPicPr>
          <p:cNvPr id="40" name="Content Placeholder 3">
            <a:extLst>
              <a:ext uri="{FF2B5EF4-FFF2-40B4-BE49-F238E27FC236}">
                <a16:creationId xmlns:a16="http://schemas.microsoft.com/office/drawing/2014/main" id="{B08BEF4C-3D48-FB77-E546-666957521A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79" r="23571"/>
          <a:stretch/>
        </p:blipFill>
        <p:spPr>
          <a:xfrm>
            <a:off x="6691840" y="3615386"/>
            <a:ext cx="3969332" cy="3657600"/>
          </a:xfrm>
          <a:prstGeom prst="rect">
            <a:avLst/>
          </a:prstGeom>
        </p:spPr>
      </p:pic>
      <p:pic>
        <p:nvPicPr>
          <p:cNvPr id="41" name="Content Placeholder 3">
            <a:extLst>
              <a:ext uri="{FF2B5EF4-FFF2-40B4-BE49-F238E27FC236}">
                <a16:creationId xmlns:a16="http://schemas.microsoft.com/office/drawing/2014/main" id="{CBB6B227-AE90-0F6E-9115-0FD3638EA7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693" r="23892"/>
          <a:stretch/>
        </p:blipFill>
        <p:spPr>
          <a:xfrm>
            <a:off x="6837631" y="12288833"/>
            <a:ext cx="3786189" cy="3657600"/>
          </a:xfrm>
          <a:prstGeom prst="rect">
            <a:avLst/>
          </a:prstGeom>
        </p:spPr>
      </p:pic>
      <p:pic>
        <p:nvPicPr>
          <p:cNvPr id="42" name="Content Placeholder 3">
            <a:extLst>
              <a:ext uri="{FF2B5EF4-FFF2-40B4-BE49-F238E27FC236}">
                <a16:creationId xmlns:a16="http://schemas.microsoft.com/office/drawing/2014/main" id="{057D5D03-8EEF-8A3C-C8A9-7F087F5006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138" t="686" r="29138" b="61038"/>
          <a:stretch/>
        </p:blipFill>
        <p:spPr>
          <a:xfrm>
            <a:off x="10830637" y="3391113"/>
            <a:ext cx="4274288" cy="419986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43" name="Content Placeholder 3">
            <a:extLst>
              <a:ext uri="{FF2B5EF4-FFF2-40B4-BE49-F238E27FC236}">
                <a16:creationId xmlns:a16="http://schemas.microsoft.com/office/drawing/2014/main" id="{5D527152-1AED-39F4-D34F-72E669D488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" t="94345" r="91626" b="131"/>
          <a:stretch/>
        </p:blipFill>
        <p:spPr>
          <a:xfrm>
            <a:off x="10830637" y="16404109"/>
            <a:ext cx="1787674" cy="606056"/>
          </a:xfrm>
          <a:prstGeom prst="rect">
            <a:avLst/>
          </a:prstGeom>
        </p:spPr>
      </p:pic>
      <p:pic>
        <p:nvPicPr>
          <p:cNvPr id="44" name="Content Placeholder 3">
            <a:extLst>
              <a:ext uri="{FF2B5EF4-FFF2-40B4-BE49-F238E27FC236}">
                <a16:creationId xmlns:a16="http://schemas.microsoft.com/office/drawing/2014/main" id="{D74BE39F-3409-8E2D-5822-8C95C57795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144" t="2916" r="27132" b="58809"/>
          <a:stretch/>
        </p:blipFill>
        <p:spPr>
          <a:xfrm>
            <a:off x="10830637" y="7740001"/>
            <a:ext cx="4274288" cy="419986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45" name="Content Placeholder 3">
            <a:extLst>
              <a:ext uri="{FF2B5EF4-FFF2-40B4-BE49-F238E27FC236}">
                <a16:creationId xmlns:a16="http://schemas.microsoft.com/office/drawing/2014/main" id="{CF853935-40C1-A774-70FE-9DDFF7F16EE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740" t="26401" r="31536" b="35324"/>
          <a:stretch/>
        </p:blipFill>
        <p:spPr>
          <a:xfrm>
            <a:off x="10830637" y="12088889"/>
            <a:ext cx="4274288" cy="419986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46" name="Content Placeholder 3">
            <a:extLst>
              <a:ext uri="{FF2B5EF4-FFF2-40B4-BE49-F238E27FC236}">
                <a16:creationId xmlns:a16="http://schemas.microsoft.com/office/drawing/2014/main" id="{A41F4208-BC86-17AF-D85D-BAB3F394BD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578" t="92369" r="90772"/>
          <a:stretch/>
        </p:blipFill>
        <p:spPr>
          <a:xfrm>
            <a:off x="6129256" y="6968629"/>
            <a:ext cx="708375" cy="279127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EB537075-2801-A511-CF0E-29CF15D90401}"/>
              </a:ext>
            </a:extLst>
          </p:cNvPr>
          <p:cNvSpPr/>
          <p:nvPr/>
        </p:nvSpPr>
        <p:spPr>
          <a:xfrm>
            <a:off x="8695877" y="3615386"/>
            <a:ext cx="1573619" cy="149088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F0FAA6A-CEFE-443A-E30E-168F72482972}"/>
              </a:ext>
            </a:extLst>
          </p:cNvPr>
          <p:cNvSpPr/>
          <p:nvPr/>
        </p:nvSpPr>
        <p:spPr>
          <a:xfrm>
            <a:off x="8887045" y="8067833"/>
            <a:ext cx="1573619" cy="149088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8C7B34F-D620-F06A-43D3-EF4968C1B177}"/>
              </a:ext>
            </a:extLst>
          </p:cNvPr>
          <p:cNvSpPr/>
          <p:nvPr/>
        </p:nvSpPr>
        <p:spPr>
          <a:xfrm>
            <a:off x="8529942" y="13235543"/>
            <a:ext cx="1573619" cy="149088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3908B0AB-B73B-1BC0-7BEF-C82F900487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15969" y="3590154"/>
            <a:ext cx="3743327" cy="365760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23A7DBAD-8644-4C2A-EB8C-E454BE8E9F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70338" y="3590154"/>
            <a:ext cx="3743325" cy="365760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6BB2841C-B3FF-20C2-30D0-A6E9E9DF1B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224705" y="3590154"/>
            <a:ext cx="3743325" cy="3657600"/>
          </a:xfrm>
          <a:prstGeom prst="rect">
            <a:avLst/>
          </a:prstGeom>
        </p:spPr>
      </p:pic>
      <p:sp>
        <p:nvSpPr>
          <p:cNvPr id="53" name="Title 1">
            <a:extLst>
              <a:ext uri="{FF2B5EF4-FFF2-40B4-BE49-F238E27FC236}">
                <a16:creationId xmlns:a16="http://schemas.microsoft.com/office/drawing/2014/main" id="{CE9A9347-2F82-59B8-E09A-506A3D29429E}"/>
              </a:ext>
            </a:extLst>
          </p:cNvPr>
          <p:cNvSpPr txBox="1">
            <a:spLocks/>
          </p:cNvSpPr>
          <p:nvPr/>
        </p:nvSpPr>
        <p:spPr>
          <a:xfrm>
            <a:off x="7603028" y="2788628"/>
            <a:ext cx="2256267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D1DF8C95-614B-B25F-6031-DCD8743E4026}"/>
              </a:ext>
            </a:extLst>
          </p:cNvPr>
          <p:cNvSpPr txBox="1">
            <a:spLocks/>
          </p:cNvSpPr>
          <p:nvPr/>
        </p:nvSpPr>
        <p:spPr>
          <a:xfrm>
            <a:off x="12051456" y="2716765"/>
            <a:ext cx="1814534" cy="50955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itle 1">
            <a:extLst>
              <a:ext uri="{FF2B5EF4-FFF2-40B4-BE49-F238E27FC236}">
                <a16:creationId xmlns:a16="http://schemas.microsoft.com/office/drawing/2014/main" id="{009E5DDC-6CD2-9128-40C6-76470B05C57C}"/>
              </a:ext>
            </a:extLst>
          </p:cNvPr>
          <p:cNvSpPr txBox="1">
            <a:spLocks/>
          </p:cNvSpPr>
          <p:nvPr/>
        </p:nvSpPr>
        <p:spPr>
          <a:xfrm>
            <a:off x="16376323" y="2751447"/>
            <a:ext cx="159786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13878580-DD5C-EE55-EEA0-1233EAFD9F5F}"/>
              </a:ext>
            </a:extLst>
          </p:cNvPr>
          <p:cNvSpPr txBox="1">
            <a:spLocks/>
          </p:cNvSpPr>
          <p:nvPr/>
        </p:nvSpPr>
        <p:spPr>
          <a:xfrm>
            <a:off x="20511826" y="2736700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Title 1">
            <a:extLst>
              <a:ext uri="{FF2B5EF4-FFF2-40B4-BE49-F238E27FC236}">
                <a16:creationId xmlns:a16="http://schemas.microsoft.com/office/drawing/2014/main" id="{20EC84C2-700B-B498-0D47-514366A4E87A}"/>
              </a:ext>
            </a:extLst>
          </p:cNvPr>
          <p:cNvSpPr txBox="1">
            <a:spLocks/>
          </p:cNvSpPr>
          <p:nvPr/>
        </p:nvSpPr>
        <p:spPr>
          <a:xfrm>
            <a:off x="24095422" y="2771540"/>
            <a:ext cx="1814534" cy="44685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CD121a</a:t>
            </a:r>
            <a:endParaRPr lang="en-HK" sz="32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68770EBF-71C0-DD8E-159A-C4F406B4D5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169096" y="8011130"/>
            <a:ext cx="3971925" cy="365760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7F7FC335-AC58-B9C9-85B7-5645398B5A2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075756" y="7990554"/>
            <a:ext cx="3971925" cy="3657600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0B2EB79-F491-05B2-815A-011E8CB99FA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235683" y="7990554"/>
            <a:ext cx="3971925" cy="365760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F15C055B-DD29-6165-8B24-E3688E52CB8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311746" y="12288833"/>
            <a:ext cx="3790951" cy="365760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5B38C8A3-25C0-2891-34A4-708A988E1F4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309516" y="12288833"/>
            <a:ext cx="3790951" cy="365760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9B12222B-42C7-66F1-4ABB-B1535625A94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224705" y="12288833"/>
            <a:ext cx="3790951" cy="3657600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EA0406D9-7CF6-9B6F-8684-9EACBF6F241D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S2.B</a:t>
            </a:r>
            <a:endParaRPr lang="en-HK" sz="4050" b="1"/>
          </a:p>
        </p:txBody>
      </p:sp>
    </p:spTree>
    <p:extLst>
      <p:ext uri="{BB962C8B-B14F-4D97-AF65-F5344CB8AC3E}">
        <p14:creationId xmlns:p14="http://schemas.microsoft.com/office/powerpoint/2010/main" val="423230906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DF65479-9E20-8D61-63FA-7C25827EC6D9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EC109B1-1117-9EEE-29EC-97A80DB2DAAF}"/>
              </a:ext>
            </a:extLst>
          </p:cNvPr>
          <p:cNvSpPr txBox="1">
            <a:spLocks/>
          </p:cNvSpPr>
          <p:nvPr/>
        </p:nvSpPr>
        <p:spPr>
          <a:xfrm>
            <a:off x="14885564" y="1502232"/>
            <a:ext cx="2256267" cy="7691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EB74F8-E6CE-A083-8B06-BCACC90F4A56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0E0B20-5E22-9176-9099-9F8423EB1E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72" t="-1215" r="-292" b="-1286"/>
          <a:stretch>
            <a:fillRect/>
          </a:stretch>
        </p:blipFill>
        <p:spPr>
          <a:xfrm>
            <a:off x="340060" y="3494313"/>
            <a:ext cx="31416666" cy="1619794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44FEAE5-814E-CA1B-513D-0560F22A77BB}"/>
              </a:ext>
            </a:extLst>
          </p:cNvPr>
          <p:cNvSpPr/>
          <p:nvPr/>
        </p:nvSpPr>
        <p:spPr>
          <a:xfrm>
            <a:off x="385231" y="3556916"/>
            <a:ext cx="23846372" cy="1607002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8831983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B8D016-4A07-DB12-5032-C68FD0FCF993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FC1BF6-1149-B572-3AFA-2C934373EA81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C51EDCF-1F7D-8D8E-0822-D4BC3506E027}"/>
              </a:ext>
            </a:extLst>
          </p:cNvPr>
          <p:cNvSpPr txBox="1">
            <a:spLocks/>
          </p:cNvSpPr>
          <p:nvPr/>
        </p:nvSpPr>
        <p:spPr>
          <a:xfrm>
            <a:off x="15160047" y="1486355"/>
            <a:ext cx="1814534" cy="86998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5513B37F-5AF1-709D-D6DE-54D28485F4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42" r="-82"/>
          <a:stretch>
            <a:fillRect/>
          </a:stretch>
        </p:blipFill>
        <p:spPr>
          <a:xfrm>
            <a:off x="237064" y="4395993"/>
            <a:ext cx="31665333" cy="159815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CD74C8B-24AB-5AD3-C819-21616E8BA722}"/>
              </a:ext>
            </a:extLst>
          </p:cNvPr>
          <p:cNvSpPr/>
          <p:nvPr/>
        </p:nvSpPr>
        <p:spPr>
          <a:xfrm>
            <a:off x="16520572" y="4647658"/>
            <a:ext cx="6136228" cy="6054209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69576016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AB026-64CB-8FDA-53DD-F8B7E1AB0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B47474C-B94E-F73C-09B3-72D517D83FA2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F61079-7212-B57D-5465-3106EC4B0248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286889-FC83-891B-1334-D50C8DC4D407}"/>
              </a:ext>
            </a:extLst>
          </p:cNvPr>
          <p:cNvSpPr txBox="1">
            <a:spLocks/>
          </p:cNvSpPr>
          <p:nvPr/>
        </p:nvSpPr>
        <p:spPr>
          <a:xfrm>
            <a:off x="14956975" y="1376626"/>
            <a:ext cx="2200785" cy="82487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2E234A-8A63-060D-4F94-9ADBE5784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4814" y="3245587"/>
            <a:ext cx="18700069" cy="1827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99352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4F1F4-05C0-6D7B-D53D-2952BD913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5A3E590-3E98-14BF-9197-407C873434FB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09518E-2272-D991-1AD7-5451FA6FD1C6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B954764-4B30-7BD9-B60A-B038D1C4AA68}"/>
              </a:ext>
            </a:extLst>
          </p:cNvPr>
          <p:cNvSpPr txBox="1">
            <a:spLocks/>
          </p:cNvSpPr>
          <p:nvPr/>
        </p:nvSpPr>
        <p:spPr>
          <a:xfrm>
            <a:off x="15087602" y="1515618"/>
            <a:ext cx="1915829" cy="76910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2E3B35-6C91-E372-19D7-C13110AC1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260" y="3376216"/>
            <a:ext cx="17494605" cy="1709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60151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675546-AF19-EC39-7C18-B7AC24ACC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25C1311-AA34-7385-5C6E-868510AD8634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570666-6A8A-90C7-7761-98FC4A84D4C4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61D0C8-4924-9360-DD76-184C9AC4B547}"/>
              </a:ext>
            </a:extLst>
          </p:cNvPr>
          <p:cNvSpPr txBox="1">
            <a:spLocks/>
          </p:cNvSpPr>
          <p:nvPr/>
        </p:nvSpPr>
        <p:spPr>
          <a:xfrm>
            <a:off x="15132833" y="1052838"/>
            <a:ext cx="1814534" cy="12263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CD121a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69F1CF-8603-D82D-68F2-1ACBA4467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9242" y="3338310"/>
            <a:ext cx="18901716" cy="1846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03438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E6501-AB33-9BCC-41AC-BCFD786E62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EA84064-77E2-999F-56B7-1C5CD576E2B9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2AFEB9D-DD3F-D024-27AD-CA67EFEC267B}"/>
              </a:ext>
            </a:extLst>
          </p:cNvPr>
          <p:cNvSpPr txBox="1">
            <a:spLocks/>
          </p:cNvSpPr>
          <p:nvPr/>
        </p:nvSpPr>
        <p:spPr>
          <a:xfrm>
            <a:off x="14885564" y="1502232"/>
            <a:ext cx="2256267" cy="7691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F4013D-7322-8537-68E7-E1CAABB64EE6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24FED98B-A808-5998-0762-29338ECCAB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29" t="-929" r="-577" b="-644"/>
          <a:stretch>
            <a:fillRect/>
          </a:stretch>
        </p:blipFill>
        <p:spPr>
          <a:xfrm>
            <a:off x="281294" y="3443228"/>
            <a:ext cx="31526761" cy="1605308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F79EBAE-E185-BC57-E5E7-F01879C215E9}"/>
              </a:ext>
            </a:extLst>
          </p:cNvPr>
          <p:cNvSpPr/>
          <p:nvPr/>
        </p:nvSpPr>
        <p:spPr>
          <a:xfrm>
            <a:off x="385231" y="3526679"/>
            <a:ext cx="23756862" cy="1593576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35309929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86CA5-786C-4235-2C47-BEC6F5FC4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5115D17-28F1-6C3E-CBA5-5EF5C7E66600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742E2C8-CEE6-F698-2831-5AE37198F969}"/>
              </a:ext>
            </a:extLst>
          </p:cNvPr>
          <p:cNvSpPr txBox="1">
            <a:spLocks/>
          </p:cNvSpPr>
          <p:nvPr/>
        </p:nvSpPr>
        <p:spPr>
          <a:xfrm>
            <a:off x="14855248" y="1291115"/>
            <a:ext cx="2450620" cy="133615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D612EF-69DB-F745-2123-A077FFD3C75D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6DC864F-5672-8544-EFEA-DA900184B9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70" r="-251"/>
          <a:stretch>
            <a:fillRect/>
          </a:stretch>
        </p:blipFill>
        <p:spPr>
          <a:xfrm>
            <a:off x="203202" y="4046521"/>
            <a:ext cx="31733067" cy="1596873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DE0A843-3344-1C6D-B60A-3BF37497DDE9}"/>
              </a:ext>
            </a:extLst>
          </p:cNvPr>
          <p:cNvSpPr/>
          <p:nvPr/>
        </p:nvSpPr>
        <p:spPr>
          <a:xfrm>
            <a:off x="17068800" y="4538134"/>
            <a:ext cx="6129868" cy="603340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29397226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2EE5F-D2D1-B51D-2BC7-0D2B6F6DE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2D68405-D924-998C-05B9-E3C8F0D0DDA3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05118E-524D-75DF-9ED4-60ADD7FE2AE0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001BCFF-44F2-B6CE-DD72-2628D4D37144}"/>
              </a:ext>
            </a:extLst>
          </p:cNvPr>
          <p:cNvSpPr txBox="1">
            <a:spLocks/>
          </p:cNvSpPr>
          <p:nvPr/>
        </p:nvSpPr>
        <p:spPr>
          <a:xfrm>
            <a:off x="14956975" y="1189516"/>
            <a:ext cx="2200785" cy="11813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272D4D-F546-92C2-6F8E-D3B8179E5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922" y="3912053"/>
            <a:ext cx="17770355" cy="163640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73D9B98-2994-CD45-9E3C-70AE3B8EE502}"/>
              </a:ext>
            </a:extLst>
          </p:cNvPr>
          <p:cNvSpPr/>
          <p:nvPr/>
        </p:nvSpPr>
        <p:spPr>
          <a:xfrm>
            <a:off x="8026400" y="3899213"/>
            <a:ext cx="16928490" cy="1637690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76249960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623A5-6B18-BAC0-AC90-9559ECB4F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8C099E1-03BB-4064-36A0-6A2725DC2305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08E3AD-6428-F1FD-0B99-942283A949A3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E2BEA3-53D8-9BA8-A101-B669ECF3E204}"/>
              </a:ext>
            </a:extLst>
          </p:cNvPr>
          <p:cNvSpPr txBox="1">
            <a:spLocks/>
          </p:cNvSpPr>
          <p:nvPr/>
        </p:nvSpPr>
        <p:spPr>
          <a:xfrm>
            <a:off x="15087602" y="1515618"/>
            <a:ext cx="1915829" cy="76910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4201A1-2977-BF68-4C04-445257189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700" y="3563844"/>
            <a:ext cx="18776599" cy="172906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D7C44B0-B9B2-6352-A841-016C41F57914}"/>
              </a:ext>
            </a:extLst>
          </p:cNvPr>
          <p:cNvSpPr/>
          <p:nvPr/>
        </p:nvSpPr>
        <p:spPr>
          <a:xfrm>
            <a:off x="7620000" y="3560545"/>
            <a:ext cx="17809025" cy="1729068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91156770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A99AA-2879-BEB6-567C-8A40C10A1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149BCAD-D5C6-A410-2276-EFB4309B6A3A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738F4A-AA5F-3998-9B7C-327955A75C34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76C360-A83F-03FC-4CC8-BC8B6AD13C31}"/>
              </a:ext>
            </a:extLst>
          </p:cNvPr>
          <p:cNvSpPr txBox="1">
            <a:spLocks/>
          </p:cNvSpPr>
          <p:nvPr/>
        </p:nvSpPr>
        <p:spPr>
          <a:xfrm>
            <a:off x="15132833" y="1052838"/>
            <a:ext cx="1814534" cy="12263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CD121a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2C4E64-97B4-A1A5-FAC4-8B9F39433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4009" y="3586108"/>
            <a:ext cx="19206609" cy="1768666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82E31B0-3972-2DB4-D9D9-E6078370F013}"/>
              </a:ext>
            </a:extLst>
          </p:cNvPr>
          <p:cNvSpPr/>
          <p:nvPr/>
        </p:nvSpPr>
        <p:spPr>
          <a:xfrm>
            <a:off x="7315201" y="3560544"/>
            <a:ext cx="18350894" cy="1771222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13841803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8C35D-0864-DD63-BFBA-8423DD51C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C2D43B3-EDE1-34F4-0E1C-6752E6AB1BA7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E61CAFF-3B7A-57A6-B055-341AEE1B259A}"/>
              </a:ext>
            </a:extLst>
          </p:cNvPr>
          <p:cNvSpPr txBox="1">
            <a:spLocks/>
          </p:cNvSpPr>
          <p:nvPr/>
        </p:nvSpPr>
        <p:spPr>
          <a:xfrm>
            <a:off x="14885564" y="1502232"/>
            <a:ext cx="2256267" cy="7691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253F8A-2BE6-F91A-399F-CD9E6FBD2CAF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BA05CF37-91A6-9971-008A-3C908FE23A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52" t="-1415" r="-298" b="-1654"/>
          <a:stretch>
            <a:fillRect/>
          </a:stretch>
        </p:blipFill>
        <p:spPr>
          <a:xfrm>
            <a:off x="293912" y="3494314"/>
            <a:ext cx="31514144" cy="1635661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B33C942-36DA-FABB-4C76-A17853E3D02F}"/>
              </a:ext>
            </a:extLst>
          </p:cNvPr>
          <p:cNvSpPr/>
          <p:nvPr/>
        </p:nvSpPr>
        <p:spPr>
          <a:xfrm>
            <a:off x="385231" y="3662145"/>
            <a:ext cx="23858462" cy="1594665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53805313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A89EC-DA37-C71B-5721-E58963D77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F09F39A-7382-96D4-ABE2-B416F519AE47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AFF1C44-5697-9EF8-06FA-15585EE08E29}"/>
              </a:ext>
            </a:extLst>
          </p:cNvPr>
          <p:cNvSpPr txBox="1">
            <a:spLocks/>
          </p:cNvSpPr>
          <p:nvPr/>
        </p:nvSpPr>
        <p:spPr>
          <a:xfrm>
            <a:off x="15160047" y="1392715"/>
            <a:ext cx="1814534" cy="133615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enlarged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D71BEB-1741-BB1D-3B97-0A7881171677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1431B-DAAA-726C-B6C4-78DF924232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03" r="-535"/>
          <a:stretch>
            <a:fillRect/>
          </a:stretch>
        </p:blipFill>
        <p:spPr>
          <a:xfrm>
            <a:off x="236693" y="4233333"/>
            <a:ext cx="31699576" cy="1594928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CA8E08-4335-A25D-2068-B398BCBD13C6}"/>
              </a:ext>
            </a:extLst>
          </p:cNvPr>
          <p:cNvSpPr/>
          <p:nvPr/>
        </p:nvSpPr>
        <p:spPr>
          <a:xfrm>
            <a:off x="15612076" y="8415609"/>
            <a:ext cx="6468991" cy="614705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6905477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981AB8-3F4F-0DDD-A834-D0473B7B2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A7AD5E-1AA6-5191-7D85-7E5DCD275DD2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F031A7-03D5-9A79-0DF7-542FC5511CF6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7E1350-8622-4A23-F08C-47EFCF921315}"/>
              </a:ext>
            </a:extLst>
          </p:cNvPr>
          <p:cNvSpPr txBox="1">
            <a:spLocks/>
          </p:cNvSpPr>
          <p:nvPr/>
        </p:nvSpPr>
        <p:spPr>
          <a:xfrm>
            <a:off x="14956975" y="1376626"/>
            <a:ext cx="2200785" cy="82487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AE56DA-B856-930E-48B9-275D01F7B7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780" y="3471404"/>
            <a:ext cx="17763754" cy="1713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36098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4CEDA-A549-1764-8B58-F39683B9B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636D65D-E78C-29A0-B3C8-9BAAF2A43A61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48212A-3246-FBC5-66CE-E2B3EDA03939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661F37-1C15-6A39-049F-276BB09B4430}"/>
              </a:ext>
            </a:extLst>
          </p:cNvPr>
          <p:cNvSpPr txBox="1">
            <a:spLocks/>
          </p:cNvSpPr>
          <p:nvPr/>
        </p:nvSpPr>
        <p:spPr>
          <a:xfrm>
            <a:off x="15087602" y="1515618"/>
            <a:ext cx="1915829" cy="76910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A76B1-AD9B-D238-C6F9-B6118C00D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3943" y="3373436"/>
            <a:ext cx="18005954" cy="1737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79888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C97F1-B6A8-A730-664E-8CEDC90132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5390412-5260-22E6-B673-54F3EB651D0D}"/>
              </a:ext>
            </a:extLst>
          </p:cNvPr>
          <p:cNvSpPr txBox="1">
            <a:spLocks/>
          </p:cNvSpPr>
          <p:nvPr/>
        </p:nvSpPr>
        <p:spPr>
          <a:xfrm>
            <a:off x="7053942" y="1587230"/>
            <a:ext cx="2943534" cy="769109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2743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LPS</a:t>
            </a:r>
            <a:endParaRPr lang="en-HK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F9CBF8-A497-E64E-7B21-7C951CC8FE78}"/>
              </a:ext>
            </a:extLst>
          </p:cNvPr>
          <p:cNvSpPr txBox="1"/>
          <p:nvPr/>
        </p:nvSpPr>
        <p:spPr>
          <a:xfrm>
            <a:off x="385231" y="304600"/>
            <a:ext cx="203812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S2.B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C06F0D3-3622-62B2-DE85-F13124DD04FD}"/>
              </a:ext>
            </a:extLst>
          </p:cNvPr>
          <p:cNvSpPr txBox="1">
            <a:spLocks/>
          </p:cNvSpPr>
          <p:nvPr/>
        </p:nvSpPr>
        <p:spPr>
          <a:xfrm>
            <a:off x="15132833" y="1052838"/>
            <a:ext cx="1814534" cy="122631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CD121a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4CA50F-0110-A4C9-7705-F8CAE9806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658" y="3112178"/>
            <a:ext cx="18843109" cy="1818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98289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B34BB-0D1B-FF36-A1C3-3BDE3FAB4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FC909E-68E4-CE1D-E7DA-E42A8297BFCA}"/>
              </a:ext>
            </a:extLst>
          </p:cNvPr>
          <p:cNvSpPr txBox="1"/>
          <p:nvPr/>
        </p:nvSpPr>
        <p:spPr>
          <a:xfrm>
            <a:off x="10723748" y="8596761"/>
            <a:ext cx="1071158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S2.C.i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03274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627BD-D8C4-9782-1035-FA2754212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70AF1C-E540-CBF4-CBA7-0E760700F02F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D5A63D-0C17-2D2A-79D3-EDCAB1988B72}"/>
              </a:ext>
            </a:extLst>
          </p:cNvPr>
          <p:cNvSpPr/>
          <p:nvPr/>
        </p:nvSpPr>
        <p:spPr>
          <a:xfrm>
            <a:off x="261256" y="1299251"/>
            <a:ext cx="31612113" cy="1940537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pic>
        <p:nvPicPr>
          <p:cNvPr id="3" name="Content Placeholder 9">
            <a:extLst>
              <a:ext uri="{FF2B5EF4-FFF2-40B4-BE49-F238E27FC236}">
                <a16:creationId xmlns:a16="http://schemas.microsoft.com/office/drawing/2014/main" id="{9A8C0B1D-DCB8-C704-6D9E-809D8E466B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7" r="7472"/>
          <a:stretch/>
        </p:blipFill>
        <p:spPr>
          <a:xfrm rot="21088658">
            <a:off x="4373180" y="4111503"/>
            <a:ext cx="7343935" cy="5076744"/>
          </a:xfrm>
        </p:spPr>
      </p:pic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B7811393-5896-5229-027B-87FB98400C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1" t="6173" r="4030" b="6843"/>
          <a:stretch/>
        </p:blipFill>
        <p:spPr>
          <a:xfrm rot="1578563">
            <a:off x="4643036" y="14280703"/>
            <a:ext cx="7178071" cy="58530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BD9A41-6B6C-59F8-7178-EC1F030359DD}"/>
              </a:ext>
            </a:extLst>
          </p:cNvPr>
          <p:cNvSpPr txBox="1"/>
          <p:nvPr/>
        </p:nvSpPr>
        <p:spPr>
          <a:xfrm>
            <a:off x="6920746" y="2677889"/>
            <a:ext cx="2426966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8CED5D-AE13-DF12-5D86-9E7A77CFF36E}"/>
              </a:ext>
            </a:extLst>
          </p:cNvPr>
          <p:cNvSpPr txBox="1"/>
          <p:nvPr/>
        </p:nvSpPr>
        <p:spPr>
          <a:xfrm>
            <a:off x="22836096" y="1514902"/>
            <a:ext cx="8841327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Nikon, Ti2-E wide field, tile scan, 20x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9FAA8-E5AF-F5BD-D43B-990173EED565}"/>
              </a:ext>
            </a:extLst>
          </p:cNvPr>
          <p:cNvSpPr txBox="1"/>
          <p:nvPr/>
        </p:nvSpPr>
        <p:spPr>
          <a:xfrm>
            <a:off x="1221135" y="9869713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04E7D8-8D6D-0859-57F8-F1A1A25CE270}"/>
              </a:ext>
            </a:extLst>
          </p:cNvPr>
          <p:cNvSpPr txBox="1"/>
          <p:nvPr/>
        </p:nvSpPr>
        <p:spPr>
          <a:xfrm>
            <a:off x="1286449" y="526183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9948F-558E-6B25-F9C9-BDC053B99204}"/>
              </a:ext>
            </a:extLst>
          </p:cNvPr>
          <p:cNvSpPr txBox="1"/>
          <p:nvPr/>
        </p:nvSpPr>
        <p:spPr>
          <a:xfrm>
            <a:off x="1221135" y="14946482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Content Placeholder 16">
            <a:extLst>
              <a:ext uri="{FF2B5EF4-FFF2-40B4-BE49-F238E27FC236}">
                <a16:creationId xmlns:a16="http://schemas.microsoft.com/office/drawing/2014/main" id="{23E14454-8564-8CDA-5487-8572964F9F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2" r="7149"/>
          <a:stretch/>
        </p:blipFill>
        <p:spPr>
          <a:xfrm rot="21072192">
            <a:off x="13836879" y="4066970"/>
            <a:ext cx="7082967" cy="4949424"/>
          </a:xfrm>
          <a:prstGeom prst="rect">
            <a:avLst/>
          </a:prstGeom>
        </p:spPr>
      </p:pic>
      <p:pic>
        <p:nvPicPr>
          <p:cNvPr id="12" name="Content Placeholder 10">
            <a:extLst>
              <a:ext uri="{FF2B5EF4-FFF2-40B4-BE49-F238E27FC236}">
                <a16:creationId xmlns:a16="http://schemas.microsoft.com/office/drawing/2014/main" id="{F698B890-5C06-220A-E01D-1A65A1AA86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" t="7668" r="4596" b="4307"/>
          <a:stretch/>
        </p:blipFill>
        <p:spPr>
          <a:xfrm rot="1621399">
            <a:off x="13995951" y="14589658"/>
            <a:ext cx="6625844" cy="555088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A852661-2E96-9A84-A4C5-8A79FC9EA9CF}"/>
              </a:ext>
            </a:extLst>
          </p:cNvPr>
          <p:cNvSpPr txBox="1"/>
          <p:nvPr/>
        </p:nvSpPr>
        <p:spPr>
          <a:xfrm>
            <a:off x="15432795" y="2744535"/>
            <a:ext cx="3703336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Content Placeholder 9">
            <a:extLst>
              <a:ext uri="{FF2B5EF4-FFF2-40B4-BE49-F238E27FC236}">
                <a16:creationId xmlns:a16="http://schemas.microsoft.com/office/drawing/2014/main" id="{754685FD-71A6-3FCF-633F-D018EDCE81A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88"/>
          <a:stretch/>
        </p:blipFill>
        <p:spPr>
          <a:xfrm rot="21423382">
            <a:off x="13922050" y="9399694"/>
            <a:ext cx="6850936" cy="4326488"/>
          </a:xfrm>
          <a:prstGeom prst="rect">
            <a:avLst/>
          </a:prstGeom>
        </p:spPr>
      </p:pic>
      <p:pic>
        <p:nvPicPr>
          <p:cNvPr id="15" name="Content Placeholder 10">
            <a:extLst>
              <a:ext uri="{FF2B5EF4-FFF2-40B4-BE49-F238E27FC236}">
                <a16:creationId xmlns:a16="http://schemas.microsoft.com/office/drawing/2014/main" id="{1E884BE6-CF39-F254-20CB-7E0AA9ECC7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539036" y="9075164"/>
            <a:ext cx="7350424" cy="523680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AE45F24-6CAB-C7C1-172B-597FB81E6772}"/>
              </a:ext>
            </a:extLst>
          </p:cNvPr>
          <p:cNvSpPr txBox="1"/>
          <p:nvPr/>
        </p:nvSpPr>
        <p:spPr>
          <a:xfrm>
            <a:off x="25807087" y="2825509"/>
            <a:ext cx="1767383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</a:p>
        </p:txBody>
      </p:sp>
      <p:pic>
        <p:nvPicPr>
          <p:cNvPr id="17" name="Content Placeholder 4">
            <a:extLst>
              <a:ext uri="{FF2B5EF4-FFF2-40B4-BE49-F238E27FC236}">
                <a16:creationId xmlns:a16="http://schemas.microsoft.com/office/drawing/2014/main" id="{55C3F254-584F-65D9-AD13-3BD8F88930B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0" r="4843"/>
          <a:stretch/>
        </p:blipFill>
        <p:spPr>
          <a:xfrm rot="21377556">
            <a:off x="23119005" y="4145500"/>
            <a:ext cx="7171962" cy="4861692"/>
          </a:xfrm>
          <a:prstGeom prst="rect">
            <a:avLst/>
          </a:prstGeom>
        </p:spPr>
      </p:pic>
      <p:pic>
        <p:nvPicPr>
          <p:cNvPr id="18" name="Content Placeholder 9">
            <a:extLst>
              <a:ext uri="{FF2B5EF4-FFF2-40B4-BE49-F238E27FC236}">
                <a16:creationId xmlns:a16="http://schemas.microsoft.com/office/drawing/2014/main" id="{E8040FA0-3356-9B6B-1430-1BCBFFB5C18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47949">
            <a:off x="23095295" y="14425550"/>
            <a:ext cx="7167223" cy="6338479"/>
          </a:xfrm>
          <a:prstGeom prst="rect">
            <a:avLst/>
          </a:prstGeom>
        </p:spPr>
      </p:pic>
      <p:pic>
        <p:nvPicPr>
          <p:cNvPr id="19" name="Content Placeholder 14">
            <a:extLst>
              <a:ext uri="{FF2B5EF4-FFF2-40B4-BE49-F238E27FC236}">
                <a16:creationId xmlns:a16="http://schemas.microsoft.com/office/drawing/2014/main" id="{3EA6CAD9-ACE7-D567-0DB5-5FD38FFC323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56"/>
          <a:stretch/>
        </p:blipFill>
        <p:spPr>
          <a:xfrm rot="10800000">
            <a:off x="22871418" y="9311289"/>
            <a:ext cx="7756580" cy="501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43528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598D40F-D606-1121-9043-E053508C45B9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9DCF80-072E-D210-0B54-EAFB3132E7D3}"/>
              </a:ext>
            </a:extLst>
          </p:cNvPr>
          <p:cNvSpPr txBox="1"/>
          <p:nvPr/>
        </p:nvSpPr>
        <p:spPr>
          <a:xfrm>
            <a:off x="14139260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C6090E-7A2A-B173-CE6D-58B300A9387C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2" name="Content Placeholder 9">
            <a:extLst>
              <a:ext uri="{FF2B5EF4-FFF2-40B4-BE49-F238E27FC236}">
                <a16:creationId xmlns:a16="http://schemas.microsoft.com/office/drawing/2014/main" id="{7A843C23-C7BA-0812-8E48-D6F06F627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41" t="1" r="-1212" b="-922"/>
          <a:stretch>
            <a:fillRect/>
          </a:stretch>
        </p:blipFill>
        <p:spPr>
          <a:xfrm rot="21088658">
            <a:off x="2640409" y="2559796"/>
            <a:ext cx="27683243" cy="16988076"/>
          </a:xfrm>
        </p:spPr>
      </p:pic>
    </p:spTree>
    <p:extLst>
      <p:ext uri="{BB962C8B-B14F-4D97-AF65-F5344CB8AC3E}">
        <p14:creationId xmlns:p14="http://schemas.microsoft.com/office/powerpoint/2010/main" val="216388343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D7DFD-FDC6-F27C-4E43-40983FC81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864D6E3-3A77-AD42-7C35-4BA10AB88BB5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A8A983-6F3D-2159-7CE6-95A10EA218CF}"/>
              </a:ext>
            </a:extLst>
          </p:cNvPr>
          <p:cNvSpPr txBox="1"/>
          <p:nvPr/>
        </p:nvSpPr>
        <p:spPr>
          <a:xfrm>
            <a:off x="14306858" y="724486"/>
            <a:ext cx="3491279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CBBA4A-9B33-5270-F879-3EF14101502A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5" name="Content Placeholder 16">
            <a:extLst>
              <a:ext uri="{FF2B5EF4-FFF2-40B4-BE49-F238E27FC236}">
                <a16:creationId xmlns:a16="http://schemas.microsoft.com/office/drawing/2014/main" id="{D96FAA73-4909-AB68-3530-5C42B5429E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6" t="-1002" r="-662" b="-199"/>
          <a:stretch>
            <a:fillRect/>
          </a:stretch>
        </p:blipFill>
        <p:spPr>
          <a:xfrm rot="21072192">
            <a:off x="1756472" y="2938554"/>
            <a:ext cx="27739943" cy="1717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196699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580C85-B504-38F0-54C2-E5026A080197}"/>
              </a:ext>
            </a:extLst>
          </p:cNvPr>
          <p:cNvSpPr txBox="1"/>
          <p:nvPr/>
        </p:nvSpPr>
        <p:spPr>
          <a:xfrm>
            <a:off x="15183622" y="1578165"/>
            <a:ext cx="1767383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2C03A3-AFA9-C52E-344D-0AA74109EBA7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A17938-51A1-394A-0AB6-791D5B9759A3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56CBA0D-C487-150A-6F6E-AA239FAC6C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" r="-688" b="-1127"/>
          <a:stretch>
            <a:fillRect/>
          </a:stretch>
        </p:blipFill>
        <p:spPr>
          <a:xfrm rot="21377556">
            <a:off x="996064" y="2588431"/>
            <a:ext cx="30186584" cy="18745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500076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262B7-BE51-EF14-2B27-22DCB1065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BD526E7-50F4-CA87-AA57-C1447B3BBFD1}"/>
              </a:ext>
            </a:extLst>
          </p:cNvPr>
          <p:cNvSpPr txBox="1"/>
          <p:nvPr/>
        </p:nvSpPr>
        <p:spPr>
          <a:xfrm>
            <a:off x="9666514" y="918437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1CCCE2-E632-7664-7408-1C741207C9F7}"/>
              </a:ext>
            </a:extLst>
          </p:cNvPr>
          <p:cNvSpPr txBox="1"/>
          <p:nvPr/>
        </p:nvSpPr>
        <p:spPr>
          <a:xfrm>
            <a:off x="14139260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64439F-6630-27F1-C1E2-F964C4C625C6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3BB01F69-9269-892A-E7E0-D495AD56E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340586" y="2863177"/>
            <a:ext cx="25399027" cy="1809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005349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FB7E2-AC3C-0959-5143-3A9675144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0A85F8-E122-481A-43D9-88913B2544BD}"/>
              </a:ext>
            </a:extLst>
          </p:cNvPr>
          <p:cNvSpPr txBox="1"/>
          <p:nvPr/>
        </p:nvSpPr>
        <p:spPr>
          <a:xfrm>
            <a:off x="14306858" y="724486"/>
            <a:ext cx="3491279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53BB14-5D6A-03BC-D12A-1DE9F05B418B}"/>
              </a:ext>
            </a:extLst>
          </p:cNvPr>
          <p:cNvSpPr txBox="1"/>
          <p:nvPr/>
        </p:nvSpPr>
        <p:spPr>
          <a:xfrm>
            <a:off x="9666514" y="918437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D73379-21A6-2A3D-4665-70A0C2DEE275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5" name="Content Placeholder 9">
            <a:extLst>
              <a:ext uri="{FF2B5EF4-FFF2-40B4-BE49-F238E27FC236}">
                <a16:creationId xmlns:a16="http://schemas.microsoft.com/office/drawing/2014/main" id="{4A467227-F641-2AE5-7D50-40078DB8B7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08"/>
          <a:stretch>
            <a:fillRect/>
          </a:stretch>
        </p:blipFill>
        <p:spPr>
          <a:xfrm rot="21423382">
            <a:off x="3244956" y="2228261"/>
            <a:ext cx="26322728" cy="1877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8546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EBE161-B755-E19A-D502-D2D6C9894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070C0A-6A90-8D8E-89D8-E2E853FFA20D}"/>
              </a:ext>
            </a:extLst>
          </p:cNvPr>
          <p:cNvSpPr txBox="1"/>
          <p:nvPr/>
        </p:nvSpPr>
        <p:spPr>
          <a:xfrm>
            <a:off x="15183622" y="1578165"/>
            <a:ext cx="1767383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650E31-189F-F65D-0BB3-D9387A41457D}"/>
              </a:ext>
            </a:extLst>
          </p:cNvPr>
          <p:cNvSpPr txBox="1"/>
          <p:nvPr/>
        </p:nvSpPr>
        <p:spPr>
          <a:xfrm>
            <a:off x="9666514" y="918437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DE02C-0FD9-CE30-2B6F-3E8D68E0547B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FF5A250D-2003-2C01-6E77-23FD476A9F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8"/>
          <a:stretch>
            <a:fillRect/>
          </a:stretch>
        </p:blipFill>
        <p:spPr>
          <a:xfrm rot="10800000">
            <a:off x="2584172" y="2740460"/>
            <a:ext cx="26926536" cy="1920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877055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C4F78-3DAA-582D-5ADB-D469A2EA5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04E69CF-FA7B-6A6B-A0C0-1B48A8B8F04E}"/>
              </a:ext>
            </a:extLst>
          </p:cNvPr>
          <p:cNvSpPr txBox="1"/>
          <p:nvPr/>
        </p:nvSpPr>
        <p:spPr>
          <a:xfrm>
            <a:off x="6760028" y="1059938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2C6039-972B-86E5-FE21-6ADCDCF77ECC}"/>
              </a:ext>
            </a:extLst>
          </p:cNvPr>
          <p:cNvSpPr txBox="1"/>
          <p:nvPr/>
        </p:nvSpPr>
        <p:spPr>
          <a:xfrm>
            <a:off x="14139260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B2D9DB-A659-0779-4D0B-695974B7E6B6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1CA3C2EE-693D-BE4E-6B01-4E43A75A3A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93" t="-942" r="190" b="-178"/>
          <a:stretch>
            <a:fillRect/>
          </a:stretch>
        </p:blipFill>
        <p:spPr>
          <a:xfrm rot="1578563">
            <a:off x="6006747" y="2962604"/>
            <a:ext cx="19156103" cy="16934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45364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C1AA6-A37D-3BE7-DF0A-BA5E07ACD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DF829A-0A31-1CCE-D304-3F79AB9EC87E}"/>
              </a:ext>
            </a:extLst>
          </p:cNvPr>
          <p:cNvSpPr txBox="1"/>
          <p:nvPr/>
        </p:nvSpPr>
        <p:spPr>
          <a:xfrm>
            <a:off x="14306858" y="724486"/>
            <a:ext cx="3491279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4C83AD-C827-B5D0-9FA6-EF4118D9049C}"/>
              </a:ext>
            </a:extLst>
          </p:cNvPr>
          <p:cNvSpPr txBox="1"/>
          <p:nvPr/>
        </p:nvSpPr>
        <p:spPr>
          <a:xfrm>
            <a:off x="7184568" y="918437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99CFEB-2760-06DB-CCAE-2356BE2CBBA2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F2D30836-73FA-317A-EA73-25937AC368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" t="7668" r="4596" b="4307"/>
          <a:stretch/>
        </p:blipFill>
        <p:spPr>
          <a:xfrm rot="1621399">
            <a:off x="6936554" y="3515813"/>
            <a:ext cx="18893615" cy="1582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417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FC662-E0CD-7DC8-7517-EE72C5D4E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4C7D0B3-A672-34B7-D478-C8FC959F611C}"/>
              </a:ext>
            </a:extLst>
          </p:cNvPr>
          <p:cNvSpPr txBox="1"/>
          <p:nvPr/>
        </p:nvSpPr>
        <p:spPr>
          <a:xfrm>
            <a:off x="16391935" y="598452"/>
            <a:ext cx="1767383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55ADC7-00D2-1270-8553-8E2007C693A6}"/>
              </a:ext>
            </a:extLst>
          </p:cNvPr>
          <p:cNvSpPr txBox="1"/>
          <p:nvPr/>
        </p:nvSpPr>
        <p:spPr>
          <a:xfrm>
            <a:off x="7315202" y="918437"/>
            <a:ext cx="3352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E51E61-C809-1572-C1E6-15E260027EF9}"/>
              </a:ext>
            </a:extLst>
          </p:cNvPr>
          <p:cNvSpPr txBox="1"/>
          <p:nvPr/>
        </p:nvSpPr>
        <p:spPr>
          <a:xfrm>
            <a:off x="424982" y="344357"/>
            <a:ext cx="235513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</a:t>
            </a:r>
            <a:endParaRPr lang="en-HK" sz="4050" b="1" dirty="0"/>
          </a:p>
        </p:txBody>
      </p:sp>
      <p:pic>
        <p:nvPicPr>
          <p:cNvPr id="6" name="Content Placeholder 9">
            <a:extLst>
              <a:ext uri="{FF2B5EF4-FFF2-40B4-BE49-F238E27FC236}">
                <a16:creationId xmlns:a16="http://schemas.microsoft.com/office/drawing/2014/main" id="{CA0E5F82-4247-DDF1-7309-E5E2660A7F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47949">
            <a:off x="7060334" y="3124043"/>
            <a:ext cx="18783887" cy="1661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90127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73F57-976A-C1E1-50F9-A8A058099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2E721B5-E82C-6FA9-8AE4-075248544298}"/>
              </a:ext>
            </a:extLst>
          </p:cNvPr>
          <p:cNvSpPr txBox="1"/>
          <p:nvPr/>
        </p:nvSpPr>
        <p:spPr>
          <a:xfrm>
            <a:off x="10427995" y="8596761"/>
            <a:ext cx="11303094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S2.C.ii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51510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DA621-306E-BAA6-0414-A6681105A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9E8A2E6-F811-966A-ABDA-2E8836948186}"/>
              </a:ext>
            </a:extLst>
          </p:cNvPr>
          <p:cNvSpPr/>
          <p:nvPr/>
        </p:nvSpPr>
        <p:spPr>
          <a:xfrm>
            <a:off x="0" y="1894114"/>
            <a:ext cx="32003999" cy="19431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A0747C-F67B-30A6-75CC-53DD8D2279D6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4" name="Content Placeholder 10">
            <a:extLst>
              <a:ext uri="{FF2B5EF4-FFF2-40B4-BE49-F238E27FC236}">
                <a16:creationId xmlns:a16="http://schemas.microsoft.com/office/drawing/2014/main" id="{1E6D4C73-C3F4-C8DE-D7D6-F75D7AE411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1" b="3778"/>
          <a:stretch/>
        </p:blipFill>
        <p:spPr>
          <a:xfrm rot="2004359">
            <a:off x="23844094" y="15246026"/>
            <a:ext cx="7108608" cy="6068985"/>
          </a:xfrm>
          <a:prstGeom prst="rect">
            <a:avLst/>
          </a:prstGeom>
        </p:spPr>
      </p:pic>
      <p:pic>
        <p:nvPicPr>
          <p:cNvPr id="45" name="Content Placeholder 9">
            <a:extLst>
              <a:ext uri="{FF2B5EF4-FFF2-40B4-BE49-F238E27FC236}">
                <a16:creationId xmlns:a16="http://schemas.microsoft.com/office/drawing/2014/main" id="{2C7B19A6-6723-958B-7748-DECDF0A2C2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3147">
            <a:off x="5547547" y="14973216"/>
            <a:ext cx="7446001" cy="6418766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6ABC8340-6B5D-17F8-674B-9C67B8CC7C01}"/>
              </a:ext>
            </a:extLst>
          </p:cNvPr>
          <p:cNvSpPr txBox="1"/>
          <p:nvPr/>
        </p:nvSpPr>
        <p:spPr>
          <a:xfrm>
            <a:off x="524561" y="2238541"/>
            <a:ext cx="5870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Mouse brain, coronal section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4C54051-62AA-3B47-BF2E-FFAE17D6FB28}"/>
              </a:ext>
            </a:extLst>
          </p:cNvPr>
          <p:cNvSpPr txBox="1"/>
          <p:nvPr/>
        </p:nvSpPr>
        <p:spPr>
          <a:xfrm>
            <a:off x="6944061" y="3492858"/>
            <a:ext cx="3457828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93FE5CA-60D1-EBA4-D12D-718C0E7A5F45}"/>
              </a:ext>
            </a:extLst>
          </p:cNvPr>
          <p:cNvSpPr txBox="1"/>
          <p:nvPr/>
        </p:nvSpPr>
        <p:spPr>
          <a:xfrm>
            <a:off x="23611114" y="2088720"/>
            <a:ext cx="8077415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Nikon, Ti2-E wide field, tile scan, 20x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89288ED-991A-0571-5931-967FAB2132E9}"/>
              </a:ext>
            </a:extLst>
          </p:cNvPr>
          <p:cNvSpPr txBox="1"/>
          <p:nvPr/>
        </p:nvSpPr>
        <p:spPr>
          <a:xfrm>
            <a:off x="1233339" y="7186513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22D00BC-AE8F-F1DE-DD0A-8663EE31A7D0}"/>
              </a:ext>
            </a:extLst>
          </p:cNvPr>
          <p:cNvSpPr txBox="1"/>
          <p:nvPr/>
        </p:nvSpPr>
        <p:spPr>
          <a:xfrm>
            <a:off x="1247142" y="16226434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" name="Content Placeholder 8">
            <a:extLst>
              <a:ext uri="{FF2B5EF4-FFF2-40B4-BE49-F238E27FC236}">
                <a16:creationId xmlns:a16="http://schemas.microsoft.com/office/drawing/2014/main" id="{70DDC641-2F64-7D92-762C-53644763D82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7" t="7561" r="5593" b="8865"/>
          <a:stretch/>
        </p:blipFill>
        <p:spPr>
          <a:xfrm rot="21418350">
            <a:off x="5554562" y="5223481"/>
            <a:ext cx="6864848" cy="4450180"/>
          </a:xfrm>
          <a:prstGeom prst="rect">
            <a:avLst/>
          </a:prstGeom>
        </p:spPr>
      </p:pic>
      <p:pic>
        <p:nvPicPr>
          <p:cNvPr id="53" name="Content Placeholder 10">
            <a:extLst>
              <a:ext uri="{FF2B5EF4-FFF2-40B4-BE49-F238E27FC236}">
                <a16:creationId xmlns:a16="http://schemas.microsoft.com/office/drawing/2014/main" id="{85F0C656-FD83-5FA3-B0F5-B711C4D77F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4582">
            <a:off x="5636294" y="10358656"/>
            <a:ext cx="6948171" cy="4718789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3D9B3854-3C28-0B0F-83AF-3C488B43A198}"/>
              </a:ext>
            </a:extLst>
          </p:cNvPr>
          <p:cNvSpPr txBox="1"/>
          <p:nvPr/>
        </p:nvSpPr>
        <p:spPr>
          <a:xfrm>
            <a:off x="1247143" y="11576879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8" name="Content Placeholder 10">
            <a:extLst>
              <a:ext uri="{FF2B5EF4-FFF2-40B4-BE49-F238E27FC236}">
                <a16:creationId xmlns:a16="http://schemas.microsoft.com/office/drawing/2014/main" id="{72A58A99-990F-E3B2-46C0-37321B2A9F3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7" t="4949" r="6179" b="6493"/>
          <a:stretch/>
        </p:blipFill>
        <p:spPr>
          <a:xfrm rot="21392453">
            <a:off x="23584632" y="4684396"/>
            <a:ext cx="6853912" cy="4741665"/>
          </a:xfrm>
          <a:prstGeom prst="rect">
            <a:avLst/>
          </a:prstGeom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70D8181D-9374-A503-D831-C0A7ECFA506A}"/>
              </a:ext>
            </a:extLst>
          </p:cNvPr>
          <p:cNvSpPr txBox="1"/>
          <p:nvPr/>
        </p:nvSpPr>
        <p:spPr>
          <a:xfrm>
            <a:off x="25319829" y="3281646"/>
            <a:ext cx="351642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</a:p>
        </p:txBody>
      </p:sp>
      <p:pic>
        <p:nvPicPr>
          <p:cNvPr id="60" name="Content Placeholder 9">
            <a:extLst>
              <a:ext uri="{FF2B5EF4-FFF2-40B4-BE49-F238E27FC236}">
                <a16:creationId xmlns:a16="http://schemas.microsoft.com/office/drawing/2014/main" id="{E80F76C3-D9E1-B40B-66A2-E31F01F4179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70" r="5181" b="7452"/>
          <a:stretch/>
        </p:blipFill>
        <p:spPr>
          <a:xfrm rot="21441875">
            <a:off x="23558956" y="10016288"/>
            <a:ext cx="7183990" cy="4998978"/>
          </a:xfrm>
          <a:prstGeom prst="rect">
            <a:avLst/>
          </a:prstGeom>
        </p:spPr>
      </p:pic>
      <p:pic>
        <p:nvPicPr>
          <p:cNvPr id="61" name="Content Placeholder 9">
            <a:extLst>
              <a:ext uri="{FF2B5EF4-FFF2-40B4-BE49-F238E27FC236}">
                <a16:creationId xmlns:a16="http://schemas.microsoft.com/office/drawing/2014/main" id="{9FEFF824-01AA-361C-29CE-4F0C9DFFDA1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7550">
            <a:off x="14478409" y="4872624"/>
            <a:ext cx="7434463" cy="5176484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364878E4-C3EF-A473-0A31-764A2F575468}"/>
              </a:ext>
            </a:extLst>
          </p:cNvPr>
          <p:cNvSpPr txBox="1"/>
          <p:nvPr/>
        </p:nvSpPr>
        <p:spPr>
          <a:xfrm>
            <a:off x="15872958" y="3248988"/>
            <a:ext cx="430756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Calnexin</a:t>
            </a:r>
            <a:endParaRPr lang="en-US" sz="36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3" name="Content Placeholder 9">
            <a:extLst>
              <a:ext uri="{FF2B5EF4-FFF2-40B4-BE49-F238E27FC236}">
                <a16:creationId xmlns:a16="http://schemas.microsoft.com/office/drawing/2014/main" id="{3E4EDD7C-0C55-267B-039C-8EE92FBE3AC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698">
            <a:off x="14586899" y="15329201"/>
            <a:ext cx="7196702" cy="6202900"/>
          </a:xfrm>
          <a:prstGeom prst="rect">
            <a:avLst/>
          </a:prstGeom>
        </p:spPr>
      </p:pic>
      <p:pic>
        <p:nvPicPr>
          <p:cNvPr id="64" name="Content Placeholder 10">
            <a:extLst>
              <a:ext uri="{FF2B5EF4-FFF2-40B4-BE49-F238E27FC236}">
                <a16:creationId xmlns:a16="http://schemas.microsoft.com/office/drawing/2014/main" id="{9D40BD5B-9046-094A-A8C7-05824B893B5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3" r="3684" b="7667"/>
          <a:stretch/>
        </p:blipFill>
        <p:spPr>
          <a:xfrm rot="21405119">
            <a:off x="14763090" y="10073858"/>
            <a:ext cx="7070001" cy="481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425038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35318-21A0-52F0-2C55-F27B2F0D5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31F8698-7ECF-1047-A8A9-93CAFCEEF146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F1A66F-9E6F-100F-355E-5917FDEAEF66}"/>
              </a:ext>
            </a:extLst>
          </p:cNvPr>
          <p:cNvSpPr txBox="1"/>
          <p:nvPr/>
        </p:nvSpPr>
        <p:spPr>
          <a:xfrm>
            <a:off x="14139260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0B9A4-DB0F-B26D-41A9-A0619A333800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FEB6CA2B-CEBA-B554-A9E6-0F18EA48B9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9" t="-521" r="-870" b="-957"/>
          <a:stretch>
            <a:fillRect/>
          </a:stretch>
        </p:blipFill>
        <p:spPr>
          <a:xfrm rot="21418350">
            <a:off x="5460063" y="3474174"/>
            <a:ext cx="21900305" cy="1525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47936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5AC91-B003-389B-B016-3782636766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022CD0-9341-6885-605D-29757CC8DC00}"/>
              </a:ext>
            </a:extLst>
          </p:cNvPr>
          <p:cNvSpPr txBox="1"/>
          <p:nvPr/>
        </p:nvSpPr>
        <p:spPr>
          <a:xfrm>
            <a:off x="14399848" y="707305"/>
            <a:ext cx="3322092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Calnexin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450758-DF46-F349-A912-B4A1BD9CFC26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A4323A-882F-5170-2A56-C01D8CA9F53B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F464D2EC-A8A2-72A1-9C10-342DC0ED03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7550">
            <a:off x="4486143" y="4182850"/>
            <a:ext cx="23107913" cy="1608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8472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DDA35-7E40-5CAE-83E3-15D46CD5B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186BEAC-D949-D001-AA42-0A9DC7F20070}"/>
              </a:ext>
            </a:extLst>
          </p:cNvPr>
          <p:cNvSpPr txBox="1"/>
          <p:nvPr/>
        </p:nvSpPr>
        <p:spPr>
          <a:xfrm>
            <a:off x="10952955" y="91843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ECEF14-F837-E705-1A36-ACF512FF0992}"/>
              </a:ext>
            </a:extLst>
          </p:cNvPr>
          <p:cNvSpPr txBox="1"/>
          <p:nvPr/>
        </p:nvSpPr>
        <p:spPr>
          <a:xfrm>
            <a:off x="14168062" y="741772"/>
            <a:ext cx="3827330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D8E0C8-679C-30D6-8100-4215DF967FFA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E9008C55-9289-7DB3-BC01-1692A08B11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8" t="-655" r="-277" b="-405"/>
          <a:stretch>
            <a:fillRect/>
          </a:stretch>
        </p:blipFill>
        <p:spPr>
          <a:xfrm rot="21392453">
            <a:off x="2610102" y="2265522"/>
            <a:ext cx="26817450" cy="1879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80322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5BA45-3B1A-B43E-A6FE-F41E2DB07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46A02E5-8A3D-BF94-BE49-75417E426F61}"/>
              </a:ext>
            </a:extLst>
          </p:cNvPr>
          <p:cNvSpPr txBox="1"/>
          <p:nvPr/>
        </p:nvSpPr>
        <p:spPr>
          <a:xfrm>
            <a:off x="9436608" y="918437"/>
            <a:ext cx="2867999" cy="669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0108B-7135-B350-C14E-CEB9A0B9559D}"/>
              </a:ext>
            </a:extLst>
          </p:cNvPr>
          <p:cNvSpPr txBox="1"/>
          <p:nvPr/>
        </p:nvSpPr>
        <p:spPr>
          <a:xfrm>
            <a:off x="14139260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C48CC2-285A-D860-7FA3-C792113E9E73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4BBBE59B-1941-43BD-01E5-8018DE70D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4582">
            <a:off x="4705024" y="3534892"/>
            <a:ext cx="23138068" cy="1571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10663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8C153-3D59-056A-F061-2024A329B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24008A-0AC2-A797-E9BE-1933E904906B}"/>
              </a:ext>
            </a:extLst>
          </p:cNvPr>
          <p:cNvSpPr txBox="1"/>
          <p:nvPr/>
        </p:nvSpPr>
        <p:spPr>
          <a:xfrm>
            <a:off x="14399848" y="707305"/>
            <a:ext cx="3322092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Calnexin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63AF6-41F6-0423-A941-56E1032ADFBD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28E037-8F5A-552C-0A2C-D46C121661A9}"/>
              </a:ext>
            </a:extLst>
          </p:cNvPr>
          <p:cNvSpPr txBox="1"/>
          <p:nvPr/>
        </p:nvSpPr>
        <p:spPr>
          <a:xfrm>
            <a:off x="9436608" y="918437"/>
            <a:ext cx="2867999" cy="669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10">
            <a:extLst>
              <a:ext uri="{FF2B5EF4-FFF2-40B4-BE49-F238E27FC236}">
                <a16:creationId xmlns:a16="http://schemas.microsoft.com/office/drawing/2014/main" id="{2725D57E-BDE3-2E28-2339-5C8946056C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8" r="-175" b="388"/>
          <a:stretch>
            <a:fillRect/>
          </a:stretch>
        </p:blipFill>
        <p:spPr>
          <a:xfrm rot="21405119">
            <a:off x="3384836" y="3350489"/>
            <a:ext cx="25721198" cy="1715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20377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A52EA-604C-E8B9-2B19-5AE13E8EE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F2D6635-130E-5CCF-6EE0-12A8D0F1927F}"/>
              </a:ext>
            </a:extLst>
          </p:cNvPr>
          <p:cNvSpPr txBox="1"/>
          <p:nvPr/>
        </p:nvSpPr>
        <p:spPr>
          <a:xfrm>
            <a:off x="9436608" y="918437"/>
            <a:ext cx="2867999" cy="669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CCAF72-EF70-B107-6E4D-061E2F2629FB}"/>
              </a:ext>
            </a:extLst>
          </p:cNvPr>
          <p:cNvSpPr txBox="1"/>
          <p:nvPr/>
        </p:nvSpPr>
        <p:spPr>
          <a:xfrm>
            <a:off x="19233772" y="764412"/>
            <a:ext cx="3790794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US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33DBA0-B1D9-C7EE-38CB-A7F29B5CAC8B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8F38DD8B-6033-81E5-AD99-48D5626A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3147">
            <a:off x="9095646" y="3967345"/>
            <a:ext cx="17668815" cy="15231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298632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6185F-F311-40C4-D06A-26FF11AC1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5BB4EA-936A-2222-ABA0-58303A9A47AD}"/>
              </a:ext>
            </a:extLst>
          </p:cNvPr>
          <p:cNvSpPr txBox="1"/>
          <p:nvPr/>
        </p:nvSpPr>
        <p:spPr>
          <a:xfrm>
            <a:off x="14399848" y="707305"/>
            <a:ext cx="3322092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Calnexin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50CDA4-6E93-D7D9-E174-E45999AFE203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EE4C4C-7E1F-2AB9-D827-271CF5106432}"/>
              </a:ext>
            </a:extLst>
          </p:cNvPr>
          <p:cNvSpPr txBox="1"/>
          <p:nvPr/>
        </p:nvSpPr>
        <p:spPr>
          <a:xfrm>
            <a:off x="9436608" y="918437"/>
            <a:ext cx="2867999" cy="669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Content Placeholder 9">
            <a:extLst>
              <a:ext uri="{FF2B5EF4-FFF2-40B4-BE49-F238E27FC236}">
                <a16:creationId xmlns:a16="http://schemas.microsoft.com/office/drawing/2014/main" id="{CD814B1C-5FAD-B7C4-2C23-413CED4D7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698">
            <a:off x="8017137" y="3983169"/>
            <a:ext cx="17723708" cy="1527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028602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2DDF46-F835-2B62-6AAA-8CDB683B3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43777B-5DFB-9881-52A9-300047E81872}"/>
              </a:ext>
            </a:extLst>
          </p:cNvPr>
          <p:cNvSpPr txBox="1"/>
          <p:nvPr/>
        </p:nvSpPr>
        <p:spPr>
          <a:xfrm>
            <a:off x="14168062" y="741772"/>
            <a:ext cx="3827330" cy="823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995B77-7046-78D2-690A-52D86AA93AA2}"/>
              </a:ext>
            </a:extLst>
          </p:cNvPr>
          <p:cNvSpPr txBox="1"/>
          <p:nvPr/>
        </p:nvSpPr>
        <p:spPr>
          <a:xfrm>
            <a:off x="424982" y="344357"/>
            <a:ext cx="2494594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S2.C.ii</a:t>
            </a:r>
            <a:endParaRPr lang="en-HK" sz="405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B25472-F041-3919-D358-9FF396828B0B}"/>
              </a:ext>
            </a:extLst>
          </p:cNvPr>
          <p:cNvSpPr txBox="1"/>
          <p:nvPr/>
        </p:nvSpPr>
        <p:spPr>
          <a:xfrm>
            <a:off x="9436608" y="918437"/>
            <a:ext cx="2867999" cy="669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738E8BB5-E4FC-40CA-2968-1F06FC7903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1" b="3778"/>
          <a:stretch/>
        </p:blipFill>
        <p:spPr>
          <a:xfrm rot="2004359">
            <a:off x="8234298" y="4380607"/>
            <a:ext cx="16217368" cy="13845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43407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BC8C7-2C2D-F46F-CA8B-50B2510BA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7BDB7E-9D64-F092-2017-1590A24587F7}"/>
              </a:ext>
            </a:extLst>
          </p:cNvPr>
          <p:cNvSpPr txBox="1"/>
          <p:nvPr/>
        </p:nvSpPr>
        <p:spPr>
          <a:xfrm>
            <a:off x="11285600" y="8596761"/>
            <a:ext cx="958788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S2.D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069539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658A5-2170-A969-D0E7-7B15DAE8A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35A3B9-6203-B979-30A3-008DB83BE9DE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S2.D</a:t>
            </a:r>
            <a:endParaRPr lang="en-HK" sz="4050" b="1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81A26DA-8EAD-CCC5-FFA1-8A7B4166CC4F}"/>
              </a:ext>
            </a:extLst>
          </p:cNvPr>
          <p:cNvSpPr/>
          <p:nvPr/>
        </p:nvSpPr>
        <p:spPr>
          <a:xfrm>
            <a:off x="1480711" y="2446802"/>
            <a:ext cx="12192000" cy="54825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3" name="Content Placeholder 4" descr="A close up of a microscope&#10;&#10;Description automatically generated">
            <a:extLst>
              <a:ext uri="{FF2B5EF4-FFF2-40B4-BE49-F238E27FC236}">
                <a16:creationId xmlns:a16="http://schemas.microsoft.com/office/drawing/2014/main" id="{5D7E9E3D-7753-CCEC-1B29-DDBF45762A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" r="8769"/>
          <a:stretch/>
        </p:blipFill>
        <p:spPr>
          <a:xfrm rot="5400000">
            <a:off x="9654520" y="3781282"/>
            <a:ext cx="3874825" cy="3591594"/>
          </a:xfrm>
        </p:spPr>
      </p:pic>
      <p:pic>
        <p:nvPicPr>
          <p:cNvPr id="6" name="Picture 5" descr="A colorful image of a cell&#10;&#10;Description automatically generated with medium confidence">
            <a:extLst>
              <a:ext uri="{FF2B5EF4-FFF2-40B4-BE49-F238E27FC236}">
                <a16:creationId xmlns:a16="http://schemas.microsoft.com/office/drawing/2014/main" id="{11CB592F-5DFD-914D-4A61-77C323B0EC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6" t="10462" r="18182" b="7482"/>
          <a:stretch/>
        </p:blipFill>
        <p:spPr>
          <a:xfrm rot="16200000">
            <a:off x="1633628" y="3848036"/>
            <a:ext cx="4112854" cy="4049823"/>
          </a:xfrm>
          <a:prstGeom prst="rect">
            <a:avLst/>
          </a:prstGeom>
        </p:spPr>
      </p:pic>
      <p:pic>
        <p:nvPicPr>
          <p:cNvPr id="7" name="Picture 6" descr="A close up of a colorful image&#10;&#10;Description automatically generated with medium confidence">
            <a:extLst>
              <a:ext uri="{FF2B5EF4-FFF2-40B4-BE49-F238E27FC236}">
                <a16:creationId xmlns:a16="http://schemas.microsoft.com/office/drawing/2014/main" id="{F8F4BAA7-6D05-B8BB-D169-661818B78D0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79" t="9980" r="17058" b="5091"/>
          <a:stretch/>
        </p:blipFill>
        <p:spPr>
          <a:xfrm>
            <a:off x="5708627" y="3776826"/>
            <a:ext cx="4112854" cy="40974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290313-B33B-228B-7F75-A40BA0EAD13C}"/>
              </a:ext>
            </a:extLst>
          </p:cNvPr>
          <p:cNvSpPr txBox="1"/>
          <p:nvPr/>
        </p:nvSpPr>
        <p:spPr>
          <a:xfrm>
            <a:off x="2010996" y="2571631"/>
            <a:ext cx="3384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Dorsal ventricle to hippocampus</a:t>
            </a:r>
            <a:endParaRPr lang="en-HK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EA8005-9C9A-67D9-D45E-847A24845B4A}"/>
              </a:ext>
            </a:extLst>
          </p:cNvPr>
          <p:cNvSpPr txBox="1"/>
          <p:nvPr/>
        </p:nvSpPr>
        <p:spPr>
          <a:xfrm>
            <a:off x="3214439" y="344524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07E264-1AA1-F184-A775-59E72EF3E991}"/>
              </a:ext>
            </a:extLst>
          </p:cNvPr>
          <p:cNvSpPr txBox="1"/>
          <p:nvPr/>
        </p:nvSpPr>
        <p:spPr>
          <a:xfrm>
            <a:off x="7444037" y="3420365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B56717-7AD7-C4B3-C281-AF7A6544BB45}"/>
              </a:ext>
            </a:extLst>
          </p:cNvPr>
          <p:cNvSpPr txBox="1"/>
          <p:nvPr/>
        </p:nvSpPr>
        <p:spPr>
          <a:xfrm>
            <a:off x="11245731" y="3420365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C3969-7A3E-970C-77D7-86EC94D09FF5}"/>
              </a:ext>
            </a:extLst>
          </p:cNvPr>
          <p:cNvSpPr txBox="1"/>
          <p:nvPr/>
        </p:nvSpPr>
        <p:spPr>
          <a:xfrm>
            <a:off x="9039908" y="2446802"/>
            <a:ext cx="4633779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Iba1-488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GFAP-568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STING-648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5E4E29-5A89-26EB-EAD9-784DBC15FC67}"/>
              </a:ext>
            </a:extLst>
          </p:cNvPr>
          <p:cNvSpPr txBox="1"/>
          <p:nvPr/>
        </p:nvSpPr>
        <p:spPr>
          <a:xfrm>
            <a:off x="10330708" y="2833962"/>
            <a:ext cx="3242765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780, 20x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C85814C-A2E0-ADF7-FA1C-4A853A60E0DA}"/>
              </a:ext>
            </a:extLst>
          </p:cNvPr>
          <p:cNvSpPr/>
          <p:nvPr/>
        </p:nvSpPr>
        <p:spPr>
          <a:xfrm>
            <a:off x="1570325" y="10445496"/>
            <a:ext cx="12192000" cy="531927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15" name="Content Placeholder 4" descr="A blue and red image of a brain&#10;&#10;Description automatically generated with medium confidence">
            <a:extLst>
              <a:ext uri="{FF2B5EF4-FFF2-40B4-BE49-F238E27FC236}">
                <a16:creationId xmlns:a16="http://schemas.microsoft.com/office/drawing/2014/main" id="{8DC89865-DEF2-9B8D-8382-18F926984D6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74" t="11457" r="18032" b="6511"/>
          <a:stretch/>
        </p:blipFill>
        <p:spPr>
          <a:xfrm>
            <a:off x="5473969" y="11692747"/>
            <a:ext cx="4233640" cy="4072018"/>
          </a:xfrm>
          <a:prstGeom prst="rect">
            <a:avLst/>
          </a:prstGeom>
        </p:spPr>
      </p:pic>
      <p:pic>
        <p:nvPicPr>
          <p:cNvPr id="16" name="Picture 15" descr="A colorful image of a planet&#10;&#10;Description automatically generated with medium confidence">
            <a:extLst>
              <a:ext uri="{FF2B5EF4-FFF2-40B4-BE49-F238E27FC236}">
                <a16:creationId xmlns:a16="http://schemas.microsoft.com/office/drawing/2014/main" id="{A036750C-5FC3-A402-76F8-9806D19AE8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62"/>
          <a:stretch/>
        </p:blipFill>
        <p:spPr>
          <a:xfrm>
            <a:off x="9651336" y="11796968"/>
            <a:ext cx="4110990" cy="36906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5C3CC6C-7547-BF5A-3E7F-10877CF5094F}"/>
              </a:ext>
            </a:extLst>
          </p:cNvPr>
          <p:cNvSpPr txBox="1"/>
          <p:nvPr/>
        </p:nvSpPr>
        <p:spPr>
          <a:xfrm>
            <a:off x="7371349" y="11333788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ABA8C9-1972-32C4-46BD-472528219250}"/>
              </a:ext>
            </a:extLst>
          </p:cNvPr>
          <p:cNvSpPr txBox="1"/>
          <p:nvPr/>
        </p:nvSpPr>
        <p:spPr>
          <a:xfrm>
            <a:off x="11429377" y="11404274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492A02-AB4F-2C36-7615-4F6893D83220}"/>
              </a:ext>
            </a:extLst>
          </p:cNvPr>
          <p:cNvSpPr txBox="1"/>
          <p:nvPr/>
        </p:nvSpPr>
        <p:spPr>
          <a:xfrm>
            <a:off x="9034965" y="10445495"/>
            <a:ext cx="4633779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>
                <a:solidFill>
                  <a:srgbClr val="082AA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 </a:t>
            </a:r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Iba1-488 </a:t>
            </a:r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GFAP-568 </a:t>
            </a:r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en-US" b="1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STING-648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7302C72-10F6-74FE-3BE4-013D2D4D6AF4}"/>
              </a:ext>
            </a:extLst>
          </p:cNvPr>
          <p:cNvSpPr txBox="1"/>
          <p:nvPr/>
        </p:nvSpPr>
        <p:spPr>
          <a:xfrm>
            <a:off x="10325765" y="10874220"/>
            <a:ext cx="3242765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780, 20x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5BC2D5-8F05-D014-D52B-E2B5A3ED55B6}"/>
              </a:ext>
            </a:extLst>
          </p:cNvPr>
          <p:cNvSpPr txBox="1"/>
          <p:nvPr/>
        </p:nvSpPr>
        <p:spPr>
          <a:xfrm>
            <a:off x="2318550" y="10560554"/>
            <a:ext cx="1687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Choroid plexus</a:t>
            </a:r>
            <a:endParaRPr lang="en-HK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Picture 21" descr="A close up of a cell&#10;&#10;Description automatically generated">
            <a:extLst>
              <a:ext uri="{FF2B5EF4-FFF2-40B4-BE49-F238E27FC236}">
                <a16:creationId xmlns:a16="http://schemas.microsoft.com/office/drawing/2014/main" id="{7991D924-8638-49C9-4464-A3AD0C71DCA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72" t="13746" r="19443" b="13402"/>
          <a:stretch/>
        </p:blipFill>
        <p:spPr>
          <a:xfrm>
            <a:off x="1758455" y="11750711"/>
            <a:ext cx="3869465" cy="384048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1BA5358-B362-E5DD-CCB1-A96046730043}"/>
              </a:ext>
            </a:extLst>
          </p:cNvPr>
          <p:cNvSpPr txBox="1"/>
          <p:nvPr/>
        </p:nvSpPr>
        <p:spPr>
          <a:xfrm>
            <a:off x="3299093" y="11347597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D9D9C0F-276B-4EDC-26B8-5799C6616AD9}"/>
              </a:ext>
            </a:extLst>
          </p:cNvPr>
          <p:cNvSpPr/>
          <p:nvPr/>
        </p:nvSpPr>
        <p:spPr>
          <a:xfrm>
            <a:off x="17107548" y="7078195"/>
            <a:ext cx="9969890" cy="697064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7AB9ABE-C919-A11A-6FCD-3A8A766EA8DA}"/>
              </a:ext>
            </a:extLst>
          </p:cNvPr>
          <p:cNvSpPr txBox="1"/>
          <p:nvPr/>
        </p:nvSpPr>
        <p:spPr>
          <a:xfrm>
            <a:off x="17168625" y="7106578"/>
            <a:ext cx="357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NS / 1x LPS / 2x LPS, DG</a:t>
            </a:r>
            <a:endParaRPr lang="en-HK" sz="2400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A6AAB4E3-21E6-13DC-1C11-6AC168F41BC6}"/>
              </a:ext>
            </a:extLst>
          </p:cNvPr>
          <p:cNvSpPr txBox="1">
            <a:spLocks/>
          </p:cNvSpPr>
          <p:nvPr/>
        </p:nvSpPr>
        <p:spPr>
          <a:xfrm>
            <a:off x="24611176" y="7078196"/>
            <a:ext cx="2325624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LSM 780, 20x, z stacks</a:t>
            </a:r>
            <a:endParaRPr lang="en-HK" sz="1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103B41BE-DF00-6D16-A477-AA66828668F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85358"/>
          <a:stretch>
            <a:fillRect/>
          </a:stretch>
        </p:blipFill>
        <p:spPr>
          <a:xfrm>
            <a:off x="17329126" y="7823359"/>
            <a:ext cx="468275" cy="17373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D25DEC-E210-8246-C5A8-DC3F8C9FC6E1}"/>
              </a:ext>
            </a:extLst>
          </p:cNvPr>
          <p:cNvSpPr txBox="1"/>
          <p:nvPr/>
        </p:nvSpPr>
        <p:spPr>
          <a:xfrm>
            <a:off x="17188287" y="7919743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NS</a:t>
            </a:r>
            <a:endParaRPr lang="en-HK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525766-7C07-D0D2-E223-BD6C3980A13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85358"/>
          <a:stretch>
            <a:fillRect/>
          </a:stretch>
        </p:blipFill>
        <p:spPr>
          <a:xfrm>
            <a:off x="17311143" y="9822280"/>
            <a:ext cx="468275" cy="173736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8EEB7B1-93B9-BD66-200E-B6304561F1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370"/>
          <a:stretch>
            <a:fillRect/>
          </a:stretch>
        </p:blipFill>
        <p:spPr>
          <a:xfrm>
            <a:off x="17310662" y="12053146"/>
            <a:ext cx="531870" cy="173736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0A4FA88-1E7B-A5FC-683D-0FCF46BBEB4A}"/>
              </a:ext>
            </a:extLst>
          </p:cNvPr>
          <p:cNvSpPr txBox="1"/>
          <p:nvPr/>
        </p:nvSpPr>
        <p:spPr>
          <a:xfrm>
            <a:off x="17107548" y="12185629"/>
            <a:ext cx="6078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2x</a:t>
            </a:r>
          </a:p>
          <a:p>
            <a:pPr algn="ctr"/>
            <a:r>
              <a:rPr lang="en-US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LPS</a:t>
            </a:r>
          </a:p>
          <a:p>
            <a:pPr algn="ctr"/>
            <a:endParaRPr lang="en-US" b="1">
              <a:solidFill>
                <a:schemeClr val="tx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0817A8F8-5B13-0340-D07B-919A95A37186}"/>
              </a:ext>
            </a:extLst>
          </p:cNvPr>
          <p:cNvSpPr txBox="1">
            <a:spLocks/>
          </p:cNvSpPr>
          <p:nvPr/>
        </p:nvSpPr>
        <p:spPr>
          <a:xfrm>
            <a:off x="18094374" y="7477427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1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22834A21-8787-2890-937C-C2D114C5A3EA}"/>
              </a:ext>
            </a:extLst>
          </p:cNvPr>
          <p:cNvSpPr txBox="1">
            <a:spLocks/>
          </p:cNvSpPr>
          <p:nvPr/>
        </p:nvSpPr>
        <p:spPr>
          <a:xfrm>
            <a:off x="19954656" y="7487262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6D654C67-C9C8-2E24-DF4D-74FCF4FAF267}"/>
              </a:ext>
            </a:extLst>
          </p:cNvPr>
          <p:cNvSpPr txBox="1">
            <a:spLocks/>
          </p:cNvSpPr>
          <p:nvPr/>
        </p:nvSpPr>
        <p:spPr>
          <a:xfrm>
            <a:off x="21772146" y="7472515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1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34EC0FF4-086D-5F5D-A319-4A61F37E7D6E}"/>
              </a:ext>
            </a:extLst>
          </p:cNvPr>
          <p:cNvSpPr txBox="1">
            <a:spLocks/>
          </p:cNvSpPr>
          <p:nvPr/>
        </p:nvSpPr>
        <p:spPr>
          <a:xfrm>
            <a:off x="23576367" y="7467599"/>
            <a:ext cx="1243395" cy="35420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1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A6963CB1-7941-C6BF-A6DD-7130FADCE4B6}"/>
              </a:ext>
            </a:extLst>
          </p:cNvPr>
          <p:cNvSpPr txBox="1">
            <a:spLocks/>
          </p:cNvSpPr>
          <p:nvPr/>
        </p:nvSpPr>
        <p:spPr>
          <a:xfrm>
            <a:off x="25405673" y="7447810"/>
            <a:ext cx="1194232" cy="42976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1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54C4F10-7FA2-1703-1FD1-C735C839B519}"/>
              </a:ext>
            </a:extLst>
          </p:cNvPr>
          <p:cNvSpPr txBox="1"/>
          <p:nvPr/>
        </p:nvSpPr>
        <p:spPr>
          <a:xfrm>
            <a:off x="17127523" y="9887639"/>
            <a:ext cx="607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1x</a:t>
            </a:r>
          </a:p>
          <a:p>
            <a:pPr algn="ctr"/>
            <a:r>
              <a:rPr lang="en-US" b="1">
                <a:solidFill>
                  <a:schemeClr val="tx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LPS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8C00C936-7F7F-D934-2222-517FC32B3CC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0031" y="7918356"/>
            <a:ext cx="1582961" cy="18288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A449C42-0241-3AF5-B3C0-C5A94A39135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3539" y="10006784"/>
            <a:ext cx="1582961" cy="18288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DDA9E04-7D67-5D01-B368-2BE925E8D6D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2" b="8212"/>
          <a:stretch>
            <a:fillRect/>
          </a:stretch>
        </p:blipFill>
        <p:spPr>
          <a:xfrm>
            <a:off x="17882198" y="12085143"/>
            <a:ext cx="1581258" cy="173736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B698604-5E11-4282-30F6-F446E80CEEA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9481" y="7929375"/>
            <a:ext cx="1582961" cy="182880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FF525C0E-439B-BC13-F517-B08AA881062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0923" y="7925990"/>
            <a:ext cx="1582961" cy="182880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8B97BEE-6786-6EAA-F19F-FFE025A905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6802" y="7925990"/>
            <a:ext cx="1582961" cy="182880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2414A5B9-2DAB-337F-4DF6-72D0A0F75D6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4682" y="7929937"/>
            <a:ext cx="1582961" cy="182880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21F42AF8-7E44-7559-F819-99C36FF20C7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2164" y="10006784"/>
            <a:ext cx="1582961" cy="182880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6865E057-E3EB-CA48-ED29-B5167F9F2A3D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77781" y="10006784"/>
            <a:ext cx="1582961" cy="182880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99465058-C4D3-221C-733E-BEE863D5456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6583" y="10006784"/>
            <a:ext cx="1582961" cy="182880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5AED7A0F-F1A5-D908-F1CA-84FDF874324C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8758" y="10006784"/>
            <a:ext cx="1582961" cy="1828800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4A91E3B-8CD8-5CD4-CA9F-68EF85A2E9B9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09" b="16908"/>
          <a:stretch>
            <a:fillRect/>
          </a:stretch>
        </p:blipFill>
        <p:spPr>
          <a:xfrm>
            <a:off x="19739481" y="12085143"/>
            <a:ext cx="1549118" cy="173736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18D57F90-28C6-6199-7BFD-06728CD5411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1" b="8213"/>
          <a:stretch>
            <a:fillRect/>
          </a:stretch>
        </p:blipFill>
        <p:spPr>
          <a:xfrm>
            <a:off x="21564624" y="12085143"/>
            <a:ext cx="1581258" cy="173736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ACA46F51-AF4A-3F7D-19AB-3884A77BC910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09" b="16148"/>
          <a:stretch>
            <a:fillRect/>
          </a:stretch>
        </p:blipFill>
        <p:spPr>
          <a:xfrm>
            <a:off x="23419835" y="12085143"/>
            <a:ext cx="1531737" cy="1737360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79B549A8-D398-7778-211B-325DE3A9E56D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83" b="16539"/>
          <a:stretch>
            <a:fillRect/>
          </a:stretch>
        </p:blipFill>
        <p:spPr>
          <a:xfrm>
            <a:off x="25218822" y="12085143"/>
            <a:ext cx="1567934" cy="17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05148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32239B-AA54-C5B1-2420-36D8111A24DE}"/>
              </a:ext>
            </a:extLst>
          </p:cNvPr>
          <p:cNvSpPr txBox="1"/>
          <p:nvPr/>
        </p:nvSpPr>
        <p:spPr>
          <a:xfrm>
            <a:off x="9441067" y="139872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4F5637-5CBF-69CC-1C0D-C67729DFEB30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CA1770C-3B1C-B334-F94C-986B7E3DBBA5}"/>
              </a:ext>
            </a:extLst>
          </p:cNvPr>
          <p:cNvSpPr txBox="1">
            <a:spLocks/>
          </p:cNvSpPr>
          <p:nvPr/>
        </p:nvSpPr>
        <p:spPr>
          <a:xfrm>
            <a:off x="14446501" y="598580"/>
            <a:ext cx="3285169" cy="146285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A colorful image of a cell&#10;&#10;Description automatically generated with medium confidence">
            <a:extLst>
              <a:ext uri="{FF2B5EF4-FFF2-40B4-BE49-F238E27FC236}">
                <a16:creationId xmlns:a16="http://schemas.microsoft.com/office/drawing/2014/main" id="{8EFE049B-3712-E4C5-047A-56426FD8AB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0" t="34" r="-258" b="-47"/>
          <a:stretch>
            <a:fillRect/>
          </a:stretch>
        </p:blipFill>
        <p:spPr>
          <a:xfrm rot="16200000">
            <a:off x="5916667" y="4360189"/>
            <a:ext cx="18763488" cy="1543867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DF2E91-8331-CB4D-B349-41ADEBF8051C}"/>
              </a:ext>
            </a:extLst>
          </p:cNvPr>
          <p:cNvSpPr/>
          <p:nvPr/>
        </p:nvSpPr>
        <p:spPr>
          <a:xfrm>
            <a:off x="9731828" y="6466115"/>
            <a:ext cx="11756573" cy="1188720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59651027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10291-F1A3-6285-D106-382D96238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CA25EEF-4E42-67C8-911C-CCA2F6D3203C}"/>
              </a:ext>
            </a:extLst>
          </p:cNvPr>
          <p:cNvSpPr txBox="1"/>
          <p:nvPr/>
        </p:nvSpPr>
        <p:spPr>
          <a:xfrm>
            <a:off x="9441067" y="139872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7BACFF-B90F-6179-57F7-2C8E6FF261A0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71991B5-EB97-5B38-35ED-4B82C7333906}"/>
              </a:ext>
            </a:extLst>
          </p:cNvPr>
          <p:cNvSpPr txBox="1">
            <a:spLocks/>
          </p:cNvSpPr>
          <p:nvPr/>
        </p:nvSpPr>
        <p:spPr>
          <a:xfrm>
            <a:off x="14587428" y="920715"/>
            <a:ext cx="2905344" cy="105903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96FD63-7508-3AEF-979F-89A00127F1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6662" y="3222643"/>
            <a:ext cx="15786876" cy="1823862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EF2039C-F177-ADF3-E2ED-46DA7C9CD6C0}"/>
              </a:ext>
            </a:extLst>
          </p:cNvPr>
          <p:cNvSpPr/>
          <p:nvPr/>
        </p:nvSpPr>
        <p:spPr>
          <a:xfrm>
            <a:off x="8098972" y="3526972"/>
            <a:ext cx="15834566" cy="1756954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4978632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2C264-F7BC-6702-B6FC-DE1E4167A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2B25CBE-74C5-B521-D26A-0D1B2C7A9171}"/>
              </a:ext>
            </a:extLst>
          </p:cNvPr>
          <p:cNvSpPr txBox="1"/>
          <p:nvPr/>
        </p:nvSpPr>
        <p:spPr>
          <a:xfrm>
            <a:off x="9441067" y="139872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09683F-95CE-1B6F-8A24-8BF4ACF120CC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918EBCA-FC9E-343B-A3B8-827D466F9902}"/>
              </a:ext>
            </a:extLst>
          </p:cNvPr>
          <p:cNvSpPr txBox="1">
            <a:spLocks/>
          </p:cNvSpPr>
          <p:nvPr/>
        </p:nvSpPr>
        <p:spPr>
          <a:xfrm>
            <a:off x="14821258" y="804833"/>
            <a:ext cx="2361483" cy="124022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8699E2-43C0-5165-E1D4-8F8039819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9029" y="2815491"/>
            <a:ext cx="16653356" cy="192396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92C722-3066-3417-6A5A-99E2E5F639A1}"/>
              </a:ext>
            </a:extLst>
          </p:cNvPr>
          <p:cNvSpPr/>
          <p:nvPr/>
        </p:nvSpPr>
        <p:spPr>
          <a:xfrm>
            <a:off x="7805059" y="3037117"/>
            <a:ext cx="16637326" cy="1874519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75399437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882BD-D790-D2E9-EB6F-E2849B4C3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98621ED-6EE7-89D7-A6B2-6B8BF43BB736}"/>
              </a:ext>
            </a:extLst>
          </p:cNvPr>
          <p:cNvSpPr txBox="1"/>
          <p:nvPr/>
        </p:nvSpPr>
        <p:spPr>
          <a:xfrm>
            <a:off x="9441067" y="139872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417C37-6F43-F1BA-AFB7-26A05A6014C4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59ACD12-40C8-579B-7766-59C38D100C1C}"/>
              </a:ext>
            </a:extLst>
          </p:cNvPr>
          <p:cNvSpPr txBox="1">
            <a:spLocks/>
          </p:cNvSpPr>
          <p:nvPr/>
        </p:nvSpPr>
        <p:spPr>
          <a:xfrm>
            <a:off x="14450619" y="624052"/>
            <a:ext cx="3102762" cy="142100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B4CF35-D831-3EDE-09C2-F4B380E905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568" y="3061382"/>
            <a:ext cx="16184947" cy="1869852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BE6BADA-1023-7647-4B02-0CB6507C987F}"/>
              </a:ext>
            </a:extLst>
          </p:cNvPr>
          <p:cNvSpPr/>
          <p:nvPr/>
        </p:nvSpPr>
        <p:spPr>
          <a:xfrm>
            <a:off x="7973567" y="3331031"/>
            <a:ext cx="16184947" cy="18130242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658254074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00D51-2635-8424-ACE4-EFEFB2E1A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31451-30A3-E989-F280-1C6468C48FE2}"/>
              </a:ext>
            </a:extLst>
          </p:cNvPr>
          <p:cNvSpPr txBox="1"/>
          <p:nvPr/>
        </p:nvSpPr>
        <p:spPr>
          <a:xfrm>
            <a:off x="9441067" y="139872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9C76D-6985-CC27-AA4C-3C9F244A4FFD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6F2CE4-893D-3FB8-B0AB-E1F68BB31875}"/>
              </a:ext>
            </a:extLst>
          </p:cNvPr>
          <p:cNvSpPr txBox="1">
            <a:spLocks/>
          </p:cNvSpPr>
          <p:nvPr/>
        </p:nvSpPr>
        <p:spPr>
          <a:xfrm>
            <a:off x="14279004" y="807296"/>
            <a:ext cx="3445991" cy="118286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EF735A-BE65-05F7-6583-170D74193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420" y="2418997"/>
            <a:ext cx="17188155" cy="1985753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A85D63A-1D86-61E1-1A95-8F65DB1F7818}"/>
              </a:ext>
            </a:extLst>
          </p:cNvPr>
          <p:cNvSpPr/>
          <p:nvPr/>
        </p:nvSpPr>
        <p:spPr>
          <a:xfrm>
            <a:off x="7483712" y="2939146"/>
            <a:ext cx="17200863" cy="17994083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57825538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E24648-DDDE-9A15-3515-E4A1AA67B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CF95EE0-6F8F-ECD8-C30F-E8691A621BEB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5C396F-E1CC-8B15-856A-8AD90DE688AB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AC53968-9B48-445A-B6A2-BC29A779FE3B}"/>
              </a:ext>
            </a:extLst>
          </p:cNvPr>
          <p:cNvSpPr txBox="1">
            <a:spLocks/>
          </p:cNvSpPr>
          <p:nvPr/>
        </p:nvSpPr>
        <p:spPr>
          <a:xfrm>
            <a:off x="14446501" y="598580"/>
            <a:ext cx="3285169" cy="146285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A close up of a colorful image&#10;&#10;Description automatically generated with medium confidence">
            <a:extLst>
              <a:ext uri="{FF2B5EF4-FFF2-40B4-BE49-F238E27FC236}">
                <a16:creationId xmlns:a16="http://schemas.microsoft.com/office/drawing/2014/main" id="{E43B9F55-C64F-C86A-0F95-97BCA3C0A7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2" t="-1138" r="-649" b="-897"/>
          <a:stretch>
            <a:fillRect/>
          </a:stretch>
        </p:blipFill>
        <p:spPr>
          <a:xfrm>
            <a:off x="4133088" y="2558404"/>
            <a:ext cx="23884128" cy="199275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A13E7A8-EAA0-0B3A-47E7-322AAF7AAE07}"/>
              </a:ext>
            </a:extLst>
          </p:cNvPr>
          <p:cNvSpPr/>
          <p:nvPr/>
        </p:nvSpPr>
        <p:spPr>
          <a:xfrm>
            <a:off x="8066313" y="5388429"/>
            <a:ext cx="15087601" cy="1491316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356245313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22CF5-4285-03D7-C5D9-0D1FE92DC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0C19963-F420-407D-948C-664565B993D5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2CF39CA-E879-2ED7-63CE-56E923EC8801}"/>
              </a:ext>
            </a:extLst>
          </p:cNvPr>
          <p:cNvSpPr txBox="1">
            <a:spLocks/>
          </p:cNvSpPr>
          <p:nvPr/>
        </p:nvSpPr>
        <p:spPr>
          <a:xfrm>
            <a:off x="14587428" y="920715"/>
            <a:ext cx="2905344" cy="105903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5185FB-76AD-1B2B-9D11-C42257A67BF6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97E116-6636-995B-D1E8-8D41997FD8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40" y="2837888"/>
            <a:ext cx="16403941" cy="189515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F1364FF-F3F4-CDBA-1F1F-9A153E7590EC}"/>
              </a:ext>
            </a:extLst>
          </p:cNvPr>
          <p:cNvSpPr/>
          <p:nvPr/>
        </p:nvSpPr>
        <p:spPr>
          <a:xfrm>
            <a:off x="7863840" y="3135088"/>
            <a:ext cx="16403941" cy="1832618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79904166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413B8-FBA1-5AD0-BBAB-024FA84B02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0E3A216-E7AC-7DF0-005A-14F448917114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8D03322-709E-FB6C-BFB1-195D041C818C}"/>
              </a:ext>
            </a:extLst>
          </p:cNvPr>
          <p:cNvSpPr txBox="1">
            <a:spLocks/>
          </p:cNvSpPr>
          <p:nvPr/>
        </p:nvSpPr>
        <p:spPr>
          <a:xfrm>
            <a:off x="14821258" y="804833"/>
            <a:ext cx="2361483" cy="124022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2DC83B-E4B1-D2D8-024B-770DC10739E7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86FEFA-0F19-B0D4-349D-6D5E4128B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41" y="2691584"/>
            <a:ext cx="16430758" cy="1898250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0842931-3071-306C-B943-1FA9F76A7671}"/>
              </a:ext>
            </a:extLst>
          </p:cNvPr>
          <p:cNvSpPr/>
          <p:nvPr/>
        </p:nvSpPr>
        <p:spPr>
          <a:xfrm>
            <a:off x="7863840" y="2906489"/>
            <a:ext cx="16403941" cy="1832618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97193113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227C7-C1E7-E052-2EB8-AE83341FE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6AFA576-ADE4-D846-574E-CC13F294C647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5C4A6F0-2785-FAF9-AA76-6A4E42007C61}"/>
              </a:ext>
            </a:extLst>
          </p:cNvPr>
          <p:cNvSpPr txBox="1">
            <a:spLocks/>
          </p:cNvSpPr>
          <p:nvPr/>
        </p:nvSpPr>
        <p:spPr>
          <a:xfrm>
            <a:off x="14450619" y="624052"/>
            <a:ext cx="3102762" cy="142100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7231B6-F7A1-FDDE-5648-EB9078526FF5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EAB2F1-5E54-3F45-2AD9-598F9B615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7056" y="3408402"/>
            <a:ext cx="15626088" cy="1805287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6E142AE-3522-F37F-9620-EF975A23669F}"/>
              </a:ext>
            </a:extLst>
          </p:cNvPr>
          <p:cNvSpPr/>
          <p:nvPr/>
        </p:nvSpPr>
        <p:spPr>
          <a:xfrm>
            <a:off x="8227055" y="3690258"/>
            <a:ext cx="15626089" cy="17406256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170740255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E8D69-7989-949B-B176-4F11B21EE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536027F-8AA2-D424-8BA9-C59F87093739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ED4F82B-94C5-BA92-B7A4-02F5C7703A22}"/>
              </a:ext>
            </a:extLst>
          </p:cNvPr>
          <p:cNvSpPr txBox="1">
            <a:spLocks/>
          </p:cNvSpPr>
          <p:nvPr/>
        </p:nvSpPr>
        <p:spPr>
          <a:xfrm>
            <a:off x="14279004" y="807296"/>
            <a:ext cx="3445991" cy="118286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EC5DB2-A818-4913-7BAC-7E18356E70DF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0D3127-6E90-277F-06C7-EB231AA89B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084" y="2642575"/>
            <a:ext cx="16424135" cy="1897485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9E630BC-A53A-B89C-6CE7-DB2CD3F3FC1A}"/>
              </a:ext>
            </a:extLst>
          </p:cNvPr>
          <p:cNvSpPr/>
          <p:nvPr/>
        </p:nvSpPr>
        <p:spPr>
          <a:xfrm>
            <a:off x="7863840" y="3298372"/>
            <a:ext cx="16403941" cy="17830799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31325995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A3306-5F19-1FCE-264B-6FC68FA6E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9563448-FFEA-76FC-D8C9-A6DC99181C5E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2244B6-2A8A-D9A8-640D-BDBE7999D7D1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6431268-B3F7-A3AE-4789-4045B0704F88}"/>
              </a:ext>
            </a:extLst>
          </p:cNvPr>
          <p:cNvSpPr txBox="1">
            <a:spLocks/>
          </p:cNvSpPr>
          <p:nvPr/>
        </p:nvSpPr>
        <p:spPr>
          <a:xfrm>
            <a:off x="14446501" y="598580"/>
            <a:ext cx="3285169" cy="146285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merged</a:t>
            </a:r>
            <a:endParaRPr lang="en-HK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Content Placeholder 4" descr="A close up of a microscope&#10;&#10;Description automatically generated">
            <a:extLst>
              <a:ext uri="{FF2B5EF4-FFF2-40B4-BE49-F238E27FC236}">
                <a16:creationId xmlns:a16="http://schemas.microsoft.com/office/drawing/2014/main" id="{9BB5CB5F-0ACC-622E-2BB8-09ECC128DE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6" r="-603"/>
          <a:stretch>
            <a:fillRect/>
          </a:stretch>
        </p:blipFill>
        <p:spPr>
          <a:xfrm rot="5400000">
            <a:off x="6268429" y="4242362"/>
            <a:ext cx="19641312" cy="1605778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9825D3B-117C-9DA7-AB55-13C669044282}"/>
              </a:ext>
            </a:extLst>
          </p:cNvPr>
          <p:cNvSpPr/>
          <p:nvPr/>
        </p:nvSpPr>
        <p:spPr>
          <a:xfrm>
            <a:off x="8060195" y="3722915"/>
            <a:ext cx="15881016" cy="16328572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787791954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A8987F-1256-832D-7A4A-B65BB9638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CF52A6-36F3-F36B-4289-740DBC5AD3EC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708EDF4-1998-A8B1-6E85-9015C0B941ED}"/>
              </a:ext>
            </a:extLst>
          </p:cNvPr>
          <p:cNvSpPr txBox="1">
            <a:spLocks/>
          </p:cNvSpPr>
          <p:nvPr/>
        </p:nvSpPr>
        <p:spPr>
          <a:xfrm>
            <a:off x="14587428" y="920715"/>
            <a:ext cx="2905344" cy="1059030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Hoechst</a:t>
            </a:r>
            <a:endParaRPr lang="en-HK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6D7377-772E-DFF6-87BD-78A63A8C131B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DA772C-B09C-0FA7-C929-15291C9E9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33" b="311"/>
          <a:stretch>
            <a:fillRect/>
          </a:stretch>
        </p:blipFill>
        <p:spPr>
          <a:xfrm>
            <a:off x="9441067" y="2242774"/>
            <a:ext cx="12017110" cy="201051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2DE215C-671F-9802-D85A-FF4FD67A752E}"/>
              </a:ext>
            </a:extLst>
          </p:cNvPr>
          <p:cNvSpPr/>
          <p:nvPr/>
        </p:nvSpPr>
        <p:spPr>
          <a:xfrm>
            <a:off x="9441066" y="5551714"/>
            <a:ext cx="12049767" cy="1374865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79645460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F0612-0E51-DDA3-77F1-0ABE470A9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4882ADA-94AF-B6F7-732C-DA2831CCD3CE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B81077-4781-ADFA-60B4-8B819C738A6B}"/>
              </a:ext>
            </a:extLst>
          </p:cNvPr>
          <p:cNvSpPr txBox="1">
            <a:spLocks/>
          </p:cNvSpPr>
          <p:nvPr/>
        </p:nvSpPr>
        <p:spPr>
          <a:xfrm>
            <a:off x="14821258" y="804833"/>
            <a:ext cx="2361483" cy="124022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Iba1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31CE2A-415F-B327-8F65-BA8530EB80E6}"/>
              </a:ext>
            </a:extLst>
          </p:cNvPr>
          <p:cNvSpPr txBox="1"/>
          <p:nvPr/>
        </p:nvSpPr>
        <p:spPr>
          <a:xfrm>
            <a:off x="9441067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852A76-9564-4CBE-D116-2E2343072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85" b="-603"/>
          <a:stretch>
            <a:fillRect/>
          </a:stretch>
        </p:blipFill>
        <p:spPr>
          <a:xfrm>
            <a:off x="8926068" y="2657581"/>
            <a:ext cx="14301216" cy="191328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CA50C14-9324-EFD4-CD96-74F6946445C9}"/>
              </a:ext>
            </a:extLst>
          </p:cNvPr>
          <p:cNvSpPr/>
          <p:nvPr/>
        </p:nvSpPr>
        <p:spPr>
          <a:xfrm>
            <a:off x="8876620" y="4278084"/>
            <a:ext cx="14350664" cy="1592433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51042199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940F0E-60F3-335D-F875-CB379E78D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F0DB2D3-56A8-D0F1-A6D0-937EF2944F27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865DD8A-AFCF-D2C4-DAEE-C7E310F47543}"/>
              </a:ext>
            </a:extLst>
          </p:cNvPr>
          <p:cNvSpPr txBox="1">
            <a:spLocks/>
          </p:cNvSpPr>
          <p:nvPr/>
        </p:nvSpPr>
        <p:spPr>
          <a:xfrm>
            <a:off x="22936251" y="624052"/>
            <a:ext cx="3102762" cy="142100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GFAP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9B9EA4-5376-6CA6-26FA-EF9EB6F3333B}"/>
              </a:ext>
            </a:extLst>
          </p:cNvPr>
          <p:cNvSpPr txBox="1"/>
          <p:nvPr/>
        </p:nvSpPr>
        <p:spPr>
          <a:xfrm>
            <a:off x="7319659" y="1398728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D64FD4-4310-776E-2635-239882C68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3" b="-235"/>
          <a:stretch>
            <a:fillRect/>
          </a:stretch>
        </p:blipFill>
        <p:spPr>
          <a:xfrm>
            <a:off x="9694164" y="1334555"/>
            <a:ext cx="12691871" cy="2136283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5F77ED2-6758-80B8-44D7-C581E9524420}"/>
              </a:ext>
            </a:extLst>
          </p:cNvPr>
          <p:cNvSpPr/>
          <p:nvPr/>
        </p:nvSpPr>
        <p:spPr>
          <a:xfrm>
            <a:off x="9660390" y="4898569"/>
            <a:ext cx="12725645" cy="14271174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547676371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9CCC5-459C-A8E2-FF98-67EB68F00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C5C9908-934A-0A4A-14A6-5FF54C6BBFF9}"/>
              </a:ext>
            </a:extLst>
          </p:cNvPr>
          <p:cNvSpPr txBox="1"/>
          <p:nvPr/>
        </p:nvSpPr>
        <p:spPr>
          <a:xfrm>
            <a:off x="369037" y="300177"/>
            <a:ext cx="2083006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 dirty="0"/>
              <a:t>Fig S2.D</a:t>
            </a:r>
            <a:endParaRPr lang="en-HK" sz="405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1971C1-D210-AF86-3EFF-3963EE828D3C}"/>
              </a:ext>
            </a:extLst>
          </p:cNvPr>
          <p:cNvSpPr txBox="1">
            <a:spLocks/>
          </p:cNvSpPr>
          <p:nvPr/>
        </p:nvSpPr>
        <p:spPr>
          <a:xfrm>
            <a:off x="22910940" y="807296"/>
            <a:ext cx="3445991" cy="118286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DD01C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STING</a:t>
            </a:r>
            <a:endParaRPr lang="en-HK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9B0BC3-DCFE-53BC-2090-89B6FBE0A6B3}"/>
              </a:ext>
            </a:extLst>
          </p:cNvPr>
          <p:cNvSpPr txBox="1"/>
          <p:nvPr/>
        </p:nvSpPr>
        <p:spPr>
          <a:xfrm>
            <a:off x="7173355" y="1325576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</a:t>
            </a:r>
            <a:endParaRPr lang="en-HK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DF0D4A-F050-BF2F-5B82-2476C63763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73" b="-1005"/>
          <a:stretch>
            <a:fillRect/>
          </a:stretch>
        </p:blipFill>
        <p:spPr>
          <a:xfrm>
            <a:off x="9579498" y="300177"/>
            <a:ext cx="12921204" cy="2208433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00F8B4F-1EF3-676D-16FD-A1D0A61FA6FA}"/>
              </a:ext>
            </a:extLst>
          </p:cNvPr>
          <p:cNvSpPr/>
          <p:nvPr/>
        </p:nvSpPr>
        <p:spPr>
          <a:xfrm>
            <a:off x="9555472" y="4078366"/>
            <a:ext cx="12921204" cy="1469949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941630594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C97CC-3513-EDAF-524F-699E1F80C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D6C59D-A1F7-CD22-94D4-C78D35B0E491}"/>
              </a:ext>
            </a:extLst>
          </p:cNvPr>
          <p:cNvSpPr txBox="1"/>
          <p:nvPr/>
        </p:nvSpPr>
        <p:spPr>
          <a:xfrm>
            <a:off x="11344110" y="8596761"/>
            <a:ext cx="947086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S2.E 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1438133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43426-4E15-7007-E628-C0704FA8C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BE176E5-0DE5-B02B-0BD2-3A27E11ECF97}"/>
              </a:ext>
            </a:extLst>
          </p:cNvPr>
          <p:cNvSpPr txBox="1"/>
          <p:nvPr/>
        </p:nvSpPr>
        <p:spPr>
          <a:xfrm>
            <a:off x="528072" y="379689"/>
            <a:ext cx="2014078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S2.E</a:t>
            </a:r>
            <a:endParaRPr lang="en-HK" sz="4050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4714A5-0E20-9DB8-E189-EFD248BAD7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1" y="7413184"/>
            <a:ext cx="10809098" cy="55817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DB2695-0179-BED0-ED03-96810E2740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4197" y="7326610"/>
            <a:ext cx="11402441" cy="584978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9181AAA-4199-D123-45E2-EF50650EDE25}"/>
              </a:ext>
            </a:extLst>
          </p:cNvPr>
          <p:cNvSpPr/>
          <p:nvPr/>
        </p:nvSpPr>
        <p:spPr>
          <a:xfrm>
            <a:off x="2967702" y="7687273"/>
            <a:ext cx="2742473" cy="4443054"/>
          </a:xfrm>
          <a:prstGeom prst="rect">
            <a:avLst/>
          </a:prstGeom>
          <a:noFill/>
          <a:ln w="635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97B4D6-1CE9-FF9F-3C4D-5C30FB2936EC}"/>
              </a:ext>
            </a:extLst>
          </p:cNvPr>
          <p:cNvSpPr txBox="1"/>
          <p:nvPr/>
        </p:nvSpPr>
        <p:spPr>
          <a:xfrm>
            <a:off x="3027969" y="6076420"/>
            <a:ext cx="2575446" cy="1200329"/>
          </a:xfrm>
          <a:prstGeom prst="rect">
            <a:avLst/>
          </a:prstGeom>
          <a:noFill/>
          <a:ln w="25400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NS HP CD11b+</a:t>
            </a:r>
            <a:endParaRPr lang="en-HK" sz="36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D23252F-7B2C-8441-69C2-BF49EFD3AABA}"/>
              </a:ext>
            </a:extLst>
          </p:cNvPr>
          <p:cNvSpPr/>
          <p:nvPr/>
        </p:nvSpPr>
        <p:spPr>
          <a:xfrm>
            <a:off x="13011385" y="7484534"/>
            <a:ext cx="3028715" cy="3378775"/>
          </a:xfrm>
          <a:prstGeom prst="rect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D471FDC-52F8-7CD9-4E10-D5A27F250565}"/>
              </a:ext>
            </a:extLst>
          </p:cNvPr>
          <p:cNvSpPr/>
          <p:nvPr/>
        </p:nvSpPr>
        <p:spPr>
          <a:xfrm>
            <a:off x="13015620" y="10857946"/>
            <a:ext cx="2986380" cy="1446349"/>
          </a:xfrm>
          <a:prstGeom prst="rect">
            <a:avLst/>
          </a:prstGeom>
          <a:noFill/>
          <a:ln w="63500">
            <a:solidFill>
              <a:srgbClr val="FF99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803D2EB-890E-08DC-17EA-2C699F2B42C1}"/>
              </a:ext>
            </a:extLst>
          </p:cNvPr>
          <p:cNvSpPr txBox="1"/>
          <p:nvPr/>
        </p:nvSpPr>
        <p:spPr>
          <a:xfrm>
            <a:off x="12948235" y="5515945"/>
            <a:ext cx="3019488" cy="1754326"/>
          </a:xfrm>
          <a:prstGeom prst="rect">
            <a:avLst/>
          </a:prstGeom>
          <a:noFill/>
          <a:ln w="25400"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1x LPS CD11b+ CD45 high</a:t>
            </a:r>
            <a:endParaRPr lang="en-HK" sz="3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88FD629-3087-6156-68B1-F7EC68A041A8}"/>
              </a:ext>
            </a:extLst>
          </p:cNvPr>
          <p:cNvSpPr txBox="1"/>
          <p:nvPr/>
        </p:nvSpPr>
        <p:spPr>
          <a:xfrm>
            <a:off x="16271967" y="10736728"/>
            <a:ext cx="3019488" cy="1754326"/>
          </a:xfrm>
          <a:prstGeom prst="rect">
            <a:avLst/>
          </a:prstGeom>
          <a:noFill/>
          <a:ln w="25400">
            <a:solidFill>
              <a:srgbClr val="FF99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1x LPS CD11b+ CD45 low</a:t>
            </a:r>
            <a:endParaRPr lang="en-HK" sz="360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9A1522B-3EAA-8F14-B4A4-4EF4A5DC8E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75146" y="7484534"/>
            <a:ext cx="10807904" cy="5553817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84DC093-9DA1-39EB-7B36-25ADF62A0ACE}"/>
              </a:ext>
            </a:extLst>
          </p:cNvPr>
          <p:cNvSpPr/>
          <p:nvPr/>
        </p:nvSpPr>
        <p:spPr>
          <a:xfrm>
            <a:off x="23878389" y="10848798"/>
            <a:ext cx="2798662" cy="1353361"/>
          </a:xfrm>
          <a:prstGeom prst="rect">
            <a:avLst/>
          </a:prstGeom>
          <a:noFill/>
          <a:ln w="635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F93E0AD-7A74-7704-9F47-C14281572317}"/>
              </a:ext>
            </a:extLst>
          </p:cNvPr>
          <p:cNvSpPr txBox="1"/>
          <p:nvPr/>
        </p:nvSpPr>
        <p:spPr>
          <a:xfrm>
            <a:off x="27025727" y="10675269"/>
            <a:ext cx="3019488" cy="1754326"/>
          </a:xfrm>
          <a:prstGeom prst="rect">
            <a:avLst/>
          </a:prstGeom>
          <a:noFill/>
          <a:ln w="2540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 CD11b+ CD45 low</a:t>
            </a:r>
            <a:endParaRPr lang="en-HK" sz="36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6097922-1576-5C38-A10A-CD42C3E389DE}"/>
              </a:ext>
            </a:extLst>
          </p:cNvPr>
          <p:cNvSpPr/>
          <p:nvPr/>
        </p:nvSpPr>
        <p:spPr>
          <a:xfrm>
            <a:off x="23882224" y="7687273"/>
            <a:ext cx="2798662" cy="3121715"/>
          </a:xfrm>
          <a:prstGeom prst="rect">
            <a:avLst/>
          </a:prstGeom>
          <a:noFill/>
          <a:ln w="635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 sz="36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CBC26C1-E65C-0C2D-42E4-B7A7F0C22710}"/>
              </a:ext>
            </a:extLst>
          </p:cNvPr>
          <p:cNvSpPr txBox="1"/>
          <p:nvPr/>
        </p:nvSpPr>
        <p:spPr>
          <a:xfrm>
            <a:off x="23779916" y="5724090"/>
            <a:ext cx="3019488" cy="1754326"/>
          </a:xfrm>
          <a:prstGeom prst="rect">
            <a:avLst/>
          </a:prstGeom>
          <a:noFill/>
          <a:ln w="25400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2x LPS CD11b+ CD45 high</a:t>
            </a:r>
            <a:endParaRPr lang="en-HK" sz="3600" dirty="0"/>
          </a:p>
        </p:txBody>
      </p:sp>
    </p:spTree>
    <p:extLst>
      <p:ext uri="{BB962C8B-B14F-4D97-AF65-F5344CB8AC3E}">
        <p14:creationId xmlns:p14="http://schemas.microsoft.com/office/powerpoint/2010/main" val="315978187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6A3DA-80C8-EAEC-02CE-A0A5207E8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C84F15-992F-538E-4014-96C9848B4462}"/>
              </a:ext>
            </a:extLst>
          </p:cNvPr>
          <p:cNvSpPr txBox="1"/>
          <p:nvPr/>
        </p:nvSpPr>
        <p:spPr>
          <a:xfrm>
            <a:off x="11492388" y="8596761"/>
            <a:ext cx="9174306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S2.G  </a:t>
            </a:r>
            <a:endParaRPr lang="en-HK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1827720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69116-B47A-1809-BD49-F2495E7B9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9CC45C-7E38-52BF-9F8C-6D318CDD43F2}"/>
              </a:ext>
            </a:extLst>
          </p:cNvPr>
          <p:cNvSpPr txBox="1"/>
          <p:nvPr/>
        </p:nvSpPr>
        <p:spPr>
          <a:xfrm>
            <a:off x="488308" y="379692"/>
            <a:ext cx="2072427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50" b="1"/>
              <a:t>Fig S2.G</a:t>
            </a:r>
            <a:endParaRPr lang="en-HK" sz="405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924E85-7E08-AC34-4F51-D45AB5A1DFD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9998" y="4221093"/>
            <a:ext cx="15230264" cy="6150159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72F6FE-220F-B2E8-3658-9E5AE20C6F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22480" y="15177132"/>
            <a:ext cx="15816351" cy="6678486"/>
          </a:xfrm>
          <a:prstGeom prst="rect">
            <a:avLst/>
          </a:prstGeom>
        </p:spPr>
      </p:pic>
      <p:pic>
        <p:nvPicPr>
          <p:cNvPr id="6" name="Picture 5" descr="A red and blue cells&#10;&#10;Description automatically generated with medium confidence">
            <a:extLst>
              <a:ext uri="{FF2B5EF4-FFF2-40B4-BE49-F238E27FC236}">
                <a16:creationId xmlns:a16="http://schemas.microsoft.com/office/drawing/2014/main" id="{0376E051-8837-55AB-9B1A-2C72BC4848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443" y="5469998"/>
            <a:ext cx="3700477" cy="3700477"/>
          </a:xfrm>
          <a:prstGeom prst="rect">
            <a:avLst/>
          </a:prstGeom>
        </p:spPr>
      </p:pic>
      <p:pic>
        <p:nvPicPr>
          <p:cNvPr id="8" name="Picture 7" descr="A red and blue cells&#10;&#10;Description automatically generated">
            <a:extLst>
              <a:ext uri="{FF2B5EF4-FFF2-40B4-BE49-F238E27FC236}">
                <a16:creationId xmlns:a16="http://schemas.microsoft.com/office/drawing/2014/main" id="{EED2FE0E-7060-2002-FF76-45359FFC9B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8395" y="5457965"/>
            <a:ext cx="3700477" cy="3700477"/>
          </a:xfrm>
          <a:prstGeom prst="rect">
            <a:avLst/>
          </a:prstGeom>
        </p:spPr>
      </p:pic>
      <p:pic>
        <p:nvPicPr>
          <p:cNvPr id="10" name="Picture 9" descr="A red and blue cells&#10;&#10;Description automatically generated">
            <a:extLst>
              <a:ext uri="{FF2B5EF4-FFF2-40B4-BE49-F238E27FC236}">
                <a16:creationId xmlns:a16="http://schemas.microsoft.com/office/drawing/2014/main" id="{91582658-B6A2-064D-B77D-2418882AE4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2004" y="5445935"/>
            <a:ext cx="3700476" cy="370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109409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and blue cells&#10;&#10;Description automatically generated with medium confidence">
            <a:extLst>
              <a:ext uri="{FF2B5EF4-FFF2-40B4-BE49-F238E27FC236}">
                <a16:creationId xmlns:a16="http://schemas.microsoft.com/office/drawing/2014/main" id="{BF6794BE-DE33-9F9C-F169-FB2B6E4CA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382" y="1185920"/>
            <a:ext cx="20574000" cy="20574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B6417E8-A4FF-A14B-4EB0-BAA9494476AA}"/>
              </a:ext>
            </a:extLst>
          </p:cNvPr>
          <p:cNvSpPr/>
          <p:nvPr/>
        </p:nvSpPr>
        <p:spPr>
          <a:xfrm>
            <a:off x="16099972" y="9699171"/>
            <a:ext cx="2906486" cy="248194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39D323-B9A5-DE1C-0A22-75258E8594A3}"/>
              </a:ext>
            </a:extLst>
          </p:cNvPr>
          <p:cNvSpPr txBox="1"/>
          <p:nvPr/>
        </p:nvSpPr>
        <p:spPr>
          <a:xfrm>
            <a:off x="1502229" y="2547257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1x NS</a:t>
            </a:r>
            <a:endParaRPr lang="en-HK" sz="3600" b="1" dirty="0"/>
          </a:p>
        </p:txBody>
      </p:sp>
    </p:spTree>
    <p:extLst>
      <p:ext uri="{BB962C8B-B14F-4D97-AF65-F5344CB8AC3E}">
        <p14:creationId xmlns:p14="http://schemas.microsoft.com/office/powerpoint/2010/main" val="2088190790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6B5D8-E884-20B4-5DCD-07D61AD67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7F15D1E-3A70-C982-5839-3E2A45B00379}"/>
              </a:ext>
            </a:extLst>
          </p:cNvPr>
          <p:cNvSpPr txBox="1"/>
          <p:nvPr/>
        </p:nvSpPr>
        <p:spPr>
          <a:xfrm>
            <a:off x="1502229" y="2547257"/>
            <a:ext cx="1545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1x LPS</a:t>
            </a:r>
            <a:endParaRPr lang="en-HK" sz="3600" b="1" dirty="0"/>
          </a:p>
        </p:txBody>
      </p:sp>
      <p:pic>
        <p:nvPicPr>
          <p:cNvPr id="3" name="Picture 2" descr="A red and blue cells&#10;&#10;Description automatically generated">
            <a:extLst>
              <a:ext uri="{FF2B5EF4-FFF2-40B4-BE49-F238E27FC236}">
                <a16:creationId xmlns:a16="http://schemas.microsoft.com/office/drawing/2014/main" id="{6D2A0754-DC7A-BF76-A5B0-F3C2D32D15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195" y="918619"/>
            <a:ext cx="20574000" cy="20574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1ACEE7-F080-FE2F-BF0F-50E4E60682CD}"/>
              </a:ext>
            </a:extLst>
          </p:cNvPr>
          <p:cNvSpPr/>
          <p:nvPr/>
        </p:nvSpPr>
        <p:spPr>
          <a:xfrm>
            <a:off x="20573999" y="6462706"/>
            <a:ext cx="2906486" cy="2481943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79980822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BC48B31-4375-C1B9-0BE2-3500C403C28D}"/>
              </a:ext>
            </a:extLst>
          </p:cNvPr>
          <p:cNvSpPr txBox="1"/>
          <p:nvPr/>
        </p:nvSpPr>
        <p:spPr>
          <a:xfrm>
            <a:off x="1502229" y="2547257"/>
            <a:ext cx="1545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2x LPS</a:t>
            </a:r>
            <a:endParaRPr lang="en-HK" sz="3600" b="1" dirty="0"/>
          </a:p>
        </p:txBody>
      </p:sp>
      <p:pic>
        <p:nvPicPr>
          <p:cNvPr id="7" name="Picture 6" descr="A red and blue cells&#10;&#10;Description automatically generated">
            <a:extLst>
              <a:ext uri="{FF2B5EF4-FFF2-40B4-BE49-F238E27FC236}">
                <a16:creationId xmlns:a16="http://schemas.microsoft.com/office/drawing/2014/main" id="{D6B1196D-9BAA-E892-904A-080EB83BFF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100" y="1143000"/>
            <a:ext cx="20574000" cy="20574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705EEE9-37AC-21E2-1B81-6022192F2CCE}"/>
              </a:ext>
            </a:extLst>
          </p:cNvPr>
          <p:cNvSpPr/>
          <p:nvPr/>
        </p:nvSpPr>
        <p:spPr>
          <a:xfrm>
            <a:off x="12442378" y="18088638"/>
            <a:ext cx="2906486" cy="248194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46941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</TotalTime>
  <Words>1467</Words>
  <Application>Microsoft Office PowerPoint</Application>
  <PresentationFormat>Custom</PresentationFormat>
  <Paragraphs>500</Paragraphs>
  <Slides>148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148</vt:i4>
      </vt:variant>
    </vt:vector>
  </HeadingPairs>
  <TitlesOfParts>
    <vt:vector size="153" baseType="lpstr">
      <vt:lpstr>Aptos</vt:lpstr>
      <vt:lpstr>Aptos Display</vt:lpstr>
      <vt:lpstr>Arial</vt:lpstr>
      <vt:lpstr>Times New Roman</vt:lpstr>
      <vt:lpstr>Office Theme</vt:lpstr>
      <vt:lpstr>Raw images_Supplementary Figures_CMI 2026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1x NS</vt:lpstr>
      <vt:lpstr>1x NS</vt:lpstr>
      <vt:lpstr>1x LPS</vt:lpstr>
      <vt:lpstr>2x LPS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Inyoung OH</dc:creator>
  <cp:lastModifiedBy>Inyoung OH</cp:lastModifiedBy>
  <cp:revision>1</cp:revision>
  <dcterms:created xsi:type="dcterms:W3CDTF">2026-08-31T01:36:53Z</dcterms:created>
  <dcterms:modified xsi:type="dcterms:W3CDTF">2026-09-08T01:56:15Z</dcterms:modified>
</cp:coreProperties>
</file>