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76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6:01:05.184" v="24618" actId="2696"/>
      <pc:docMkLst>
        <pc:docMk/>
      </pc:docMkLst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00:59.272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6:00:59.272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00:59.272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6:00:59.272" v="24617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mod">
        <pc:chgData name="Inyoung OH" userId="dd04d54c897460e9" providerId="LiveId" clId="{5CD25753-A126-4772-89A0-37C453BD2BFB}" dt="2026-09-03T01:01:28.822" v="20105" actId="1035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mod">
          <ac:chgData name="Inyoung OH" userId="dd04d54c897460e9" providerId="LiveId" clId="{5CD25753-A126-4772-89A0-37C453BD2BFB}" dt="2026-08-31T01:59:13.547" v="863" actId="1037"/>
          <ac:spMkLst>
            <pc:docMk/>
            <pc:sldMk cId="1431101991" sldId="276"/>
            <ac:spMk id="5" creationId="{9DE9E5E8-E161-5776-E1CB-7FD2A0BF9820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6:01:05.184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41903-F200-0AAD-B0F8-1E9C89E5E8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9DE9E5E8-E161-5776-E1CB-7FD2A0BF9820}"/>
              </a:ext>
            </a:extLst>
          </p:cNvPr>
          <p:cNvSpPr txBox="1"/>
          <p:nvPr/>
        </p:nvSpPr>
        <p:spPr>
          <a:xfrm>
            <a:off x="488308" y="379692"/>
            <a:ext cx="1728743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5.K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8BD188-B6E0-F0D2-AA55-D4BF3A7D72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76479" y="15433186"/>
            <a:ext cx="6592954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DFEAA6-B829-AE32-9276-5E52C66157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68022" y="15407253"/>
            <a:ext cx="6891132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47FB12C-8461-36FF-DD40-BFCAF76117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57570" y="2072280"/>
            <a:ext cx="699052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D01667-414B-6B06-74A7-182E578BB4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32332" y="2037991"/>
            <a:ext cx="6891132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B4F0B2E-A7B3-12F1-65CF-01489EFD77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00471" y="8760728"/>
            <a:ext cx="6990520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B1C35CB-5E00-5393-562C-34A78CC1A5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13755" y="8734800"/>
            <a:ext cx="6891132" cy="6858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0428C48-F967-BFFE-D0DC-C2A30AD130E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62435" y="8819703"/>
            <a:ext cx="7089915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D00924D-F1EB-9105-47BC-75C0AA634F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613606" y="15433040"/>
            <a:ext cx="6940826" cy="6858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86EB02B-0DC8-5876-0BE0-495FACA16B2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0128" y="15524440"/>
            <a:ext cx="7089915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188299-994B-C5E4-BB2E-B37C5648396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643238" y="2020300"/>
            <a:ext cx="6940826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26AE453-1876-8E51-F1D0-23E3CFE3909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238663" y="2083347"/>
            <a:ext cx="7089915" cy="6858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A7A1F39-619A-9874-B9A5-C56D2C8CD0D3}"/>
              </a:ext>
            </a:extLst>
          </p:cNvPr>
          <p:cNvSpPr txBox="1"/>
          <p:nvPr/>
        </p:nvSpPr>
        <p:spPr>
          <a:xfrm>
            <a:off x="5309315" y="1341122"/>
            <a:ext cx="200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796CBF7-0408-E637-E81E-9FE323B6A099}"/>
              </a:ext>
            </a:extLst>
          </p:cNvPr>
          <p:cNvSpPr txBox="1"/>
          <p:nvPr/>
        </p:nvSpPr>
        <p:spPr>
          <a:xfrm>
            <a:off x="12964922" y="1326103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5E77DE-665E-6228-88F5-0D324FBB9062}"/>
              </a:ext>
            </a:extLst>
          </p:cNvPr>
          <p:cNvSpPr txBox="1"/>
          <p:nvPr/>
        </p:nvSpPr>
        <p:spPr>
          <a:xfrm>
            <a:off x="20092486" y="1378579"/>
            <a:ext cx="20092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SEVO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C513754-7F85-C999-BBDC-9C223D84A1EA}"/>
              </a:ext>
            </a:extLst>
          </p:cNvPr>
          <p:cNvSpPr txBox="1"/>
          <p:nvPr/>
        </p:nvSpPr>
        <p:spPr>
          <a:xfrm>
            <a:off x="27096326" y="1361695"/>
            <a:ext cx="16850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2x LAP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E5E44F-1213-252E-B4A6-1164731F2315}"/>
              </a:ext>
            </a:extLst>
          </p:cNvPr>
          <p:cNvSpPr txBox="1"/>
          <p:nvPr/>
        </p:nvSpPr>
        <p:spPr>
          <a:xfrm>
            <a:off x="367234" y="4090998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FC71805-6CE0-0C80-DDCE-5E8E2B4C9B3C}"/>
              </a:ext>
            </a:extLst>
          </p:cNvPr>
          <p:cNvSpPr txBox="1"/>
          <p:nvPr/>
        </p:nvSpPr>
        <p:spPr>
          <a:xfrm>
            <a:off x="310194" y="10927951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A6E8752-51FA-38B3-5B43-BDDDB7FF3C71}"/>
              </a:ext>
            </a:extLst>
          </p:cNvPr>
          <p:cNvSpPr txBox="1"/>
          <p:nvPr/>
        </p:nvSpPr>
        <p:spPr>
          <a:xfrm>
            <a:off x="397119" y="17379183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8949481-E30C-ABBB-6FA1-64EECA0206AA}"/>
              </a:ext>
            </a:extLst>
          </p:cNvPr>
          <p:cNvSpPr txBox="1"/>
          <p:nvPr/>
        </p:nvSpPr>
        <p:spPr>
          <a:xfrm rot="10800000">
            <a:off x="2421415" y="3236913"/>
            <a:ext cx="738664" cy="242630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CD121a-PE</a:t>
            </a:r>
            <a:endParaRPr lang="en-HK" sz="3600" b="1" dirty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AA605CD-51F8-C66D-0651-BC2E1F0F1B42}"/>
              </a:ext>
            </a:extLst>
          </p:cNvPr>
          <p:cNvSpPr txBox="1"/>
          <p:nvPr/>
        </p:nvSpPr>
        <p:spPr>
          <a:xfrm rot="16200000">
            <a:off x="5611460" y="5832353"/>
            <a:ext cx="738664" cy="34780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CD11b-APC/Cy7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179E2BE2-6787-E29E-FFE2-71A72469312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624655" y="8733666"/>
            <a:ext cx="69408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101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46</Words>
  <Application>Microsoft Office PowerPoint</Application>
  <PresentationFormat>Custom</PresentationFormat>
  <Paragraphs>12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2026-09-03T06:01:06Z</dcterms:modified>
</cp:coreProperties>
</file>