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8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76" userDrawn="1">
          <p15:clr>
            <a:srgbClr val="A4A3A4"/>
          </p15:clr>
        </p15:guide>
        <p15:guide id="2" pos="101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050BBB-3F85-43A0-8DC2-9C6FF2A3FCAE}" v="9" dt="2026-09-04T07:58:05.1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8" d="100"/>
          <a:sy n="18" d="100"/>
        </p:scale>
        <p:origin x="1428" y="204"/>
      </p:cViewPr>
      <p:guideLst>
        <p:guide orient="horz" pos="7176"/>
        <p:guide pos="101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">
      <pc:chgData name="Inyoung OH" userId="dd04d54c897460e9" providerId="LiveId" clId="{5CD25753-A126-4772-89A0-37C453BD2BFB}" dt="2026-09-04T08:13:39.550" v="9801" actId="1035"/>
      <pc:docMkLst>
        <pc:docMk/>
      </pc:docMkLst>
      <pc:sldChg chg="modSp del mod">
        <pc:chgData name="Inyoung OH" userId="dd04d54c897460e9" providerId="LiveId" clId="{5CD25753-A126-4772-89A0-37C453BD2BFB}" dt="2026-09-03T06:19:53.771" v="9362" actId="2696"/>
        <pc:sldMkLst>
          <pc:docMk/>
          <pc:sldMk cId="3663143732" sldId="282"/>
        </pc:sldMkLst>
      </pc:sldChg>
      <pc:sldChg chg="addSp delSp modSp del mod">
        <pc:chgData name="Inyoung OH" userId="dd04d54c897460e9" providerId="LiveId" clId="{5CD25753-A126-4772-89A0-37C453BD2BFB}" dt="2026-09-03T06:19:53.771" v="9362" actId="2696"/>
        <pc:sldMkLst>
          <pc:docMk/>
          <pc:sldMk cId="3008568820" sldId="283"/>
        </pc:sldMkLst>
      </pc:sldChg>
      <pc:sldChg chg="addSp delSp modSp del mod">
        <pc:chgData name="Inyoung OH" userId="dd04d54c897460e9" providerId="LiveId" clId="{5CD25753-A126-4772-89A0-37C453BD2BFB}" dt="2026-09-03T06:19:53.771" v="9362" actId="2696"/>
        <pc:sldMkLst>
          <pc:docMk/>
          <pc:sldMk cId="3176049386" sldId="284"/>
        </pc:sldMkLst>
      </pc:sldChg>
      <pc:sldChg chg="addSp delSp modSp del mod">
        <pc:chgData name="Inyoung OH" userId="dd04d54c897460e9" providerId="LiveId" clId="{5CD25753-A126-4772-89A0-37C453BD2BFB}" dt="2026-09-03T06:19:53.771" v="9362" actId="2696"/>
        <pc:sldMkLst>
          <pc:docMk/>
          <pc:sldMk cId="3076873757" sldId="285"/>
        </pc:sldMkLst>
      </pc:sldChg>
      <pc:sldChg chg="addSp delSp modSp del mod">
        <pc:chgData name="Inyoung OH" userId="dd04d54c897460e9" providerId="LiveId" clId="{5CD25753-A126-4772-89A0-37C453BD2BFB}" dt="2026-09-03T06:19:53.771" v="9362" actId="2696"/>
        <pc:sldMkLst>
          <pc:docMk/>
          <pc:sldMk cId="1442088556" sldId="286"/>
        </pc:sldMkLst>
      </pc:sldChg>
      <pc:sldChg chg="modSp del mod">
        <pc:chgData name="Inyoung OH" userId="dd04d54c897460e9" providerId="LiveId" clId="{5CD25753-A126-4772-89A0-37C453BD2BFB}" dt="2026-09-03T06:19:53.771" v="9362" actId="2696"/>
        <pc:sldMkLst>
          <pc:docMk/>
          <pc:sldMk cId="4232309069" sldId="287"/>
        </pc:sldMkLst>
      </pc:sldChg>
      <pc:sldChg chg="modSp del mod">
        <pc:chgData name="Inyoung OH" userId="dd04d54c897460e9" providerId="LiveId" clId="{5CD25753-A126-4772-89A0-37C453BD2BFB}" dt="2026-09-03T06:19:53.771" v="9362" actId="2696"/>
        <pc:sldMkLst>
          <pc:docMk/>
          <pc:sldMk cId="3620435287" sldId="288"/>
        </pc:sldMkLst>
      </pc:sldChg>
      <pc:sldChg chg="addSp delSp modSp mod">
        <pc:chgData name="Inyoung OH" userId="dd04d54c897460e9" providerId="LiveId" clId="{5CD25753-A126-4772-89A0-37C453BD2BFB}" dt="2026-09-04T07:56:15.284" v="9450" actId="478"/>
        <pc:sldMkLst>
          <pc:docMk/>
          <pc:sldMk cId="1479051484" sldId="289"/>
        </pc:sldMkLst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24" creationId="{1D9D9C0F-276B-4EDC-26B8-5799C6616AD9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25" creationId="{17AB9ABE-C919-A11A-6FCD-3A8A766EA8DA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26" creationId="{A6AAB4E3-21E6-13DC-1C11-6AC168F41BC6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1" creationId="{60A4FA88-1E7B-A5FC-683D-0FCF46BBEB4A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2" creationId="{0817A8F8-5B13-0340-D07B-919A95A37186}"/>
          </ac:spMkLst>
        </pc:spChg>
        <pc:spChg chg="mod">
          <ac:chgData name="Inyoung OH" userId="dd04d54c897460e9" providerId="LiveId" clId="{5CD25753-A126-4772-89A0-37C453BD2BFB}" dt="2026-09-01T08:21:41.555" v="3768" actId="20577"/>
          <ac:spMkLst>
            <pc:docMk/>
            <pc:sldMk cId="1479051484" sldId="289"/>
            <ac:spMk id="33" creationId="{22834A21-8787-2890-937C-C2D114C5A3EA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4" creationId="{6D654C67-C9C8-2E24-DF4D-74FCF4FAF267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5" creationId="{34EC0FF4-086D-5F5D-A319-4A61F37E7D6E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6" creationId="{A6963CB1-7941-C6BF-A6DD-7130FADCE4B6}"/>
          </ac:spMkLst>
        </pc:spChg>
        <pc:spChg chg="del mod">
          <ac:chgData name="Inyoung OH" userId="dd04d54c897460e9" providerId="LiveId" clId="{5CD25753-A126-4772-89A0-37C453BD2BFB}" dt="2026-09-04T07:56:12.662" v="9449" actId="478"/>
          <ac:spMkLst>
            <pc:docMk/>
            <pc:sldMk cId="1479051484" sldId="289"/>
            <ac:spMk id="37" creationId="{64D35C26-DE63-3763-1636-AB2EB264FE9C}"/>
          </ac:spMkLst>
        </pc:spChg>
        <pc:spChg chg="mod">
          <ac:chgData name="Inyoung OH" userId="dd04d54c897460e9" providerId="LiveId" clId="{5CD25753-A126-4772-89A0-37C453BD2BFB}" dt="2026-09-02T02:17:09.408" v="8352" actId="1076"/>
          <ac:spMkLst>
            <pc:docMk/>
            <pc:sldMk cId="1479051484" sldId="289"/>
            <ac:spMk id="38" creationId="{F54C4F10-7FA2-1703-1FD1-C735C839B519}"/>
          </ac:spMkLst>
        </pc:spChg>
        <pc:spChg chg="add del mod">
          <ac:chgData name="Inyoung OH" userId="dd04d54c897460e9" providerId="LiveId" clId="{5CD25753-A126-4772-89A0-37C453BD2BFB}" dt="2026-09-04T07:56:15.284" v="9450" actId="478"/>
          <ac:spMkLst>
            <pc:docMk/>
            <pc:sldMk cId="1479051484" sldId="289"/>
            <ac:spMk id="54" creationId="{FED9692E-4D80-8A94-FEEB-7B0C173C4CA8}"/>
          </ac:spMkLst>
        </pc:spChg>
        <pc:picChg chg="mod">
          <ac:chgData name="Inyoung OH" userId="dd04d54c897460e9" providerId="LiveId" clId="{5CD25753-A126-4772-89A0-37C453BD2BFB}" dt="2026-09-02T02:16:54.200" v="8348" actId="1076"/>
          <ac:picMkLst>
            <pc:docMk/>
            <pc:sldMk cId="1479051484" sldId="289"/>
            <ac:picMk id="53" creationId="{79B549A8-D398-7778-211B-325DE3A9E56D}"/>
          </ac:picMkLst>
        </pc:picChg>
      </pc:sldChg>
      <pc:sldChg chg="addSp delSp modSp del mod">
        <pc:chgData name="Inyoung OH" userId="dd04d54c897460e9" providerId="LiveId" clId="{5CD25753-A126-4772-89A0-37C453BD2BFB}" dt="2026-09-03T06:19:57.206" v="9363" actId="2696"/>
        <pc:sldMkLst>
          <pc:docMk/>
          <pc:sldMk cId="315978187" sldId="290"/>
        </pc:sldMkLst>
      </pc:sldChg>
      <pc:sldChg chg="addSp delSp modSp new mod">
        <pc:chgData name="Inyoung OH" userId="dd04d54c897460e9" providerId="LiveId" clId="{5CD25753-A126-4772-89A0-37C453BD2BFB}" dt="2026-09-04T08:07:16.555" v="9474" actId="1076"/>
        <pc:sldMkLst>
          <pc:docMk/>
          <pc:sldMk cId="3159651027" sldId="290"/>
        </pc:sldMkLst>
        <pc:spChg chg="del">
          <ac:chgData name="Inyoung OH" userId="dd04d54c897460e9" providerId="LiveId" clId="{5CD25753-A126-4772-89A0-37C453BD2BFB}" dt="2026-09-04T06:48:02.182" v="9365" actId="478"/>
          <ac:spMkLst>
            <pc:docMk/>
            <pc:sldMk cId="3159651027" sldId="290"/>
            <ac:spMk id="2" creationId="{F399325F-5AB4-7D76-F19A-F993445AC05E}"/>
          </ac:spMkLst>
        </pc:spChg>
        <pc:spChg chg="del">
          <ac:chgData name="Inyoung OH" userId="dd04d54c897460e9" providerId="LiveId" clId="{5CD25753-A126-4772-89A0-37C453BD2BFB}" dt="2026-09-04T06:48:02.182" v="9365" actId="478"/>
          <ac:spMkLst>
            <pc:docMk/>
            <pc:sldMk cId="3159651027" sldId="290"/>
            <ac:spMk id="3" creationId="{02FB7C16-A235-C8A8-BEAA-7DCE995DD2E4}"/>
          </ac:spMkLst>
        </pc:spChg>
        <pc:spChg chg="add mod">
          <ac:chgData name="Inyoung OH" userId="dd04d54c897460e9" providerId="LiveId" clId="{5CD25753-A126-4772-89A0-37C453BD2BFB}" dt="2026-09-04T06:52:20.922" v="9374" actId="1076"/>
          <ac:spMkLst>
            <pc:docMk/>
            <pc:sldMk cId="3159651027" sldId="290"/>
            <ac:spMk id="5" creationId="{CD32239B-AA54-C5B1-2420-36D8111A24DE}"/>
          </ac:spMkLst>
        </pc:spChg>
        <pc:spChg chg="add">
          <ac:chgData name="Inyoung OH" userId="dd04d54c897460e9" providerId="LiveId" clId="{5CD25753-A126-4772-89A0-37C453BD2BFB}" dt="2026-09-04T06:52:14.650" v="9370" actId="22"/>
          <ac:spMkLst>
            <pc:docMk/>
            <pc:sldMk cId="3159651027" sldId="290"/>
            <ac:spMk id="7" creationId="{844F5637-5CBF-69CC-1C0D-C67729DFEB30}"/>
          </ac:spMkLst>
        </pc:spChg>
        <pc:spChg chg="add del mod">
          <ac:chgData name="Inyoung OH" userId="dd04d54c897460e9" providerId="LiveId" clId="{5CD25753-A126-4772-89A0-37C453BD2BFB}" dt="2026-09-04T06:52:16.998" v="9373"/>
          <ac:spMkLst>
            <pc:docMk/>
            <pc:sldMk cId="3159651027" sldId="290"/>
            <ac:spMk id="8" creationId="{72B903E0-CA0A-526F-5803-D1CB4FFB8142}"/>
          </ac:spMkLst>
        </pc:spChg>
        <pc:spChg chg="add mod">
          <ac:chgData name="Inyoung OH" userId="dd04d54c897460e9" providerId="LiveId" clId="{5CD25753-A126-4772-89A0-37C453BD2BFB}" dt="2026-09-04T06:52:52.453" v="9391" actId="1036"/>
          <ac:spMkLst>
            <pc:docMk/>
            <pc:sldMk cId="3159651027" sldId="290"/>
            <ac:spMk id="10" creationId="{2CA1770C-3B1C-B334-F94C-986B7E3DBBA5}"/>
          </ac:spMkLst>
        </pc:spChg>
        <pc:picChg chg="add mod modCrop">
          <ac:chgData name="Inyoung OH" userId="dd04d54c897460e9" providerId="LiveId" clId="{5CD25753-A126-4772-89A0-37C453BD2BFB}" dt="2026-09-04T08:07:16.555" v="9474" actId="1076"/>
          <ac:picMkLst>
            <pc:docMk/>
            <pc:sldMk cId="3159651027" sldId="290"/>
            <ac:picMk id="3" creationId="{8EFE049B-3712-E4C5-047A-56426FD8ABE1}"/>
          </ac:picMkLst>
        </pc:picChg>
      </pc:sldChg>
      <pc:sldChg chg="modSp del mod">
        <pc:chgData name="Inyoung OH" userId="dd04d54c897460e9" providerId="LiveId" clId="{5CD25753-A126-4772-89A0-37C453BD2BFB}" dt="2026-09-03T06:19:57.206" v="9363" actId="2696"/>
        <pc:sldMkLst>
          <pc:docMk/>
          <pc:sldMk cId="1621109409" sldId="291"/>
        </pc:sldMkLst>
      </pc:sldChg>
      <pc:sldChg chg="addSp delSp modSp add mod">
        <pc:chgData name="Inyoung OH" userId="dd04d54c897460e9" providerId="LiveId" clId="{5CD25753-A126-4772-89A0-37C453BD2BFB}" dt="2026-09-04T08:07:29.970" v="9478" actId="1076"/>
        <pc:sldMkLst>
          <pc:docMk/>
          <pc:sldMk cId="1849786327" sldId="291"/>
        </pc:sldMkLst>
        <pc:spChg chg="add mod">
          <ac:chgData name="Inyoung OH" userId="dd04d54c897460e9" providerId="LiveId" clId="{5CD25753-A126-4772-89A0-37C453BD2BFB}" dt="2026-09-04T06:53:20.628" v="9401" actId="1038"/>
          <ac:spMkLst>
            <pc:docMk/>
            <pc:sldMk cId="1849786327" sldId="291"/>
            <ac:spMk id="3" creationId="{271991B5-EB97-5B38-35ED-4B82C7333906}"/>
          </ac:spMkLst>
        </pc:spChg>
        <pc:spChg chg="add del">
          <ac:chgData name="Inyoung OH" userId="dd04d54c897460e9" providerId="LiveId" clId="{5CD25753-A126-4772-89A0-37C453BD2BFB}" dt="2026-09-04T06:53:24.733" v="9403" actId="22"/>
          <ac:spMkLst>
            <pc:docMk/>
            <pc:sldMk cId="1849786327" sldId="291"/>
            <ac:spMk id="6" creationId="{7EDAB7EA-A156-C732-105A-6103512DD325}"/>
          </ac:spMkLst>
        </pc:spChg>
        <pc:spChg chg="del">
          <ac:chgData name="Inyoung OH" userId="dd04d54c897460e9" providerId="LiveId" clId="{5CD25753-A126-4772-89A0-37C453BD2BFB}" dt="2026-09-04T06:53:08.260" v="9393" actId="478"/>
          <ac:spMkLst>
            <pc:docMk/>
            <pc:sldMk cId="1849786327" sldId="291"/>
            <ac:spMk id="10" creationId="{5E66C531-EC15-D865-66C4-D5A3C6035EA4}"/>
          </ac:spMkLst>
        </pc:spChg>
        <pc:picChg chg="add mod">
          <ac:chgData name="Inyoung OH" userId="dd04d54c897460e9" providerId="LiveId" clId="{5CD25753-A126-4772-89A0-37C453BD2BFB}" dt="2026-09-04T08:07:29.970" v="9478" actId="1076"/>
          <ac:picMkLst>
            <pc:docMk/>
            <pc:sldMk cId="1849786327" sldId="291"/>
            <ac:picMk id="4" creationId="{6996FD63-7508-3AEF-979F-89A00127F1BE}"/>
          </ac:picMkLst>
        </pc:picChg>
      </pc:sldChg>
      <pc:sldChg chg="addSp delSp modSp add mod">
        <pc:chgData name="Inyoung OH" userId="dd04d54c897460e9" providerId="LiveId" clId="{5CD25753-A126-4772-89A0-37C453BD2BFB}" dt="2026-09-04T08:07:36.722" v="9482" actId="1076"/>
        <pc:sldMkLst>
          <pc:docMk/>
          <pc:sldMk cId="4075399437" sldId="292"/>
        </pc:sldMkLst>
        <pc:spChg chg="del">
          <ac:chgData name="Inyoung OH" userId="dd04d54c897460e9" providerId="LiveId" clId="{5CD25753-A126-4772-89A0-37C453BD2BFB}" dt="2026-09-04T06:53:28.948" v="9405" actId="478"/>
          <ac:spMkLst>
            <pc:docMk/>
            <pc:sldMk cId="4075399437" sldId="292"/>
            <ac:spMk id="3" creationId="{AF6B9BD1-B64B-A585-222A-CAEF5DDA604D}"/>
          </ac:spMkLst>
        </pc:spChg>
        <pc:spChg chg="add mod">
          <ac:chgData name="Inyoung OH" userId="dd04d54c897460e9" providerId="LiveId" clId="{5CD25753-A126-4772-89A0-37C453BD2BFB}" dt="2026-09-04T06:53:46.713" v="9409" actId="1076"/>
          <ac:spMkLst>
            <pc:docMk/>
            <pc:sldMk cId="4075399437" sldId="292"/>
            <ac:spMk id="4" creationId="{1918EBCA-FC9E-343B-A3B8-827D466F9902}"/>
          </ac:spMkLst>
        </pc:spChg>
        <pc:picChg chg="add mod">
          <ac:chgData name="Inyoung OH" userId="dd04d54c897460e9" providerId="LiveId" clId="{5CD25753-A126-4772-89A0-37C453BD2BFB}" dt="2026-09-04T08:07:36.722" v="9482" actId="1076"/>
          <ac:picMkLst>
            <pc:docMk/>
            <pc:sldMk cId="4075399437" sldId="292"/>
            <ac:picMk id="3" creationId="{CD8699E2-43C0-5165-E1D4-8F803981955A}"/>
          </ac:picMkLst>
        </pc:picChg>
      </pc:sldChg>
      <pc:sldChg chg="addSp delSp modSp add mod">
        <pc:chgData name="Inyoung OH" userId="dd04d54c897460e9" providerId="LiveId" clId="{5CD25753-A126-4772-89A0-37C453BD2BFB}" dt="2026-09-04T08:07:49.676" v="9494" actId="1035"/>
        <pc:sldMkLst>
          <pc:docMk/>
          <pc:sldMk cId="2658254074" sldId="293"/>
        </pc:sldMkLst>
        <pc:spChg chg="add mod">
          <ac:chgData name="Inyoung OH" userId="dd04d54c897460e9" providerId="LiveId" clId="{5CD25753-A126-4772-89A0-37C453BD2BFB}" dt="2026-09-04T06:54:10.166" v="9415" actId="1076"/>
          <ac:spMkLst>
            <pc:docMk/>
            <pc:sldMk cId="2658254074" sldId="293"/>
            <ac:spMk id="3" creationId="{059ACD12-40C8-579B-7766-59C38D100C1C}"/>
          </ac:spMkLst>
        </pc:spChg>
        <pc:spChg chg="del">
          <ac:chgData name="Inyoung OH" userId="dd04d54c897460e9" providerId="LiveId" clId="{5CD25753-A126-4772-89A0-37C453BD2BFB}" dt="2026-09-04T06:53:51.518" v="9411" actId="478"/>
          <ac:spMkLst>
            <pc:docMk/>
            <pc:sldMk cId="2658254074" sldId="293"/>
            <ac:spMk id="4" creationId="{9FB7BBEF-4F8F-7F4C-687D-AE608523B64B}"/>
          </ac:spMkLst>
        </pc:spChg>
        <pc:picChg chg="add mod">
          <ac:chgData name="Inyoung OH" userId="dd04d54c897460e9" providerId="LiveId" clId="{5CD25753-A126-4772-89A0-37C453BD2BFB}" dt="2026-09-04T08:07:49.676" v="9494" actId="1035"/>
          <ac:picMkLst>
            <pc:docMk/>
            <pc:sldMk cId="2658254074" sldId="293"/>
            <ac:picMk id="4" creationId="{96B4CF35-D831-3EDE-09C2-F4B380E905FD}"/>
          </ac:picMkLst>
        </pc:picChg>
      </pc:sldChg>
      <pc:sldChg chg="addSp delSp modSp add mod">
        <pc:chgData name="Inyoung OH" userId="dd04d54c897460e9" providerId="LiveId" clId="{5CD25753-A126-4772-89A0-37C453BD2BFB}" dt="2026-09-04T08:08:00.723" v="9502" actId="1037"/>
        <pc:sldMkLst>
          <pc:docMk/>
          <pc:sldMk cId="1857825538" sldId="294"/>
        </pc:sldMkLst>
        <pc:spChg chg="del">
          <ac:chgData name="Inyoung OH" userId="dd04d54c897460e9" providerId="LiveId" clId="{5CD25753-A126-4772-89A0-37C453BD2BFB}" dt="2026-09-04T06:54:16.267" v="9417" actId="478"/>
          <ac:spMkLst>
            <pc:docMk/>
            <pc:sldMk cId="1857825538" sldId="294"/>
            <ac:spMk id="3" creationId="{9184AC9F-9406-2FA9-E572-212DFB89949F}"/>
          </ac:spMkLst>
        </pc:spChg>
        <pc:spChg chg="add mod">
          <ac:chgData name="Inyoung OH" userId="dd04d54c897460e9" providerId="LiveId" clId="{5CD25753-A126-4772-89A0-37C453BD2BFB}" dt="2026-09-04T06:54:52.540" v="9421" actId="1076"/>
          <ac:spMkLst>
            <pc:docMk/>
            <pc:sldMk cId="1857825538" sldId="294"/>
            <ac:spMk id="4" creationId="{B36F2CE4-893D-3FB8-B0AB-E1F68BB31875}"/>
          </ac:spMkLst>
        </pc:spChg>
        <pc:picChg chg="add mod">
          <ac:chgData name="Inyoung OH" userId="dd04d54c897460e9" providerId="LiveId" clId="{5CD25753-A126-4772-89A0-37C453BD2BFB}" dt="2026-09-04T08:08:00.723" v="9502" actId="1037"/>
          <ac:picMkLst>
            <pc:docMk/>
            <pc:sldMk cId="1857825538" sldId="294"/>
            <ac:picMk id="3" creationId="{5FEF735A-BE65-05F7-6583-170D74193A9B}"/>
          </ac:picMkLst>
        </pc:picChg>
      </pc:sldChg>
      <pc:sldChg chg="addSp modSp add mod">
        <pc:chgData name="Inyoung OH" userId="dd04d54c897460e9" providerId="LiveId" clId="{5CD25753-A126-4772-89A0-37C453BD2BFB}" dt="2026-09-04T08:08:34.238" v="9534" actId="1035"/>
        <pc:sldMkLst>
          <pc:docMk/>
          <pc:sldMk cId="1356245313" sldId="295"/>
        </pc:sldMkLst>
        <pc:spChg chg="mod">
          <ac:chgData name="Inyoung OH" userId="dd04d54c897460e9" providerId="LiveId" clId="{5CD25753-A126-4772-89A0-37C453BD2BFB}" dt="2026-09-04T06:55:04.378" v="9427" actId="20577"/>
          <ac:spMkLst>
            <pc:docMk/>
            <pc:sldMk cId="1356245313" sldId="295"/>
            <ac:spMk id="5" creationId="{DCF95EE0-6F8F-ECD8-C30F-E8691A621BEB}"/>
          </ac:spMkLst>
        </pc:spChg>
        <pc:picChg chg="add mod modCrop">
          <ac:chgData name="Inyoung OH" userId="dd04d54c897460e9" providerId="LiveId" clId="{5CD25753-A126-4772-89A0-37C453BD2BFB}" dt="2026-09-04T08:08:34.238" v="9534" actId="1035"/>
          <ac:picMkLst>
            <pc:docMk/>
            <pc:sldMk cId="1356245313" sldId="295"/>
            <ac:picMk id="3" creationId="{E43B9F55-C64F-C86A-0F95-97BCA3C0A750}"/>
          </ac:picMkLst>
        </pc:picChg>
      </pc:sldChg>
      <pc:sldChg chg="addSp delSp modSp add mod">
        <pc:chgData name="Inyoung OH" userId="dd04d54c897460e9" providerId="LiveId" clId="{5CD25753-A126-4772-89A0-37C453BD2BFB}" dt="2026-09-04T08:08:43.876" v="9548" actId="1038"/>
        <pc:sldMkLst>
          <pc:docMk/>
          <pc:sldMk cId="3579904166" sldId="296"/>
        </pc:sldMkLst>
        <pc:spChg chg="add">
          <ac:chgData name="Inyoung OH" userId="dd04d54c897460e9" providerId="LiveId" clId="{5CD25753-A126-4772-89A0-37C453BD2BFB}" dt="2026-09-04T06:55:10.310" v="9429" actId="22"/>
          <ac:spMkLst>
            <pc:docMk/>
            <pc:sldMk cId="3579904166" sldId="296"/>
            <ac:spMk id="4" creationId="{605185FB-76AD-1B2B-9D11-C42257A67BF6}"/>
          </ac:spMkLst>
        </pc:spChg>
        <pc:spChg chg="del">
          <ac:chgData name="Inyoung OH" userId="dd04d54c897460e9" providerId="LiveId" clId="{5CD25753-A126-4772-89A0-37C453BD2BFB}" dt="2026-09-04T06:55:09.127" v="9428" actId="478"/>
          <ac:spMkLst>
            <pc:docMk/>
            <pc:sldMk cId="3579904166" sldId="296"/>
            <ac:spMk id="5" creationId="{36B5FFFD-1190-E939-4379-6A1443AEBE6A}"/>
          </ac:spMkLst>
        </pc:spChg>
        <pc:picChg chg="add mod">
          <ac:chgData name="Inyoung OH" userId="dd04d54c897460e9" providerId="LiveId" clId="{5CD25753-A126-4772-89A0-37C453BD2BFB}" dt="2026-09-04T08:08:43.876" v="9548" actId="1038"/>
          <ac:picMkLst>
            <pc:docMk/>
            <pc:sldMk cId="3579904166" sldId="296"/>
            <ac:picMk id="5" creationId="{4197E116-6636-995B-D1E8-8D41997FD801}"/>
          </ac:picMkLst>
        </pc:picChg>
      </pc:sldChg>
      <pc:sldChg chg="addSp delSp modSp add mod">
        <pc:chgData name="Inyoung OH" userId="dd04d54c897460e9" providerId="LiveId" clId="{5CD25753-A126-4772-89A0-37C453BD2BFB}" dt="2026-09-04T08:08:55.201" v="9562" actId="1035"/>
        <pc:sldMkLst>
          <pc:docMk/>
          <pc:sldMk cId="1597193113" sldId="297"/>
        </pc:sldMkLst>
        <pc:spChg chg="add">
          <ac:chgData name="Inyoung OH" userId="dd04d54c897460e9" providerId="LiveId" clId="{5CD25753-A126-4772-89A0-37C453BD2BFB}" dt="2026-09-04T06:55:14.671" v="9431" actId="22"/>
          <ac:spMkLst>
            <pc:docMk/>
            <pc:sldMk cId="1597193113" sldId="297"/>
            <ac:spMk id="3" creationId="{222DC83B-E4B1-D2D8-024B-770DC10739E7}"/>
          </ac:spMkLst>
        </pc:spChg>
        <pc:spChg chg="del">
          <ac:chgData name="Inyoung OH" userId="dd04d54c897460e9" providerId="LiveId" clId="{5CD25753-A126-4772-89A0-37C453BD2BFB}" dt="2026-09-04T06:55:13.615" v="9430" actId="478"/>
          <ac:spMkLst>
            <pc:docMk/>
            <pc:sldMk cId="1597193113" sldId="297"/>
            <ac:spMk id="5" creationId="{B6F6D87A-F69D-B263-F3BC-1FF7EECD30E2}"/>
          </ac:spMkLst>
        </pc:spChg>
        <pc:picChg chg="add mod">
          <ac:chgData name="Inyoung OH" userId="dd04d54c897460e9" providerId="LiveId" clId="{5CD25753-A126-4772-89A0-37C453BD2BFB}" dt="2026-09-04T08:08:55.201" v="9562" actId="1035"/>
          <ac:picMkLst>
            <pc:docMk/>
            <pc:sldMk cId="1597193113" sldId="297"/>
            <ac:picMk id="5" creationId="{7B86FEFA-0F19-B0D4-349D-6D5E4128B3DF}"/>
          </ac:picMkLst>
        </pc:picChg>
      </pc:sldChg>
      <pc:sldChg chg="addSp delSp modSp add mod">
        <pc:chgData name="Inyoung OH" userId="dd04d54c897460e9" providerId="LiveId" clId="{5CD25753-A126-4772-89A0-37C453BD2BFB}" dt="2026-09-04T08:09:05.169" v="9565" actId="1076"/>
        <pc:sldMkLst>
          <pc:docMk/>
          <pc:sldMk cId="1170740255" sldId="298"/>
        </pc:sldMkLst>
        <pc:spChg chg="add">
          <ac:chgData name="Inyoung OH" userId="dd04d54c897460e9" providerId="LiveId" clId="{5CD25753-A126-4772-89A0-37C453BD2BFB}" dt="2026-09-04T06:55:19.255" v="9433" actId="22"/>
          <ac:spMkLst>
            <pc:docMk/>
            <pc:sldMk cId="1170740255" sldId="298"/>
            <ac:spMk id="4" creationId="{757231B6-F7A1-FDDE-5648-EB9078526FF5}"/>
          </ac:spMkLst>
        </pc:spChg>
        <pc:spChg chg="del">
          <ac:chgData name="Inyoung OH" userId="dd04d54c897460e9" providerId="LiveId" clId="{5CD25753-A126-4772-89A0-37C453BD2BFB}" dt="2026-09-04T06:55:17.656" v="9432" actId="478"/>
          <ac:spMkLst>
            <pc:docMk/>
            <pc:sldMk cId="1170740255" sldId="298"/>
            <ac:spMk id="5" creationId="{1436AEFE-77AC-6B89-751B-6C472F2C3348}"/>
          </ac:spMkLst>
        </pc:spChg>
        <pc:picChg chg="add mod">
          <ac:chgData name="Inyoung OH" userId="dd04d54c897460e9" providerId="LiveId" clId="{5CD25753-A126-4772-89A0-37C453BD2BFB}" dt="2026-09-04T08:09:05.169" v="9565" actId="1076"/>
          <ac:picMkLst>
            <pc:docMk/>
            <pc:sldMk cId="1170740255" sldId="298"/>
            <ac:picMk id="5" creationId="{10EAB2F1-5E54-3F45-2AD9-598F9B615A30}"/>
          </ac:picMkLst>
        </pc:picChg>
      </pc:sldChg>
      <pc:sldChg chg="addSp delSp modSp add mod">
        <pc:chgData name="Inyoung OH" userId="dd04d54c897460e9" providerId="LiveId" clId="{5CD25753-A126-4772-89A0-37C453BD2BFB}" dt="2026-09-04T08:10:53.887" v="9570" actId="1038"/>
        <pc:sldMkLst>
          <pc:docMk/>
          <pc:sldMk cId="2431325995" sldId="299"/>
        </pc:sldMkLst>
        <pc:spChg chg="add">
          <ac:chgData name="Inyoung OH" userId="dd04d54c897460e9" providerId="LiveId" clId="{5CD25753-A126-4772-89A0-37C453BD2BFB}" dt="2026-09-04T06:55:23.633" v="9435" actId="22"/>
          <ac:spMkLst>
            <pc:docMk/>
            <pc:sldMk cId="2431325995" sldId="299"/>
            <ac:spMk id="3" creationId="{91EC5DB2-A818-4913-7BAC-7E18356E70DF}"/>
          </ac:spMkLst>
        </pc:spChg>
        <pc:spChg chg="del">
          <ac:chgData name="Inyoung OH" userId="dd04d54c897460e9" providerId="LiveId" clId="{5CD25753-A126-4772-89A0-37C453BD2BFB}" dt="2026-09-04T06:55:22.311" v="9434" actId="478"/>
          <ac:spMkLst>
            <pc:docMk/>
            <pc:sldMk cId="2431325995" sldId="299"/>
            <ac:spMk id="5" creationId="{D0F4D622-53D8-22F1-FF7C-F4DA6FEE480C}"/>
          </ac:spMkLst>
        </pc:spChg>
        <pc:picChg chg="add mod">
          <ac:chgData name="Inyoung OH" userId="dd04d54c897460e9" providerId="LiveId" clId="{5CD25753-A126-4772-89A0-37C453BD2BFB}" dt="2026-09-04T08:10:53.887" v="9570" actId="1038"/>
          <ac:picMkLst>
            <pc:docMk/>
            <pc:sldMk cId="2431325995" sldId="299"/>
            <ac:picMk id="5" creationId="{7B0D3127-6E90-277F-06C7-EB231AA89B78}"/>
          </ac:picMkLst>
        </pc:picChg>
      </pc:sldChg>
      <pc:sldChg chg="addSp modSp add mod">
        <pc:chgData name="Inyoung OH" userId="dd04d54c897460e9" providerId="LiveId" clId="{5CD25753-A126-4772-89A0-37C453BD2BFB}" dt="2026-09-04T08:11:23.172" v="9607" actId="1036"/>
        <pc:sldMkLst>
          <pc:docMk/>
          <pc:sldMk cId="3787791954" sldId="300"/>
        </pc:sldMkLst>
        <pc:spChg chg="mod">
          <ac:chgData name="Inyoung OH" userId="dd04d54c897460e9" providerId="LiveId" clId="{5CD25753-A126-4772-89A0-37C453BD2BFB}" dt="2026-09-04T06:55:35.588" v="9438" actId="20577"/>
          <ac:spMkLst>
            <pc:docMk/>
            <pc:sldMk cId="3787791954" sldId="300"/>
            <ac:spMk id="5" creationId="{F9563448-FFEA-76FC-D8C9-A6DC99181C5E}"/>
          </ac:spMkLst>
        </pc:spChg>
        <pc:picChg chg="add mod modCrop">
          <ac:chgData name="Inyoung OH" userId="dd04d54c897460e9" providerId="LiveId" clId="{5CD25753-A126-4772-89A0-37C453BD2BFB}" dt="2026-09-04T08:11:23.172" v="9607" actId="1036"/>
          <ac:picMkLst>
            <pc:docMk/>
            <pc:sldMk cId="3787791954" sldId="300"/>
            <ac:picMk id="2" creationId="{9BB5CB5F-0ACC-622E-2BB8-09ECC128DEA0}"/>
          </ac:picMkLst>
        </pc:picChg>
      </pc:sldChg>
      <pc:sldChg chg="addSp modSp add mod">
        <pc:chgData name="Inyoung OH" userId="dd04d54c897460e9" providerId="LiveId" clId="{5CD25753-A126-4772-89A0-37C453BD2BFB}" dt="2026-09-04T08:12:07.675" v="9631" actId="1035"/>
        <pc:sldMkLst>
          <pc:docMk/>
          <pc:sldMk cId="2379645460" sldId="301"/>
        </pc:sldMkLst>
        <pc:spChg chg="mod">
          <ac:chgData name="Inyoung OH" userId="dd04d54c897460e9" providerId="LiveId" clId="{5CD25753-A126-4772-89A0-37C453BD2BFB}" dt="2026-09-04T06:55:40.989" v="9440" actId="20577"/>
          <ac:spMkLst>
            <pc:docMk/>
            <pc:sldMk cId="2379645460" sldId="301"/>
            <ac:spMk id="4" creationId="{946D7377-772E-DFF6-87BD-78A63A8C131B}"/>
          </ac:spMkLst>
        </pc:spChg>
        <pc:picChg chg="add mod modCrop">
          <ac:chgData name="Inyoung OH" userId="dd04d54c897460e9" providerId="LiveId" clId="{5CD25753-A126-4772-89A0-37C453BD2BFB}" dt="2026-09-04T08:12:07.675" v="9631" actId="1035"/>
          <ac:picMkLst>
            <pc:docMk/>
            <pc:sldMk cId="2379645460" sldId="301"/>
            <ac:picMk id="5" creationId="{20DA772C-B09C-0FA7-C929-15291C9E97DD}"/>
          </ac:picMkLst>
        </pc:picChg>
      </pc:sldChg>
      <pc:sldChg chg="addSp modSp add mod">
        <pc:chgData name="Inyoung OH" userId="dd04d54c897460e9" providerId="LiveId" clId="{5CD25753-A126-4772-89A0-37C453BD2BFB}" dt="2026-09-04T08:12:33.332" v="9640" actId="1037"/>
        <pc:sldMkLst>
          <pc:docMk/>
          <pc:sldMk cId="1051042199" sldId="302"/>
        </pc:sldMkLst>
        <pc:spChg chg="mod">
          <ac:chgData name="Inyoung OH" userId="dd04d54c897460e9" providerId="LiveId" clId="{5CD25753-A126-4772-89A0-37C453BD2BFB}" dt="2026-09-04T06:55:45.406" v="9444" actId="20577"/>
          <ac:spMkLst>
            <pc:docMk/>
            <pc:sldMk cId="1051042199" sldId="302"/>
            <ac:spMk id="3" creationId="{6031CE2A-415F-B327-8F65-BA8530EB80E6}"/>
          </ac:spMkLst>
        </pc:spChg>
        <pc:picChg chg="add mod modCrop">
          <ac:chgData name="Inyoung OH" userId="dd04d54c897460e9" providerId="LiveId" clId="{5CD25753-A126-4772-89A0-37C453BD2BFB}" dt="2026-09-04T08:12:33.332" v="9640" actId="1037"/>
          <ac:picMkLst>
            <pc:docMk/>
            <pc:sldMk cId="1051042199" sldId="302"/>
            <ac:picMk id="5" creationId="{5D852A76-9564-4CBE-D116-2E2343072E3E}"/>
          </ac:picMkLst>
        </pc:picChg>
      </pc:sldChg>
      <pc:sldChg chg="addSp modSp add mod">
        <pc:chgData name="Inyoung OH" userId="dd04d54c897460e9" providerId="LiveId" clId="{5CD25753-A126-4772-89A0-37C453BD2BFB}" dt="2026-09-04T08:13:07.784" v="9710" actId="1038"/>
        <pc:sldMkLst>
          <pc:docMk/>
          <pc:sldMk cId="547676371" sldId="303"/>
        </pc:sldMkLst>
        <pc:spChg chg="mod">
          <ac:chgData name="Inyoung OH" userId="dd04d54c897460e9" providerId="LiveId" clId="{5CD25753-A126-4772-89A0-37C453BD2BFB}" dt="2026-09-04T08:13:07.784" v="9710" actId="1038"/>
          <ac:spMkLst>
            <pc:docMk/>
            <pc:sldMk cId="547676371" sldId="303"/>
            <ac:spMk id="3" creationId="{A865DD8A-AFCF-D2C4-DAEE-C7E310F47543}"/>
          </ac:spMkLst>
        </pc:spChg>
        <pc:spChg chg="mod">
          <ac:chgData name="Inyoung OH" userId="dd04d54c897460e9" providerId="LiveId" clId="{5CD25753-A126-4772-89A0-37C453BD2BFB}" dt="2026-09-04T08:13:02.887" v="9665" actId="1037"/>
          <ac:spMkLst>
            <pc:docMk/>
            <pc:sldMk cId="547676371" sldId="303"/>
            <ac:spMk id="4" creationId="{359B9EA4-5376-6CA6-26FA-EF9EB6F3333B}"/>
          </ac:spMkLst>
        </pc:spChg>
        <pc:picChg chg="add mod modCrop">
          <ac:chgData name="Inyoung OH" userId="dd04d54c897460e9" providerId="LiveId" clId="{5CD25753-A126-4772-89A0-37C453BD2BFB}" dt="2026-09-04T08:12:59.751" v="9647" actId="1076"/>
          <ac:picMkLst>
            <pc:docMk/>
            <pc:sldMk cId="547676371" sldId="303"/>
            <ac:picMk id="5" creationId="{AAD64FD4-4310-776E-2635-239882C685ED}"/>
          </ac:picMkLst>
        </pc:picChg>
      </pc:sldChg>
      <pc:sldChg chg="addSp modSp add mod">
        <pc:chgData name="Inyoung OH" userId="dd04d54c897460e9" providerId="LiveId" clId="{5CD25753-A126-4772-89A0-37C453BD2BFB}" dt="2026-09-04T08:13:39.550" v="9801" actId="1035"/>
        <pc:sldMkLst>
          <pc:docMk/>
          <pc:sldMk cId="941630594" sldId="304"/>
        </pc:sldMkLst>
        <pc:spChg chg="mod">
          <ac:chgData name="Inyoung OH" userId="dd04d54c897460e9" providerId="LiveId" clId="{5CD25753-A126-4772-89A0-37C453BD2BFB}" dt="2026-09-04T08:13:39.550" v="9801" actId="1035"/>
          <ac:spMkLst>
            <pc:docMk/>
            <pc:sldMk cId="941630594" sldId="304"/>
            <ac:spMk id="3" creationId="{2E9B0BC3-DCFE-53BC-2090-89B6FBE0A6B3}"/>
          </ac:spMkLst>
        </pc:spChg>
        <pc:spChg chg="mod">
          <ac:chgData name="Inyoung OH" userId="dd04d54c897460e9" providerId="LiveId" clId="{5CD25753-A126-4772-89A0-37C453BD2BFB}" dt="2026-09-04T08:13:33.415" v="9753" actId="1038"/>
          <ac:spMkLst>
            <pc:docMk/>
            <pc:sldMk cId="941630594" sldId="304"/>
            <ac:spMk id="4" creationId="{901971C1-D210-AF86-3EFF-3963EE828D3C}"/>
          </ac:spMkLst>
        </pc:spChg>
        <pc:picChg chg="add mod modCrop">
          <ac:chgData name="Inyoung OH" userId="dd04d54c897460e9" providerId="LiveId" clId="{5CD25753-A126-4772-89A0-37C453BD2BFB}" dt="2026-09-04T08:13:27.270" v="9715" actId="732"/>
          <ac:picMkLst>
            <pc:docMk/>
            <pc:sldMk cId="941630594" sldId="304"/>
            <ac:picMk id="5" creationId="{71DF0D4A-F050-BF2F-5B82-2476C637633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tiff"/><Relationship Id="rId21" Type="http://schemas.openxmlformats.org/officeDocument/2006/relationships/image" Target="../media/image20.png"/><Relationship Id="rId7" Type="http://schemas.openxmlformats.org/officeDocument/2006/relationships/image" Target="../media/image6.tiff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tiff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tiff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tiff"/><Relationship Id="rId19" Type="http://schemas.openxmlformats.org/officeDocument/2006/relationships/image" Target="../media/image18.png"/><Relationship Id="rId4" Type="http://schemas.openxmlformats.org/officeDocument/2006/relationships/image" Target="../media/image3.tiff"/><Relationship Id="rId9" Type="http://schemas.openxmlformats.org/officeDocument/2006/relationships/image" Target="../media/image8.tiff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images_Supplementary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Figures_CMI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658A5-2170-A969-D0E7-7B15DAE8A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735A3B9-6203-B979-30A3-008DB83BE9DE}"/>
              </a:ext>
            </a:extLst>
          </p:cNvPr>
          <p:cNvSpPr txBox="1"/>
          <p:nvPr/>
        </p:nvSpPr>
        <p:spPr>
          <a:xfrm>
            <a:off x="369037" y="300177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/>
              <a:t>Fig S2.D</a:t>
            </a:r>
            <a:endParaRPr lang="en-HK" sz="4050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1A26DA-8EAD-CCC5-FFA1-8A7B4166CC4F}"/>
              </a:ext>
            </a:extLst>
          </p:cNvPr>
          <p:cNvSpPr/>
          <p:nvPr/>
        </p:nvSpPr>
        <p:spPr>
          <a:xfrm>
            <a:off x="1480711" y="2446802"/>
            <a:ext cx="12192000" cy="548257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3" name="Content Placeholder 4" descr="A close up of a microscope&#10;&#10;Description automatically generated">
            <a:extLst>
              <a:ext uri="{FF2B5EF4-FFF2-40B4-BE49-F238E27FC236}">
                <a16:creationId xmlns:a16="http://schemas.microsoft.com/office/drawing/2014/main" id="{5D7E9E3D-7753-CCEC-1B29-DDBF45762A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" r="8769"/>
          <a:stretch/>
        </p:blipFill>
        <p:spPr>
          <a:xfrm rot="5400000">
            <a:off x="9654520" y="3781282"/>
            <a:ext cx="3874825" cy="3591594"/>
          </a:xfrm>
        </p:spPr>
      </p:pic>
      <p:pic>
        <p:nvPicPr>
          <p:cNvPr id="6" name="Picture 5" descr="A colorful image of a cell&#10;&#10;Description automatically generated with medium confidence">
            <a:extLst>
              <a:ext uri="{FF2B5EF4-FFF2-40B4-BE49-F238E27FC236}">
                <a16:creationId xmlns:a16="http://schemas.microsoft.com/office/drawing/2014/main" id="{11CB592F-5DFD-914D-4A61-77C323B0EC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6" t="10462" r="18182" b="7482"/>
          <a:stretch/>
        </p:blipFill>
        <p:spPr>
          <a:xfrm rot="16200000">
            <a:off x="1633628" y="3848036"/>
            <a:ext cx="4112854" cy="4049823"/>
          </a:xfrm>
          <a:prstGeom prst="rect">
            <a:avLst/>
          </a:prstGeom>
        </p:spPr>
      </p:pic>
      <p:pic>
        <p:nvPicPr>
          <p:cNvPr id="7" name="Picture 6" descr="A close up of a colorful image&#10;&#10;Description automatically generated with medium confidence">
            <a:extLst>
              <a:ext uri="{FF2B5EF4-FFF2-40B4-BE49-F238E27FC236}">
                <a16:creationId xmlns:a16="http://schemas.microsoft.com/office/drawing/2014/main" id="{F8F4BAA7-6D05-B8BB-D169-661818B78D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9" t="9980" r="17058" b="5091"/>
          <a:stretch/>
        </p:blipFill>
        <p:spPr>
          <a:xfrm>
            <a:off x="5708627" y="3776826"/>
            <a:ext cx="4112854" cy="40974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290313-B33B-228B-7F75-A40BA0EAD13C}"/>
              </a:ext>
            </a:extLst>
          </p:cNvPr>
          <p:cNvSpPr txBox="1"/>
          <p:nvPr/>
        </p:nvSpPr>
        <p:spPr>
          <a:xfrm>
            <a:off x="2010996" y="2571631"/>
            <a:ext cx="3384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Dorsal ventricle to hippocampus</a:t>
            </a:r>
            <a:endParaRPr lang="en-HK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EA8005-9C9A-67D9-D45E-847A24845B4A}"/>
              </a:ext>
            </a:extLst>
          </p:cNvPr>
          <p:cNvSpPr txBox="1"/>
          <p:nvPr/>
        </p:nvSpPr>
        <p:spPr>
          <a:xfrm>
            <a:off x="3214439" y="3445242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07E264-1AA1-F184-A775-59E72EF3E991}"/>
              </a:ext>
            </a:extLst>
          </p:cNvPr>
          <p:cNvSpPr txBox="1"/>
          <p:nvPr/>
        </p:nvSpPr>
        <p:spPr>
          <a:xfrm>
            <a:off x="7444037" y="3420365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B56717-7AD7-C4B3-C281-AF7A6544BB45}"/>
              </a:ext>
            </a:extLst>
          </p:cNvPr>
          <p:cNvSpPr txBox="1"/>
          <p:nvPr/>
        </p:nvSpPr>
        <p:spPr>
          <a:xfrm>
            <a:off x="11245731" y="3420365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0C3969-7A3E-970C-77D7-86EC94D09FF5}"/>
              </a:ext>
            </a:extLst>
          </p:cNvPr>
          <p:cNvSpPr txBox="1"/>
          <p:nvPr/>
        </p:nvSpPr>
        <p:spPr>
          <a:xfrm>
            <a:off x="9039908" y="2446802"/>
            <a:ext cx="4633779" cy="4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82A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Iba1-488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GFAP-568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STING-648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E4E29-5A89-26EB-EAD9-784DBC15FC67}"/>
              </a:ext>
            </a:extLst>
          </p:cNvPr>
          <p:cNvSpPr txBox="1"/>
          <p:nvPr/>
        </p:nvSpPr>
        <p:spPr>
          <a:xfrm>
            <a:off x="10330708" y="2833962"/>
            <a:ext cx="3242765" cy="4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780, 20x</a:t>
            </a:r>
            <a:endParaRPr lang="en-HK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85814C-A2E0-ADF7-FA1C-4A853A60E0DA}"/>
              </a:ext>
            </a:extLst>
          </p:cNvPr>
          <p:cNvSpPr/>
          <p:nvPr/>
        </p:nvSpPr>
        <p:spPr>
          <a:xfrm>
            <a:off x="1570325" y="10445496"/>
            <a:ext cx="12192000" cy="531927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15" name="Content Placeholder 4" descr="A blue and red image of a brain&#10;&#10;Description automatically generated with medium confidence">
            <a:extLst>
              <a:ext uri="{FF2B5EF4-FFF2-40B4-BE49-F238E27FC236}">
                <a16:creationId xmlns:a16="http://schemas.microsoft.com/office/drawing/2014/main" id="{8DC89865-DEF2-9B8D-8382-18F926984D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4" t="11457" r="18032" b="6511"/>
          <a:stretch/>
        </p:blipFill>
        <p:spPr>
          <a:xfrm>
            <a:off x="5473969" y="11692747"/>
            <a:ext cx="4233640" cy="4072018"/>
          </a:xfrm>
          <a:prstGeom prst="rect">
            <a:avLst/>
          </a:prstGeom>
        </p:spPr>
      </p:pic>
      <p:pic>
        <p:nvPicPr>
          <p:cNvPr id="16" name="Picture 15" descr="A colorful image of a planet&#10;&#10;Description automatically generated with medium confidence">
            <a:extLst>
              <a:ext uri="{FF2B5EF4-FFF2-40B4-BE49-F238E27FC236}">
                <a16:creationId xmlns:a16="http://schemas.microsoft.com/office/drawing/2014/main" id="{A036750C-5FC3-A402-76F8-9806D19AE8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62"/>
          <a:stretch/>
        </p:blipFill>
        <p:spPr>
          <a:xfrm>
            <a:off x="9651336" y="11796968"/>
            <a:ext cx="4110990" cy="369068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5C3CC6C-7547-BF5A-3E7F-10877CF5094F}"/>
              </a:ext>
            </a:extLst>
          </p:cNvPr>
          <p:cNvSpPr txBox="1"/>
          <p:nvPr/>
        </p:nvSpPr>
        <p:spPr>
          <a:xfrm>
            <a:off x="7371349" y="11333788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ABA8C9-1972-32C4-46BD-472528219250}"/>
              </a:ext>
            </a:extLst>
          </p:cNvPr>
          <p:cNvSpPr txBox="1"/>
          <p:nvPr/>
        </p:nvSpPr>
        <p:spPr>
          <a:xfrm>
            <a:off x="11429377" y="11404274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492A02-AB4F-2C36-7615-4F6893D83220}"/>
              </a:ext>
            </a:extLst>
          </p:cNvPr>
          <p:cNvSpPr txBox="1"/>
          <p:nvPr/>
        </p:nvSpPr>
        <p:spPr>
          <a:xfrm>
            <a:off x="9034965" y="10445495"/>
            <a:ext cx="4633779" cy="4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>
                <a:solidFill>
                  <a:srgbClr val="082A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 </a:t>
            </a: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Iba1-488 </a:t>
            </a: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GFAP-568 </a:t>
            </a: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b="1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STING-648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302C72-10F6-74FE-3BE4-013D2D4D6AF4}"/>
              </a:ext>
            </a:extLst>
          </p:cNvPr>
          <p:cNvSpPr txBox="1"/>
          <p:nvPr/>
        </p:nvSpPr>
        <p:spPr>
          <a:xfrm>
            <a:off x="10325765" y="10874220"/>
            <a:ext cx="3242765" cy="4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780, 20x</a:t>
            </a:r>
            <a:endParaRPr lang="en-HK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5BC2D5-8F05-D014-D52B-E2B5A3ED55B6}"/>
              </a:ext>
            </a:extLst>
          </p:cNvPr>
          <p:cNvSpPr txBox="1"/>
          <p:nvPr/>
        </p:nvSpPr>
        <p:spPr>
          <a:xfrm>
            <a:off x="2318550" y="10560554"/>
            <a:ext cx="1687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Choroid plexus</a:t>
            </a:r>
            <a:endParaRPr lang="en-HK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 descr="A close up of a cell&#10;&#10;Description automatically generated">
            <a:extLst>
              <a:ext uri="{FF2B5EF4-FFF2-40B4-BE49-F238E27FC236}">
                <a16:creationId xmlns:a16="http://schemas.microsoft.com/office/drawing/2014/main" id="{7991D924-8638-49C9-4464-A3AD0C71DCA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2" t="13746" r="19443" b="13402"/>
          <a:stretch/>
        </p:blipFill>
        <p:spPr>
          <a:xfrm>
            <a:off x="1758455" y="11750711"/>
            <a:ext cx="3869465" cy="384048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1BA5358-B362-E5DD-CCB1-A96046730043}"/>
              </a:ext>
            </a:extLst>
          </p:cNvPr>
          <p:cNvSpPr txBox="1"/>
          <p:nvPr/>
        </p:nvSpPr>
        <p:spPr>
          <a:xfrm>
            <a:off x="3299093" y="11347597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9D9C0F-276B-4EDC-26B8-5799C6616AD9}"/>
              </a:ext>
            </a:extLst>
          </p:cNvPr>
          <p:cNvSpPr/>
          <p:nvPr/>
        </p:nvSpPr>
        <p:spPr>
          <a:xfrm>
            <a:off x="17107548" y="7078195"/>
            <a:ext cx="9969890" cy="697064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7AB9ABE-C919-A11A-6FCD-3A8A766EA8DA}"/>
              </a:ext>
            </a:extLst>
          </p:cNvPr>
          <p:cNvSpPr txBox="1"/>
          <p:nvPr/>
        </p:nvSpPr>
        <p:spPr>
          <a:xfrm>
            <a:off x="17168625" y="7106578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NS / 1x LPS / 2x LPS, DG</a:t>
            </a:r>
            <a:endParaRPr lang="en-HK" sz="2400" b="1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A6AAB4E3-21E6-13DC-1C11-6AC168F41BC6}"/>
              </a:ext>
            </a:extLst>
          </p:cNvPr>
          <p:cNvSpPr txBox="1">
            <a:spLocks/>
          </p:cNvSpPr>
          <p:nvPr/>
        </p:nvSpPr>
        <p:spPr>
          <a:xfrm>
            <a:off x="24611176" y="7078196"/>
            <a:ext cx="2325624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780, 20x, z stacks</a:t>
            </a:r>
            <a:endParaRPr lang="en-HK" sz="1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03B41BE-DF00-6D16-A477-AA66828668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85358"/>
          <a:stretch>
            <a:fillRect/>
          </a:stretch>
        </p:blipFill>
        <p:spPr>
          <a:xfrm>
            <a:off x="17329126" y="7823359"/>
            <a:ext cx="468275" cy="173736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3D25DEC-E210-8246-C5A8-DC3F8C9FC6E1}"/>
              </a:ext>
            </a:extLst>
          </p:cNvPr>
          <p:cNvSpPr txBox="1"/>
          <p:nvPr/>
        </p:nvSpPr>
        <p:spPr>
          <a:xfrm>
            <a:off x="17188287" y="7919743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en-HK" b="1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9525766-7C07-D0D2-E223-BD6C3980A1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85358"/>
          <a:stretch>
            <a:fillRect/>
          </a:stretch>
        </p:blipFill>
        <p:spPr>
          <a:xfrm>
            <a:off x="17311143" y="9822280"/>
            <a:ext cx="468275" cy="173736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8EEB7B1-93B9-BD66-200E-B6304561F1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70"/>
          <a:stretch>
            <a:fillRect/>
          </a:stretch>
        </p:blipFill>
        <p:spPr>
          <a:xfrm>
            <a:off x="17310662" y="12053146"/>
            <a:ext cx="531870" cy="173736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0A4FA88-1E7B-A5FC-683D-0FCF46BBEB4A}"/>
              </a:ext>
            </a:extLst>
          </p:cNvPr>
          <p:cNvSpPr txBox="1"/>
          <p:nvPr/>
        </p:nvSpPr>
        <p:spPr>
          <a:xfrm>
            <a:off x="17107548" y="12185629"/>
            <a:ext cx="6078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</a:t>
            </a:r>
          </a:p>
          <a:p>
            <a:pPr algn="ctr"/>
            <a:r>
              <a:rPr lang="en-US" b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</a:p>
          <a:p>
            <a:pPr algn="ctr"/>
            <a:endParaRPr lang="en-US" b="1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0817A8F8-5B13-0340-D07B-919A95A37186}"/>
              </a:ext>
            </a:extLst>
          </p:cNvPr>
          <p:cNvSpPr txBox="1">
            <a:spLocks/>
          </p:cNvSpPr>
          <p:nvPr/>
        </p:nvSpPr>
        <p:spPr>
          <a:xfrm>
            <a:off x="18094374" y="7477427"/>
            <a:ext cx="1194232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1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2834A21-8787-2890-937C-C2D114C5A3EA}"/>
              </a:ext>
            </a:extLst>
          </p:cNvPr>
          <p:cNvSpPr txBox="1">
            <a:spLocks/>
          </p:cNvSpPr>
          <p:nvPr/>
        </p:nvSpPr>
        <p:spPr>
          <a:xfrm>
            <a:off x="19954656" y="7487262"/>
            <a:ext cx="1194232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6D654C67-C9C8-2E24-DF4D-74FCF4FAF267}"/>
              </a:ext>
            </a:extLst>
          </p:cNvPr>
          <p:cNvSpPr txBox="1">
            <a:spLocks/>
          </p:cNvSpPr>
          <p:nvPr/>
        </p:nvSpPr>
        <p:spPr>
          <a:xfrm>
            <a:off x="21772146" y="7472515"/>
            <a:ext cx="1194232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1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34EC0FF4-086D-5F5D-A319-4A61F37E7D6E}"/>
              </a:ext>
            </a:extLst>
          </p:cNvPr>
          <p:cNvSpPr txBox="1">
            <a:spLocks/>
          </p:cNvSpPr>
          <p:nvPr/>
        </p:nvSpPr>
        <p:spPr>
          <a:xfrm>
            <a:off x="23576367" y="7467599"/>
            <a:ext cx="1243395" cy="35420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GFAP</a:t>
            </a:r>
            <a:endParaRPr lang="en-HK" sz="1600" b="1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A6963CB1-7941-C6BF-A6DD-7130FADCE4B6}"/>
              </a:ext>
            </a:extLst>
          </p:cNvPr>
          <p:cNvSpPr txBox="1">
            <a:spLocks/>
          </p:cNvSpPr>
          <p:nvPr/>
        </p:nvSpPr>
        <p:spPr>
          <a:xfrm>
            <a:off x="25405673" y="7447810"/>
            <a:ext cx="1194232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endParaRPr lang="en-HK" sz="1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54C4F10-7FA2-1703-1FD1-C735C839B519}"/>
              </a:ext>
            </a:extLst>
          </p:cNvPr>
          <p:cNvSpPr txBox="1"/>
          <p:nvPr/>
        </p:nvSpPr>
        <p:spPr>
          <a:xfrm>
            <a:off x="17127523" y="9887639"/>
            <a:ext cx="6078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</a:t>
            </a:r>
          </a:p>
          <a:p>
            <a:pPr algn="ctr"/>
            <a:r>
              <a:rPr lang="en-US" b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8C00C936-7F7F-D934-2222-517FC32B3C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0031" y="7918356"/>
            <a:ext cx="1582961" cy="18288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A449C42-0241-3AF5-B3C0-C5A94A3913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3539" y="10006784"/>
            <a:ext cx="1582961" cy="18288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DDA9E04-7D67-5D01-B368-2BE925E8D6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2" b="8212"/>
          <a:stretch>
            <a:fillRect/>
          </a:stretch>
        </p:blipFill>
        <p:spPr>
          <a:xfrm>
            <a:off x="17882198" y="12085143"/>
            <a:ext cx="1581258" cy="173736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B698604-5E11-4282-30F6-F446E80CEEA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9481" y="7929375"/>
            <a:ext cx="1582961" cy="18288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F525C0E-439B-BC13-F517-B08AA881062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0923" y="7925990"/>
            <a:ext cx="1582961" cy="18288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8B97BEE-6786-6EAA-F19F-FFE025A905B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6802" y="7925990"/>
            <a:ext cx="1582961" cy="18288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2414A5B9-2DAB-337F-4DF6-72D0A0F75D6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4682" y="7929937"/>
            <a:ext cx="1582961" cy="18288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1F42AF8-7E44-7559-F819-99C36FF20C7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164" y="10006784"/>
            <a:ext cx="1582961" cy="182880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865E057-E3EB-CA48-ED29-B5167F9F2A3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7781" y="10006784"/>
            <a:ext cx="1582961" cy="182880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9465058-C4D3-221C-733E-BEE863D5456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6583" y="10006784"/>
            <a:ext cx="1582961" cy="182880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5AED7A0F-F1A5-D908-F1CA-84FDF874324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8758" y="10006784"/>
            <a:ext cx="1582961" cy="18288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44A91E3B-8CD8-5CD4-CA9F-68EF85A2E9B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09" b="16908"/>
          <a:stretch>
            <a:fillRect/>
          </a:stretch>
        </p:blipFill>
        <p:spPr>
          <a:xfrm>
            <a:off x="19739481" y="12085143"/>
            <a:ext cx="1549118" cy="173736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18D57F90-28C6-6199-7BFD-06728CD5411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1" b="8213"/>
          <a:stretch>
            <a:fillRect/>
          </a:stretch>
        </p:blipFill>
        <p:spPr>
          <a:xfrm>
            <a:off x="21564624" y="12085143"/>
            <a:ext cx="1581258" cy="173736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ACA46F51-AF4A-3F7D-19AB-3884A77BC91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09" b="16148"/>
          <a:stretch>
            <a:fillRect/>
          </a:stretch>
        </p:blipFill>
        <p:spPr>
          <a:xfrm>
            <a:off x="23419835" y="12085143"/>
            <a:ext cx="1531737" cy="173736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79B549A8-D398-7778-211B-325DE3A9E56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83" b="16539"/>
          <a:stretch>
            <a:fillRect/>
          </a:stretch>
        </p:blipFill>
        <p:spPr>
          <a:xfrm>
            <a:off x="25218822" y="12085143"/>
            <a:ext cx="1567934" cy="173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051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32239B-AA54-C5B1-2420-36D8111A24DE}"/>
              </a:ext>
            </a:extLst>
          </p:cNvPr>
          <p:cNvSpPr txBox="1"/>
          <p:nvPr/>
        </p:nvSpPr>
        <p:spPr>
          <a:xfrm>
            <a:off x="9441067" y="1398728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4F5637-5CBF-69CC-1C0D-C67729DFEB30}"/>
              </a:ext>
            </a:extLst>
          </p:cNvPr>
          <p:cNvSpPr txBox="1"/>
          <p:nvPr/>
        </p:nvSpPr>
        <p:spPr>
          <a:xfrm>
            <a:off x="369037" y="300177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S2.D</a:t>
            </a:r>
            <a:endParaRPr lang="en-HK" sz="4050" b="1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CA1770C-3B1C-B334-F94C-986B7E3DBBA5}"/>
              </a:ext>
            </a:extLst>
          </p:cNvPr>
          <p:cNvSpPr txBox="1">
            <a:spLocks/>
          </p:cNvSpPr>
          <p:nvPr/>
        </p:nvSpPr>
        <p:spPr>
          <a:xfrm>
            <a:off x="14446501" y="598580"/>
            <a:ext cx="3285169" cy="146285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colorful image of a cell&#10;&#10;Description automatically generated with medium confidence">
            <a:extLst>
              <a:ext uri="{FF2B5EF4-FFF2-40B4-BE49-F238E27FC236}">
                <a16:creationId xmlns:a16="http://schemas.microsoft.com/office/drawing/2014/main" id="{8EFE049B-3712-E4C5-047A-56426FD8AB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" t="34" r="-258" b="-47"/>
          <a:stretch>
            <a:fillRect/>
          </a:stretch>
        </p:blipFill>
        <p:spPr>
          <a:xfrm rot="16200000">
            <a:off x="5916667" y="4360189"/>
            <a:ext cx="18763488" cy="1543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51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10291-F1A3-6285-D106-382D96238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A25EEF-4E42-67C8-911C-CCA2F6D3203C}"/>
              </a:ext>
            </a:extLst>
          </p:cNvPr>
          <p:cNvSpPr txBox="1"/>
          <p:nvPr/>
        </p:nvSpPr>
        <p:spPr>
          <a:xfrm>
            <a:off x="9441067" y="1398728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7BACFF-B90F-6179-57F7-2C8E6FF261A0}"/>
              </a:ext>
            </a:extLst>
          </p:cNvPr>
          <p:cNvSpPr txBox="1"/>
          <p:nvPr/>
        </p:nvSpPr>
        <p:spPr>
          <a:xfrm>
            <a:off x="369037" y="300177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S2.D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71991B5-EB97-5B38-35ED-4B82C7333906}"/>
              </a:ext>
            </a:extLst>
          </p:cNvPr>
          <p:cNvSpPr txBox="1">
            <a:spLocks/>
          </p:cNvSpPr>
          <p:nvPr/>
        </p:nvSpPr>
        <p:spPr>
          <a:xfrm>
            <a:off x="14587428" y="920715"/>
            <a:ext cx="2905344" cy="105903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96FD63-7508-3AEF-979F-89A00127F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662" y="3222643"/>
            <a:ext cx="15786876" cy="1823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786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2C264-F7BC-6702-B6FC-DE1E4167A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2B25CBE-74C5-B521-D26A-0D1B2C7A9171}"/>
              </a:ext>
            </a:extLst>
          </p:cNvPr>
          <p:cNvSpPr txBox="1"/>
          <p:nvPr/>
        </p:nvSpPr>
        <p:spPr>
          <a:xfrm>
            <a:off x="9441067" y="1398728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09683F-95CE-1B6F-8A24-8BF4ACF120CC}"/>
              </a:ext>
            </a:extLst>
          </p:cNvPr>
          <p:cNvSpPr txBox="1"/>
          <p:nvPr/>
        </p:nvSpPr>
        <p:spPr>
          <a:xfrm>
            <a:off x="369037" y="300177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S2.D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918EBCA-FC9E-343B-A3B8-827D466F9902}"/>
              </a:ext>
            </a:extLst>
          </p:cNvPr>
          <p:cNvSpPr txBox="1">
            <a:spLocks/>
          </p:cNvSpPr>
          <p:nvPr/>
        </p:nvSpPr>
        <p:spPr>
          <a:xfrm>
            <a:off x="14821258" y="804833"/>
            <a:ext cx="2361483" cy="124022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8699E2-43C0-5165-E1D4-8F8039819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029" y="2815491"/>
            <a:ext cx="16653356" cy="1923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99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882BD-D790-D2E9-EB6F-E2849B4C3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8621ED-6EE7-89D7-A6B2-6B8BF43BB736}"/>
              </a:ext>
            </a:extLst>
          </p:cNvPr>
          <p:cNvSpPr txBox="1"/>
          <p:nvPr/>
        </p:nvSpPr>
        <p:spPr>
          <a:xfrm>
            <a:off x="9441067" y="1398728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417C37-6F43-F1BA-AFB7-26A05A6014C4}"/>
              </a:ext>
            </a:extLst>
          </p:cNvPr>
          <p:cNvSpPr txBox="1"/>
          <p:nvPr/>
        </p:nvSpPr>
        <p:spPr>
          <a:xfrm>
            <a:off x="369037" y="300177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S2.D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59ACD12-40C8-579B-7766-59C38D100C1C}"/>
              </a:ext>
            </a:extLst>
          </p:cNvPr>
          <p:cNvSpPr txBox="1">
            <a:spLocks/>
          </p:cNvSpPr>
          <p:nvPr/>
        </p:nvSpPr>
        <p:spPr>
          <a:xfrm>
            <a:off x="14450619" y="624052"/>
            <a:ext cx="3102762" cy="142100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GFAP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B4CF35-D831-3EDE-09C2-F4B380E90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568" y="3061382"/>
            <a:ext cx="16184947" cy="1869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254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00D51-2635-8424-ACE4-EFEFB2E1A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331451-30A3-E989-F280-1C6468C48FE2}"/>
              </a:ext>
            </a:extLst>
          </p:cNvPr>
          <p:cNvSpPr txBox="1"/>
          <p:nvPr/>
        </p:nvSpPr>
        <p:spPr>
          <a:xfrm>
            <a:off x="9441067" y="1398728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89C76D-6985-CC27-AA4C-3C9F244A4FFD}"/>
              </a:ext>
            </a:extLst>
          </p:cNvPr>
          <p:cNvSpPr txBox="1"/>
          <p:nvPr/>
        </p:nvSpPr>
        <p:spPr>
          <a:xfrm>
            <a:off x="369037" y="300177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S2.D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36F2CE4-893D-3FB8-B0AB-E1F68BB31875}"/>
              </a:ext>
            </a:extLst>
          </p:cNvPr>
          <p:cNvSpPr txBox="1">
            <a:spLocks/>
          </p:cNvSpPr>
          <p:nvPr/>
        </p:nvSpPr>
        <p:spPr>
          <a:xfrm>
            <a:off x="14279004" y="807296"/>
            <a:ext cx="3445991" cy="11828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EF735A-BE65-05F7-6583-170D74193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420" y="2418997"/>
            <a:ext cx="17188155" cy="1985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25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24648-DDDE-9A15-3515-E4A1AA67B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CF95EE0-6F8F-ECD8-C30F-E8691A621BEB}"/>
              </a:ext>
            </a:extLst>
          </p:cNvPr>
          <p:cNvSpPr txBox="1"/>
          <p:nvPr/>
        </p:nvSpPr>
        <p:spPr>
          <a:xfrm>
            <a:off x="9441067" y="1398728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5C396F-E1CC-8B15-856A-8AD90DE688AB}"/>
              </a:ext>
            </a:extLst>
          </p:cNvPr>
          <p:cNvSpPr txBox="1"/>
          <p:nvPr/>
        </p:nvSpPr>
        <p:spPr>
          <a:xfrm>
            <a:off x="369037" y="300177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S2.D</a:t>
            </a:r>
            <a:endParaRPr lang="en-HK" sz="4050" b="1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AC53968-9B48-445A-B6A2-BC29A779FE3B}"/>
              </a:ext>
            </a:extLst>
          </p:cNvPr>
          <p:cNvSpPr txBox="1">
            <a:spLocks/>
          </p:cNvSpPr>
          <p:nvPr/>
        </p:nvSpPr>
        <p:spPr>
          <a:xfrm>
            <a:off x="14446501" y="598580"/>
            <a:ext cx="3285169" cy="146285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close up of a colorful image&#10;&#10;Description automatically generated with medium confidence">
            <a:extLst>
              <a:ext uri="{FF2B5EF4-FFF2-40B4-BE49-F238E27FC236}">
                <a16:creationId xmlns:a16="http://schemas.microsoft.com/office/drawing/2014/main" id="{E43B9F55-C64F-C86A-0F95-97BCA3C0A7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2" t="-1138" r="-649" b="-897"/>
          <a:stretch>
            <a:fillRect/>
          </a:stretch>
        </p:blipFill>
        <p:spPr>
          <a:xfrm>
            <a:off x="4133088" y="2558404"/>
            <a:ext cx="23884128" cy="1992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245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22CF5-4285-03D7-C5D9-0D1FE92DC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0C19963-F420-407D-948C-664565B993D5}"/>
              </a:ext>
            </a:extLst>
          </p:cNvPr>
          <p:cNvSpPr txBox="1"/>
          <p:nvPr/>
        </p:nvSpPr>
        <p:spPr>
          <a:xfrm>
            <a:off x="369037" y="300177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S2.D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2CF39CA-E879-2ED7-63CE-56E923EC8801}"/>
              </a:ext>
            </a:extLst>
          </p:cNvPr>
          <p:cNvSpPr txBox="1">
            <a:spLocks/>
          </p:cNvSpPr>
          <p:nvPr/>
        </p:nvSpPr>
        <p:spPr>
          <a:xfrm>
            <a:off x="14587428" y="920715"/>
            <a:ext cx="2905344" cy="105903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5185FB-76AD-1B2B-9D11-C42257A67BF6}"/>
              </a:ext>
            </a:extLst>
          </p:cNvPr>
          <p:cNvSpPr txBox="1"/>
          <p:nvPr/>
        </p:nvSpPr>
        <p:spPr>
          <a:xfrm>
            <a:off x="9441067" y="1398728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97E116-6636-995B-D1E8-8D41997FD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40" y="2837888"/>
            <a:ext cx="16403941" cy="1895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04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413B8-FBA1-5AD0-BBAB-024FA84B0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0E3A216-E7AC-7DF0-005A-14F448917114}"/>
              </a:ext>
            </a:extLst>
          </p:cNvPr>
          <p:cNvSpPr txBox="1"/>
          <p:nvPr/>
        </p:nvSpPr>
        <p:spPr>
          <a:xfrm>
            <a:off x="369037" y="300177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S2.D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8D03322-709E-FB6C-BFB1-195D041C818C}"/>
              </a:ext>
            </a:extLst>
          </p:cNvPr>
          <p:cNvSpPr txBox="1">
            <a:spLocks/>
          </p:cNvSpPr>
          <p:nvPr/>
        </p:nvSpPr>
        <p:spPr>
          <a:xfrm>
            <a:off x="14821258" y="804833"/>
            <a:ext cx="2361483" cy="124022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2DC83B-E4B1-D2D8-024B-770DC10739E7}"/>
              </a:ext>
            </a:extLst>
          </p:cNvPr>
          <p:cNvSpPr txBox="1"/>
          <p:nvPr/>
        </p:nvSpPr>
        <p:spPr>
          <a:xfrm>
            <a:off x="9441067" y="1398728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6FEFA-0F19-B0D4-349D-6D5E4128B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41" y="2691584"/>
            <a:ext cx="16430758" cy="1898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193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227C7-C1E7-E052-2EB8-AE83341FE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6AFA576-ADE4-D846-574E-CC13F294C647}"/>
              </a:ext>
            </a:extLst>
          </p:cNvPr>
          <p:cNvSpPr txBox="1"/>
          <p:nvPr/>
        </p:nvSpPr>
        <p:spPr>
          <a:xfrm>
            <a:off x="369037" y="300177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S2.D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5C4A6F0-2785-FAF9-AA76-6A4E42007C61}"/>
              </a:ext>
            </a:extLst>
          </p:cNvPr>
          <p:cNvSpPr txBox="1">
            <a:spLocks/>
          </p:cNvSpPr>
          <p:nvPr/>
        </p:nvSpPr>
        <p:spPr>
          <a:xfrm>
            <a:off x="14450619" y="624052"/>
            <a:ext cx="3102762" cy="142100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GFAP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7231B6-F7A1-FDDE-5648-EB9078526FF5}"/>
              </a:ext>
            </a:extLst>
          </p:cNvPr>
          <p:cNvSpPr txBox="1"/>
          <p:nvPr/>
        </p:nvSpPr>
        <p:spPr>
          <a:xfrm>
            <a:off x="9441067" y="1398728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EAB2F1-5E54-3F45-2AD9-598F9B615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056" y="3408402"/>
            <a:ext cx="15626088" cy="1805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740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E8D69-7989-949B-B176-4F11B21EE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536027F-8AA2-D424-8BA9-C59F87093739}"/>
              </a:ext>
            </a:extLst>
          </p:cNvPr>
          <p:cNvSpPr txBox="1"/>
          <p:nvPr/>
        </p:nvSpPr>
        <p:spPr>
          <a:xfrm>
            <a:off x="369037" y="300177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S2.D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ED4F82B-94C5-BA92-B7A4-02F5C7703A22}"/>
              </a:ext>
            </a:extLst>
          </p:cNvPr>
          <p:cNvSpPr txBox="1">
            <a:spLocks/>
          </p:cNvSpPr>
          <p:nvPr/>
        </p:nvSpPr>
        <p:spPr>
          <a:xfrm>
            <a:off x="14279004" y="807296"/>
            <a:ext cx="3445991" cy="11828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EC5DB2-A818-4913-7BAC-7E18356E70DF}"/>
              </a:ext>
            </a:extLst>
          </p:cNvPr>
          <p:cNvSpPr txBox="1"/>
          <p:nvPr/>
        </p:nvSpPr>
        <p:spPr>
          <a:xfrm>
            <a:off x="9441067" y="1398728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0D3127-6E90-277F-06C7-EB231AA89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084" y="2642575"/>
            <a:ext cx="16424135" cy="1897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325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A3306-5F19-1FCE-264B-6FC68FA6E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563448-FFEA-76FC-D8C9-A6DC99181C5E}"/>
              </a:ext>
            </a:extLst>
          </p:cNvPr>
          <p:cNvSpPr txBox="1"/>
          <p:nvPr/>
        </p:nvSpPr>
        <p:spPr>
          <a:xfrm>
            <a:off x="9441067" y="1398728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2244B6-2A8A-D9A8-640D-BDBE7999D7D1}"/>
              </a:ext>
            </a:extLst>
          </p:cNvPr>
          <p:cNvSpPr txBox="1"/>
          <p:nvPr/>
        </p:nvSpPr>
        <p:spPr>
          <a:xfrm>
            <a:off x="369037" y="300177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S2.D</a:t>
            </a:r>
            <a:endParaRPr lang="en-HK" sz="4050" b="1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6431268-B3F7-A3AE-4789-4045B0704F88}"/>
              </a:ext>
            </a:extLst>
          </p:cNvPr>
          <p:cNvSpPr txBox="1">
            <a:spLocks/>
          </p:cNvSpPr>
          <p:nvPr/>
        </p:nvSpPr>
        <p:spPr>
          <a:xfrm>
            <a:off x="14446501" y="598580"/>
            <a:ext cx="3285169" cy="146285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Content Placeholder 4" descr="A close up of a microscope&#10;&#10;Description automatically generated">
            <a:extLst>
              <a:ext uri="{FF2B5EF4-FFF2-40B4-BE49-F238E27FC236}">
                <a16:creationId xmlns:a16="http://schemas.microsoft.com/office/drawing/2014/main" id="{9BB5CB5F-0ACC-622E-2BB8-09ECC128DE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6" r="-603"/>
          <a:stretch>
            <a:fillRect/>
          </a:stretch>
        </p:blipFill>
        <p:spPr>
          <a:xfrm rot="5400000">
            <a:off x="6268429" y="4242362"/>
            <a:ext cx="19641312" cy="16057780"/>
          </a:xfrm>
        </p:spPr>
      </p:pic>
    </p:spTree>
    <p:extLst>
      <p:ext uri="{BB962C8B-B14F-4D97-AF65-F5344CB8AC3E}">
        <p14:creationId xmlns:p14="http://schemas.microsoft.com/office/powerpoint/2010/main" val="3787791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8987F-1256-832D-7A4A-B65BB9638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3CF52A6-36F3-F36B-4289-740DBC5AD3EC}"/>
              </a:ext>
            </a:extLst>
          </p:cNvPr>
          <p:cNvSpPr txBox="1"/>
          <p:nvPr/>
        </p:nvSpPr>
        <p:spPr>
          <a:xfrm>
            <a:off x="369037" y="300177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S2.D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708EDF4-1998-A8B1-6E85-9015C0B941ED}"/>
              </a:ext>
            </a:extLst>
          </p:cNvPr>
          <p:cNvSpPr txBox="1">
            <a:spLocks/>
          </p:cNvSpPr>
          <p:nvPr/>
        </p:nvSpPr>
        <p:spPr>
          <a:xfrm>
            <a:off x="14587428" y="920715"/>
            <a:ext cx="2905344" cy="105903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6D7377-772E-DFF6-87BD-78A63A8C131B}"/>
              </a:ext>
            </a:extLst>
          </p:cNvPr>
          <p:cNvSpPr txBox="1"/>
          <p:nvPr/>
        </p:nvSpPr>
        <p:spPr>
          <a:xfrm>
            <a:off x="9441067" y="1398728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DA772C-B09C-0FA7-C929-15291C9E9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3" b="311"/>
          <a:stretch>
            <a:fillRect/>
          </a:stretch>
        </p:blipFill>
        <p:spPr>
          <a:xfrm>
            <a:off x="9441067" y="2242774"/>
            <a:ext cx="12017110" cy="2010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45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F0612-0E51-DDA3-77F1-0ABE470A9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4882ADA-94AF-B6F7-732C-DA2831CCD3CE}"/>
              </a:ext>
            </a:extLst>
          </p:cNvPr>
          <p:cNvSpPr txBox="1"/>
          <p:nvPr/>
        </p:nvSpPr>
        <p:spPr>
          <a:xfrm>
            <a:off x="369037" y="300177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S2.D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4B81077-4781-ADFA-60B4-8B819C738A6B}"/>
              </a:ext>
            </a:extLst>
          </p:cNvPr>
          <p:cNvSpPr txBox="1">
            <a:spLocks/>
          </p:cNvSpPr>
          <p:nvPr/>
        </p:nvSpPr>
        <p:spPr>
          <a:xfrm>
            <a:off x="14821258" y="804833"/>
            <a:ext cx="2361483" cy="124022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31CE2A-415F-B327-8F65-BA8530EB80E6}"/>
              </a:ext>
            </a:extLst>
          </p:cNvPr>
          <p:cNvSpPr txBox="1"/>
          <p:nvPr/>
        </p:nvSpPr>
        <p:spPr>
          <a:xfrm>
            <a:off x="9441067" y="1398728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852A76-9564-4CBE-D116-2E2343072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85" b="-603"/>
          <a:stretch>
            <a:fillRect/>
          </a:stretch>
        </p:blipFill>
        <p:spPr>
          <a:xfrm>
            <a:off x="8926068" y="2657581"/>
            <a:ext cx="14301216" cy="1913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042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40F0E-60F3-335D-F875-CB379E78D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F0DB2D3-56A8-D0F1-A6D0-937EF2944F27}"/>
              </a:ext>
            </a:extLst>
          </p:cNvPr>
          <p:cNvSpPr txBox="1"/>
          <p:nvPr/>
        </p:nvSpPr>
        <p:spPr>
          <a:xfrm>
            <a:off x="369037" y="300177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S2.D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865DD8A-AFCF-D2C4-DAEE-C7E310F47543}"/>
              </a:ext>
            </a:extLst>
          </p:cNvPr>
          <p:cNvSpPr txBox="1">
            <a:spLocks/>
          </p:cNvSpPr>
          <p:nvPr/>
        </p:nvSpPr>
        <p:spPr>
          <a:xfrm>
            <a:off x="22936251" y="624052"/>
            <a:ext cx="3102762" cy="142100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GFAP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9B9EA4-5376-6CA6-26FA-EF9EB6F3333B}"/>
              </a:ext>
            </a:extLst>
          </p:cNvPr>
          <p:cNvSpPr txBox="1"/>
          <p:nvPr/>
        </p:nvSpPr>
        <p:spPr>
          <a:xfrm>
            <a:off x="7319659" y="1398728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D64FD4-4310-776E-2635-239882C68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3" b="-235"/>
          <a:stretch>
            <a:fillRect/>
          </a:stretch>
        </p:blipFill>
        <p:spPr>
          <a:xfrm>
            <a:off x="9694164" y="1334555"/>
            <a:ext cx="12691871" cy="2136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676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9CCC5-459C-A8E2-FF98-67EB68F00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C5C9908-934A-0A4A-14A6-5FF54C6BBFF9}"/>
              </a:ext>
            </a:extLst>
          </p:cNvPr>
          <p:cNvSpPr txBox="1"/>
          <p:nvPr/>
        </p:nvSpPr>
        <p:spPr>
          <a:xfrm>
            <a:off x="369037" y="300177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S2.D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01971C1-D210-AF86-3EFF-3963EE828D3C}"/>
              </a:ext>
            </a:extLst>
          </p:cNvPr>
          <p:cNvSpPr txBox="1">
            <a:spLocks/>
          </p:cNvSpPr>
          <p:nvPr/>
        </p:nvSpPr>
        <p:spPr>
          <a:xfrm>
            <a:off x="22910940" y="807296"/>
            <a:ext cx="3445991" cy="11828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9B0BC3-DCFE-53BC-2090-89B6FBE0A6B3}"/>
              </a:ext>
            </a:extLst>
          </p:cNvPr>
          <p:cNvSpPr txBox="1"/>
          <p:nvPr/>
        </p:nvSpPr>
        <p:spPr>
          <a:xfrm>
            <a:off x="7173355" y="1325576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DF0D4A-F050-BF2F-5B82-2476C6376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73" b="-1005"/>
          <a:stretch>
            <a:fillRect/>
          </a:stretch>
        </p:blipFill>
        <p:spPr>
          <a:xfrm>
            <a:off x="9579498" y="300177"/>
            <a:ext cx="12921204" cy="220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30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203</Words>
  <Application>Microsoft Office PowerPoint</Application>
  <PresentationFormat>Custom</PresentationFormat>
  <Paragraphs>72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Times New Roman</vt:lpstr>
      <vt:lpstr>Office Theme</vt:lpstr>
      <vt:lpstr>Raw images_Supplementary 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2026-09-04T08:13:40Z</dcterms:modified>
</cp:coreProperties>
</file>