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8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5DB443-4789-4E2D-ABEF-B912B2C4A8E9}" v="3" dt="2026-09-03T08:23:50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416" y="104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2:23:55.140" v="24940" actId="1036"/>
      <pc:docMkLst>
        <pc:docMk/>
      </pc:docMkLst>
      <pc:sldChg chg="addSp delSp modSp mod">
        <pc:chgData name="Inyoung OH" userId="dd04d54c897460e9" providerId="LiveId" clId="{5CD25753-A126-4772-89A0-37C453BD2BFB}" dt="2026-08-31T01:52:03.678" v="367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44:46.479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5:44:46.479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5:44:46.479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44:46.479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44:46.479" v="24617" actId="2696"/>
        <pc:sldMkLst>
          <pc:docMk/>
          <pc:sldMk cId="2244746539" sldId="263"/>
        </pc:sldMkLst>
      </pc:sldChg>
      <pc:sldChg chg="addSp delSp modSp add mod">
        <pc:chgData name="Inyoung OH" userId="dd04d54c897460e9" providerId="LiveId" clId="{5CD25753-A126-4772-89A0-37C453BD2BFB}" dt="2026-09-04T02:12:14.721" v="24709" actId="1038"/>
        <pc:sldMkLst>
          <pc:docMk/>
          <pc:sldMk cId="2461091477" sldId="264"/>
        </pc:sldMkLst>
        <pc:spChg chg="add">
          <ac:chgData name="Inyoung OH" userId="dd04d54c897460e9" providerId="LiveId" clId="{5CD25753-A126-4772-89A0-37C453BD2BFB}" dt="2026-09-03T08:19:39.901" v="24621" actId="22"/>
          <ac:spMkLst>
            <pc:docMk/>
            <pc:sldMk cId="2461091477" sldId="264"/>
            <ac:spMk id="3" creationId="{49DAE71D-FFBB-A208-1653-5AB0A7ECE171}"/>
          </ac:spMkLst>
        </pc:spChg>
        <pc:spChg chg="del">
          <ac:chgData name="Inyoung OH" userId="dd04d54c897460e9" providerId="LiveId" clId="{5CD25753-A126-4772-89A0-37C453BD2BFB}" dt="2026-09-03T08:19:39.547" v="24620" actId="478"/>
          <ac:spMkLst>
            <pc:docMk/>
            <pc:sldMk cId="2461091477" sldId="264"/>
            <ac:spMk id="5" creationId="{6532B518-3D8F-6A28-3075-0BBD538E5DC5}"/>
          </ac:spMkLst>
        </pc:spChg>
        <pc:spChg chg="mod">
          <ac:chgData name="Inyoung OH" userId="dd04d54c897460e9" providerId="LiveId" clId="{5CD25753-A126-4772-89A0-37C453BD2BFB}" dt="2026-09-03T08:20:18.301" v="24639" actId="122"/>
          <ac:spMkLst>
            <pc:docMk/>
            <pc:sldMk cId="2461091477" sldId="264"/>
            <ac:spMk id="7" creationId="{2BB3BD6C-9748-ECFB-4C81-20382ACF6186}"/>
          </ac:spMkLst>
        </pc:spChg>
        <pc:picChg chg="add mod modCrop">
          <ac:chgData name="Inyoung OH" userId="dd04d54c897460e9" providerId="LiveId" clId="{5CD25753-A126-4772-89A0-37C453BD2BFB}" dt="2026-09-04T02:12:14.721" v="24709" actId="1038"/>
          <ac:picMkLst>
            <pc:docMk/>
            <pc:sldMk cId="2461091477" sldId="264"/>
            <ac:picMk id="6" creationId="{075E9B82-E155-23DD-9367-DA051B2B9D64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3480506048" sldId="264"/>
        </pc:sldMkLst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546158397" sldId="265"/>
        </pc:sldMkLst>
      </pc:sldChg>
      <pc:sldChg chg="addSp delSp modSp add mod">
        <pc:chgData name="Inyoung OH" userId="dd04d54c897460e9" providerId="LiveId" clId="{5CD25753-A126-4772-89A0-37C453BD2BFB}" dt="2026-09-04T02:12:42.834" v="24723" actId="1038"/>
        <pc:sldMkLst>
          <pc:docMk/>
          <pc:sldMk cId="2432103740" sldId="265"/>
        </pc:sldMkLst>
        <pc:spChg chg="add">
          <ac:chgData name="Inyoung OH" userId="dd04d54c897460e9" providerId="LiveId" clId="{5CD25753-A126-4772-89A0-37C453BD2BFB}" dt="2026-09-03T08:19:45.314" v="24623" actId="22"/>
          <ac:spMkLst>
            <pc:docMk/>
            <pc:sldMk cId="2432103740" sldId="265"/>
            <ac:spMk id="4" creationId="{18163FAC-9AE1-D0AC-BF1C-BB26FBDB2419}"/>
          </ac:spMkLst>
        </pc:spChg>
        <pc:spChg chg="del">
          <ac:chgData name="Inyoung OH" userId="dd04d54c897460e9" providerId="LiveId" clId="{5CD25753-A126-4772-89A0-37C453BD2BFB}" dt="2026-09-03T08:19:44.969" v="24622" actId="478"/>
          <ac:spMkLst>
            <pc:docMk/>
            <pc:sldMk cId="2432103740" sldId="265"/>
            <ac:spMk id="5" creationId="{E1F988C5-4DD8-E6CE-B941-18645773EEAD}"/>
          </ac:spMkLst>
        </pc:spChg>
        <pc:spChg chg="del">
          <ac:chgData name="Inyoung OH" userId="dd04d54c897460e9" providerId="LiveId" clId="{5CD25753-A126-4772-89A0-37C453BD2BFB}" dt="2026-09-03T08:20:28" v="24640" actId="478"/>
          <ac:spMkLst>
            <pc:docMk/>
            <pc:sldMk cId="2432103740" sldId="265"/>
            <ac:spMk id="7" creationId="{3533F78A-EBDF-BB01-703A-77A7469A3C62}"/>
          </ac:spMkLst>
        </pc:spChg>
        <pc:spChg chg="add">
          <ac:chgData name="Inyoung OH" userId="dd04d54c897460e9" providerId="LiveId" clId="{5CD25753-A126-4772-89A0-37C453BD2BFB}" dt="2026-09-03T08:20:28.299" v="24641" actId="22"/>
          <ac:spMkLst>
            <pc:docMk/>
            <pc:sldMk cId="2432103740" sldId="265"/>
            <ac:spMk id="8" creationId="{0E9805E4-9A49-94E2-8412-C351BE4AF0F0}"/>
          </ac:spMkLst>
        </pc:spChg>
        <pc:picChg chg="add mod modCrop">
          <ac:chgData name="Inyoung OH" userId="dd04d54c897460e9" providerId="LiveId" clId="{5CD25753-A126-4772-89A0-37C453BD2BFB}" dt="2026-09-04T02:12:42.834" v="24723" actId="1038"/>
          <ac:picMkLst>
            <pc:docMk/>
            <pc:sldMk cId="2432103740" sldId="265"/>
            <ac:picMk id="10" creationId="{A7212E6D-6304-1B7F-715E-2A0EE11DD349}"/>
          </ac:picMkLst>
        </pc:picChg>
      </pc:sldChg>
      <pc:sldChg chg="addSp delSp modSp add mod">
        <pc:chgData name="Inyoung OH" userId="dd04d54c897460e9" providerId="LiveId" clId="{5CD25753-A126-4772-89A0-37C453BD2BFB}" dt="2026-09-04T02:13:11.438" v="24736" actId="1038"/>
        <pc:sldMkLst>
          <pc:docMk/>
          <pc:sldMk cId="785140957" sldId="266"/>
        </pc:sldMkLst>
        <pc:spChg chg="add">
          <ac:chgData name="Inyoung OH" userId="dd04d54c897460e9" providerId="LiveId" clId="{5CD25753-A126-4772-89A0-37C453BD2BFB}" dt="2026-09-03T08:19:48.455" v="24625" actId="22"/>
          <ac:spMkLst>
            <pc:docMk/>
            <pc:sldMk cId="785140957" sldId="266"/>
            <ac:spMk id="3" creationId="{8E05999C-3D4A-4630-2A30-FF0A2FC31307}"/>
          </ac:spMkLst>
        </pc:spChg>
        <pc:spChg chg="del">
          <ac:chgData name="Inyoung OH" userId="dd04d54c897460e9" providerId="LiveId" clId="{5CD25753-A126-4772-89A0-37C453BD2BFB}" dt="2026-09-03T08:19:48.147" v="24624" actId="478"/>
          <ac:spMkLst>
            <pc:docMk/>
            <pc:sldMk cId="785140957" sldId="266"/>
            <ac:spMk id="5" creationId="{9D09600F-0215-B2C8-664E-13E468C360B8}"/>
          </ac:spMkLst>
        </pc:spChg>
        <pc:spChg chg="del">
          <ac:chgData name="Inyoung OH" userId="dd04d54c897460e9" providerId="LiveId" clId="{5CD25753-A126-4772-89A0-37C453BD2BFB}" dt="2026-09-03T08:20:32.877" v="24642" actId="478"/>
          <ac:spMkLst>
            <pc:docMk/>
            <pc:sldMk cId="785140957" sldId="266"/>
            <ac:spMk id="7" creationId="{263901CE-8BA2-5397-9C31-7EC466ACEC4C}"/>
          </ac:spMkLst>
        </pc:spChg>
        <pc:spChg chg="add">
          <ac:chgData name="Inyoung OH" userId="dd04d54c897460e9" providerId="LiveId" clId="{5CD25753-A126-4772-89A0-37C453BD2BFB}" dt="2026-09-03T08:20:33.161" v="24643" actId="22"/>
          <ac:spMkLst>
            <pc:docMk/>
            <pc:sldMk cId="785140957" sldId="266"/>
            <ac:spMk id="8" creationId="{91759B2A-CD1F-FC79-010E-BCBE4D9A58BB}"/>
          </ac:spMkLst>
        </pc:spChg>
        <pc:picChg chg="add mod modCrop">
          <ac:chgData name="Inyoung OH" userId="dd04d54c897460e9" providerId="LiveId" clId="{5CD25753-A126-4772-89A0-37C453BD2BFB}" dt="2026-09-04T02:13:11.438" v="24736" actId="1038"/>
          <ac:picMkLst>
            <pc:docMk/>
            <pc:sldMk cId="785140957" sldId="266"/>
            <ac:picMk id="9" creationId="{98F0CAE1-6D1E-5ECF-8C17-43104128B8AB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1936881445" sldId="266"/>
        </pc:sldMkLst>
      </pc:sldChg>
      <pc:sldChg chg="addSp delSp modSp add mod">
        <pc:chgData name="Inyoung OH" userId="dd04d54c897460e9" providerId="LiveId" clId="{5CD25753-A126-4772-89A0-37C453BD2BFB}" dt="2026-09-04T02:13:41.110" v="24767" actId="1036"/>
        <pc:sldMkLst>
          <pc:docMk/>
          <pc:sldMk cId="161036414" sldId="267"/>
        </pc:sldMkLst>
        <pc:spChg chg="add">
          <ac:chgData name="Inyoung OH" userId="dd04d54c897460e9" providerId="LiveId" clId="{5CD25753-A126-4772-89A0-37C453BD2BFB}" dt="2026-09-03T08:19:51.583" v="24627" actId="22"/>
          <ac:spMkLst>
            <pc:docMk/>
            <pc:sldMk cId="161036414" sldId="267"/>
            <ac:spMk id="4" creationId="{030926EA-0282-1681-2A21-6ED4873191C4}"/>
          </ac:spMkLst>
        </pc:spChg>
        <pc:spChg chg="del">
          <ac:chgData name="Inyoung OH" userId="dd04d54c897460e9" providerId="LiveId" clId="{5CD25753-A126-4772-89A0-37C453BD2BFB}" dt="2026-09-03T08:19:51.248" v="24626" actId="478"/>
          <ac:spMkLst>
            <pc:docMk/>
            <pc:sldMk cId="161036414" sldId="267"/>
            <ac:spMk id="5" creationId="{37E1736C-FD9E-4789-A8C9-C92DB339D5C6}"/>
          </ac:spMkLst>
        </pc:spChg>
        <pc:spChg chg="del">
          <ac:chgData name="Inyoung OH" userId="dd04d54c897460e9" providerId="LiveId" clId="{5CD25753-A126-4772-89A0-37C453BD2BFB}" dt="2026-09-03T08:20:36.153" v="24644" actId="478"/>
          <ac:spMkLst>
            <pc:docMk/>
            <pc:sldMk cId="161036414" sldId="267"/>
            <ac:spMk id="7" creationId="{7CD20F18-A6C1-7BCD-15F0-D9AD2AD42D85}"/>
          </ac:spMkLst>
        </pc:spChg>
        <pc:spChg chg="add">
          <ac:chgData name="Inyoung OH" userId="dd04d54c897460e9" providerId="LiveId" clId="{5CD25753-A126-4772-89A0-37C453BD2BFB}" dt="2026-09-03T08:20:36.477" v="24645" actId="22"/>
          <ac:spMkLst>
            <pc:docMk/>
            <pc:sldMk cId="161036414" sldId="267"/>
            <ac:spMk id="8" creationId="{6E9FCC73-56C3-C9E5-40EB-A5CF3A146263}"/>
          </ac:spMkLst>
        </pc:spChg>
        <pc:picChg chg="add mod modCrop">
          <ac:chgData name="Inyoung OH" userId="dd04d54c897460e9" providerId="LiveId" clId="{5CD25753-A126-4772-89A0-37C453BD2BFB}" dt="2026-09-04T02:13:41.110" v="24767" actId="1036"/>
          <ac:picMkLst>
            <pc:docMk/>
            <pc:sldMk cId="161036414" sldId="267"/>
            <ac:picMk id="10" creationId="{A9F6355A-C952-F0DB-483E-3F35075B525D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983310309" sldId="267"/>
        </pc:sldMkLst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2017055015" sldId="268"/>
        </pc:sldMkLst>
      </pc:sldChg>
      <pc:sldChg chg="addSp delSp modSp add mod">
        <pc:chgData name="Inyoung OH" userId="dd04d54c897460e9" providerId="LiveId" clId="{5CD25753-A126-4772-89A0-37C453BD2BFB}" dt="2026-09-04T02:14:15.386" v="24792" actId="1038"/>
        <pc:sldMkLst>
          <pc:docMk/>
          <pc:sldMk cId="3318653991" sldId="268"/>
        </pc:sldMkLst>
        <pc:spChg chg="add">
          <ac:chgData name="Inyoung OH" userId="dd04d54c897460e9" providerId="LiveId" clId="{5CD25753-A126-4772-89A0-37C453BD2BFB}" dt="2026-09-03T08:19:55.427" v="24629" actId="22"/>
          <ac:spMkLst>
            <pc:docMk/>
            <pc:sldMk cId="3318653991" sldId="268"/>
            <ac:spMk id="3" creationId="{3F26C801-90E2-E597-1C06-05D46B988918}"/>
          </ac:spMkLst>
        </pc:spChg>
        <pc:spChg chg="del">
          <ac:chgData name="Inyoung OH" userId="dd04d54c897460e9" providerId="LiveId" clId="{5CD25753-A126-4772-89A0-37C453BD2BFB}" dt="2026-09-03T08:19:55.147" v="24628" actId="478"/>
          <ac:spMkLst>
            <pc:docMk/>
            <pc:sldMk cId="3318653991" sldId="268"/>
            <ac:spMk id="5" creationId="{0E8DAE4D-4A1E-25C5-AF7F-DEA33CE34DEC}"/>
          </ac:spMkLst>
        </pc:spChg>
        <pc:spChg chg="del">
          <ac:chgData name="Inyoung OH" userId="dd04d54c897460e9" providerId="LiveId" clId="{5CD25753-A126-4772-89A0-37C453BD2BFB}" dt="2026-09-03T08:20:40.494" v="24646" actId="478"/>
          <ac:spMkLst>
            <pc:docMk/>
            <pc:sldMk cId="3318653991" sldId="268"/>
            <ac:spMk id="7" creationId="{743064C7-2991-2EB4-0318-2CEA709B6C24}"/>
          </ac:spMkLst>
        </pc:spChg>
        <pc:spChg chg="add">
          <ac:chgData name="Inyoung OH" userId="dd04d54c897460e9" providerId="LiveId" clId="{5CD25753-A126-4772-89A0-37C453BD2BFB}" dt="2026-09-03T08:20:40.775" v="24647" actId="22"/>
          <ac:spMkLst>
            <pc:docMk/>
            <pc:sldMk cId="3318653991" sldId="268"/>
            <ac:spMk id="8" creationId="{4BEC1641-6B88-B130-BDA8-0C0D19142F28}"/>
          </ac:spMkLst>
        </pc:spChg>
        <pc:picChg chg="add mod modCrop">
          <ac:chgData name="Inyoung OH" userId="dd04d54c897460e9" providerId="LiveId" clId="{5CD25753-A126-4772-89A0-37C453BD2BFB}" dt="2026-09-04T02:14:15.386" v="24792" actId="1038"/>
          <ac:picMkLst>
            <pc:docMk/>
            <pc:sldMk cId="3318653991" sldId="268"/>
            <ac:picMk id="10" creationId="{7C6534D9-C00B-C53E-BE6D-937AF811095F}"/>
          </ac:picMkLst>
        </pc:picChg>
      </pc:sldChg>
      <pc:sldChg chg="addSp delSp modSp add mod">
        <pc:chgData name="Inyoung OH" userId="dd04d54c897460e9" providerId="LiveId" clId="{5CD25753-A126-4772-89A0-37C453BD2BFB}" dt="2026-09-04T02:19:53.984" v="24803" actId="1037"/>
        <pc:sldMkLst>
          <pc:docMk/>
          <pc:sldMk cId="2217770094" sldId="269"/>
        </pc:sldMkLst>
        <pc:spChg chg="add">
          <ac:chgData name="Inyoung OH" userId="dd04d54c897460e9" providerId="LiveId" clId="{5CD25753-A126-4772-89A0-37C453BD2BFB}" dt="2026-09-03T08:19:59.410" v="24631" actId="22"/>
          <ac:spMkLst>
            <pc:docMk/>
            <pc:sldMk cId="2217770094" sldId="269"/>
            <ac:spMk id="4" creationId="{A2AAEF7F-94DA-35EA-5911-0A3669E63BB8}"/>
          </ac:spMkLst>
        </pc:spChg>
        <pc:spChg chg="del">
          <ac:chgData name="Inyoung OH" userId="dd04d54c897460e9" providerId="LiveId" clId="{5CD25753-A126-4772-89A0-37C453BD2BFB}" dt="2026-09-03T08:19:59.057" v="24630" actId="478"/>
          <ac:spMkLst>
            <pc:docMk/>
            <pc:sldMk cId="2217770094" sldId="269"/>
            <ac:spMk id="5" creationId="{812BC3EF-E207-5B2A-4CC2-C091CF8AE87B}"/>
          </ac:spMkLst>
        </pc:spChg>
        <pc:spChg chg="del">
          <ac:chgData name="Inyoung OH" userId="dd04d54c897460e9" providerId="LiveId" clId="{5CD25753-A126-4772-89A0-37C453BD2BFB}" dt="2026-09-03T08:20:46.945" v="24648" actId="478"/>
          <ac:spMkLst>
            <pc:docMk/>
            <pc:sldMk cId="2217770094" sldId="269"/>
            <ac:spMk id="7" creationId="{0890B679-D301-C1EF-4382-EA056760EAF7}"/>
          </ac:spMkLst>
        </pc:spChg>
        <pc:spChg chg="add">
          <ac:chgData name="Inyoung OH" userId="dd04d54c897460e9" providerId="LiveId" clId="{5CD25753-A126-4772-89A0-37C453BD2BFB}" dt="2026-09-03T08:20:47.315" v="24649" actId="22"/>
          <ac:spMkLst>
            <pc:docMk/>
            <pc:sldMk cId="2217770094" sldId="269"/>
            <ac:spMk id="8" creationId="{F4ACB72B-3155-EC69-D04F-E32FD2721377}"/>
          </ac:spMkLst>
        </pc:spChg>
        <pc:picChg chg="add mod modCrop">
          <ac:chgData name="Inyoung OH" userId="dd04d54c897460e9" providerId="LiveId" clId="{5CD25753-A126-4772-89A0-37C453BD2BFB}" dt="2026-09-04T02:19:53.984" v="24803" actId="1037"/>
          <ac:picMkLst>
            <pc:docMk/>
            <pc:sldMk cId="2217770094" sldId="269"/>
            <ac:picMk id="10" creationId="{EB9155B3-939A-3529-A37E-EC5211CBB400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325991279" sldId="270"/>
        </pc:sldMkLst>
      </pc:sldChg>
      <pc:sldChg chg="addSp modSp add mod">
        <pc:chgData name="Inyoung OH" userId="dd04d54c897460e9" providerId="LiveId" clId="{5CD25753-A126-4772-89A0-37C453BD2BFB}" dt="2026-09-04T02:20:33.585" v="24841" actId="1036"/>
        <pc:sldMkLst>
          <pc:docMk/>
          <pc:sldMk cId="2170592771" sldId="270"/>
        </pc:sldMkLst>
        <pc:spChg chg="mod">
          <ac:chgData name="Inyoung OH" userId="dd04d54c897460e9" providerId="LiveId" clId="{5CD25753-A126-4772-89A0-37C453BD2BFB}" dt="2026-09-03T08:21:00.642" v="24657" actId="20577"/>
          <ac:spMkLst>
            <pc:docMk/>
            <pc:sldMk cId="2170592771" sldId="270"/>
            <ac:spMk id="7" creationId="{9D50F4C0-67E1-2F93-C327-57282F5397AD}"/>
          </ac:spMkLst>
        </pc:spChg>
        <pc:picChg chg="add mod modCrop">
          <ac:chgData name="Inyoung OH" userId="dd04d54c897460e9" providerId="LiveId" clId="{5CD25753-A126-4772-89A0-37C453BD2BFB}" dt="2026-09-04T02:20:33.585" v="24841" actId="1036"/>
          <ac:picMkLst>
            <pc:docMk/>
            <pc:sldMk cId="2170592771" sldId="270"/>
            <ac:picMk id="4" creationId="{88A768A1-6AF7-DC32-4A7A-B07CF844B98E}"/>
          </ac:picMkLst>
        </pc:picChg>
      </pc:sldChg>
      <pc:sldChg chg="addSp delSp modSp add mod">
        <pc:chgData name="Inyoung OH" userId="dd04d54c897460e9" providerId="LiveId" clId="{5CD25753-A126-4772-89A0-37C453BD2BFB}" dt="2026-09-04T02:21:18.568" v="24863" actId="1035"/>
        <pc:sldMkLst>
          <pc:docMk/>
          <pc:sldMk cId="627100051" sldId="271"/>
        </pc:sldMkLst>
        <pc:spChg chg="add">
          <ac:chgData name="Inyoung OH" userId="dd04d54c897460e9" providerId="LiveId" clId="{5CD25753-A126-4772-89A0-37C453BD2BFB}" dt="2026-09-03T08:21:08.092" v="24659" actId="22"/>
          <ac:spMkLst>
            <pc:docMk/>
            <pc:sldMk cId="627100051" sldId="271"/>
            <ac:spMk id="5" creationId="{161735B2-426B-201D-5382-B4C4FA48EAD6}"/>
          </ac:spMkLst>
        </pc:spChg>
        <pc:spChg chg="del">
          <ac:chgData name="Inyoung OH" userId="dd04d54c897460e9" providerId="LiveId" clId="{5CD25753-A126-4772-89A0-37C453BD2BFB}" dt="2026-09-03T08:21:07.797" v="24658" actId="478"/>
          <ac:spMkLst>
            <pc:docMk/>
            <pc:sldMk cId="627100051" sldId="271"/>
            <ac:spMk id="8" creationId="{DBB56DC9-A76F-4737-A50E-707D98406DF1}"/>
          </ac:spMkLst>
        </pc:spChg>
        <pc:picChg chg="add mod modCrop">
          <ac:chgData name="Inyoung OH" userId="dd04d54c897460e9" providerId="LiveId" clId="{5CD25753-A126-4772-89A0-37C453BD2BFB}" dt="2026-09-04T02:21:18.568" v="24863" actId="1035"/>
          <ac:picMkLst>
            <pc:docMk/>
            <pc:sldMk cId="627100051" sldId="271"/>
            <ac:picMk id="7" creationId="{B348759E-C17A-E288-F061-A1760D4C533B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2412555936" sldId="271"/>
        </pc:sldMkLst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2596539793" sldId="272"/>
        </pc:sldMkLst>
      </pc:sldChg>
      <pc:sldChg chg="addSp delSp modSp add mod">
        <pc:chgData name="Inyoung OH" userId="dd04d54c897460e9" providerId="LiveId" clId="{5CD25753-A126-4772-89A0-37C453BD2BFB}" dt="2026-09-04T02:21:59.837" v="24893" actId="1038"/>
        <pc:sldMkLst>
          <pc:docMk/>
          <pc:sldMk cId="3531155766" sldId="272"/>
        </pc:sldMkLst>
        <pc:spChg chg="add">
          <ac:chgData name="Inyoung OH" userId="dd04d54c897460e9" providerId="LiveId" clId="{5CD25753-A126-4772-89A0-37C453BD2BFB}" dt="2026-09-03T08:21:11.273" v="24661" actId="22"/>
          <ac:spMkLst>
            <pc:docMk/>
            <pc:sldMk cId="3531155766" sldId="272"/>
            <ac:spMk id="5" creationId="{C22BC5B6-44B3-85ED-CF65-E47670850E53}"/>
          </ac:spMkLst>
        </pc:spChg>
        <pc:spChg chg="del">
          <ac:chgData name="Inyoung OH" userId="dd04d54c897460e9" providerId="LiveId" clId="{5CD25753-A126-4772-89A0-37C453BD2BFB}" dt="2026-09-03T08:21:10.987" v="24660" actId="478"/>
          <ac:spMkLst>
            <pc:docMk/>
            <pc:sldMk cId="3531155766" sldId="272"/>
            <ac:spMk id="8" creationId="{E7B5FA8E-7696-F855-0473-2EABAC73CF4E}"/>
          </ac:spMkLst>
        </pc:spChg>
        <pc:picChg chg="add mod modCrop">
          <ac:chgData name="Inyoung OH" userId="dd04d54c897460e9" providerId="LiveId" clId="{5CD25753-A126-4772-89A0-37C453BD2BFB}" dt="2026-09-04T02:21:59.837" v="24893" actId="1038"/>
          <ac:picMkLst>
            <pc:docMk/>
            <pc:sldMk cId="3531155766" sldId="272"/>
            <ac:picMk id="7" creationId="{89B341F7-6A02-A4B2-38E7-046F96F73B8B}"/>
          </ac:picMkLst>
        </pc:picChg>
        <pc:picChg chg="add del">
          <ac:chgData name="Inyoung OH" userId="dd04d54c897460e9" providerId="LiveId" clId="{5CD25753-A126-4772-89A0-37C453BD2BFB}" dt="2026-09-03T08:24:50.252" v="24679" actId="22"/>
          <ac:picMkLst>
            <pc:docMk/>
            <pc:sldMk cId="3531155766" sldId="272"/>
            <ac:picMk id="10" creationId="{208198A5-7F88-C9DB-FADE-E6A00C4FEFC0}"/>
          </ac:picMkLst>
        </pc:picChg>
      </pc:sldChg>
      <pc:sldChg chg="addSp delSp modSp add mod">
        <pc:chgData name="Inyoung OH" userId="dd04d54c897460e9" providerId="LiveId" clId="{5CD25753-A126-4772-89A0-37C453BD2BFB}" dt="2026-09-04T02:22:36.619" v="24903" actId="1038"/>
        <pc:sldMkLst>
          <pc:docMk/>
          <pc:sldMk cId="1201840464" sldId="273"/>
        </pc:sldMkLst>
        <pc:spChg chg="add">
          <ac:chgData name="Inyoung OH" userId="dd04d54c897460e9" providerId="LiveId" clId="{5CD25753-A126-4772-89A0-37C453BD2BFB}" dt="2026-09-03T08:21:14.466" v="24663" actId="22"/>
          <ac:spMkLst>
            <pc:docMk/>
            <pc:sldMk cId="1201840464" sldId="273"/>
            <ac:spMk id="5" creationId="{60622780-02F2-2DA0-9530-E1903B643728}"/>
          </ac:spMkLst>
        </pc:spChg>
        <pc:spChg chg="del">
          <ac:chgData name="Inyoung OH" userId="dd04d54c897460e9" providerId="LiveId" clId="{5CD25753-A126-4772-89A0-37C453BD2BFB}" dt="2026-09-03T08:21:14.186" v="24662" actId="478"/>
          <ac:spMkLst>
            <pc:docMk/>
            <pc:sldMk cId="1201840464" sldId="273"/>
            <ac:spMk id="8" creationId="{860EE644-8632-DB68-9430-C0C7090A0F33}"/>
          </ac:spMkLst>
        </pc:spChg>
        <pc:picChg chg="add mod modCrop">
          <ac:chgData name="Inyoung OH" userId="dd04d54c897460e9" providerId="LiveId" clId="{5CD25753-A126-4772-89A0-37C453BD2BFB}" dt="2026-09-04T02:22:36.619" v="24903" actId="1038"/>
          <ac:picMkLst>
            <pc:docMk/>
            <pc:sldMk cId="1201840464" sldId="273"/>
            <ac:picMk id="7" creationId="{D861FB80-1A2F-7274-43C3-69512961E0C6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2071228720" sldId="273"/>
        </pc:sldMkLst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2306279725" sldId="274"/>
        </pc:sldMkLst>
      </pc:sldChg>
      <pc:sldChg chg="addSp delSp modSp add mod">
        <pc:chgData name="Inyoung OH" userId="dd04d54c897460e9" providerId="LiveId" clId="{5CD25753-A126-4772-89A0-37C453BD2BFB}" dt="2026-09-04T02:23:17.829" v="24922" actId="1038"/>
        <pc:sldMkLst>
          <pc:docMk/>
          <pc:sldMk cId="2757159885" sldId="274"/>
        </pc:sldMkLst>
        <pc:spChg chg="add">
          <ac:chgData name="Inyoung OH" userId="dd04d54c897460e9" providerId="LiveId" clId="{5CD25753-A126-4772-89A0-37C453BD2BFB}" dt="2026-09-03T08:21:18.647" v="24665" actId="22"/>
          <ac:spMkLst>
            <pc:docMk/>
            <pc:sldMk cId="2757159885" sldId="274"/>
            <ac:spMk id="5" creationId="{5DDBAFF8-01E9-D5AF-C3A9-E56EB202EE4D}"/>
          </ac:spMkLst>
        </pc:spChg>
        <pc:spChg chg="del">
          <ac:chgData name="Inyoung OH" userId="dd04d54c897460e9" providerId="LiveId" clId="{5CD25753-A126-4772-89A0-37C453BD2BFB}" dt="2026-09-03T08:21:18.346" v="24664" actId="478"/>
          <ac:spMkLst>
            <pc:docMk/>
            <pc:sldMk cId="2757159885" sldId="274"/>
            <ac:spMk id="8" creationId="{75A2D1DA-FB85-9D1E-D168-804B077754B8}"/>
          </ac:spMkLst>
        </pc:spChg>
        <pc:picChg chg="add mod modCrop">
          <ac:chgData name="Inyoung OH" userId="dd04d54c897460e9" providerId="LiveId" clId="{5CD25753-A126-4772-89A0-37C453BD2BFB}" dt="2026-09-04T02:23:17.829" v="24922" actId="1038"/>
          <ac:picMkLst>
            <pc:docMk/>
            <pc:sldMk cId="2757159885" sldId="274"/>
            <ac:picMk id="7" creationId="{CC8191BF-C3D8-7DED-3F8C-78E549DEB0DE}"/>
          </ac:picMkLst>
        </pc:picChg>
      </pc:sldChg>
      <pc:sldChg chg="addSp delSp modSp add mod">
        <pc:chgData name="Inyoung OH" userId="dd04d54c897460e9" providerId="LiveId" clId="{5CD25753-A126-4772-89A0-37C453BD2BFB}" dt="2026-09-04T02:23:55.140" v="24940" actId="1036"/>
        <pc:sldMkLst>
          <pc:docMk/>
          <pc:sldMk cId="1309215890" sldId="275"/>
        </pc:sldMkLst>
        <pc:spChg chg="add">
          <ac:chgData name="Inyoung OH" userId="dd04d54c897460e9" providerId="LiveId" clId="{5CD25753-A126-4772-89A0-37C453BD2BFB}" dt="2026-09-03T08:21:25.711" v="24667" actId="22"/>
          <ac:spMkLst>
            <pc:docMk/>
            <pc:sldMk cId="1309215890" sldId="275"/>
            <ac:spMk id="5" creationId="{7921AFE4-A00B-4639-0D17-DEDE0E305399}"/>
          </ac:spMkLst>
        </pc:spChg>
        <pc:spChg chg="del">
          <ac:chgData name="Inyoung OH" userId="dd04d54c897460e9" providerId="LiveId" clId="{5CD25753-A126-4772-89A0-37C453BD2BFB}" dt="2026-09-03T08:21:25.370" v="24666" actId="478"/>
          <ac:spMkLst>
            <pc:docMk/>
            <pc:sldMk cId="1309215890" sldId="275"/>
            <ac:spMk id="8" creationId="{DF47271B-4AAB-8DAA-C022-B97718E28C1E}"/>
          </ac:spMkLst>
        </pc:spChg>
        <pc:picChg chg="add mod modCrop">
          <ac:chgData name="Inyoung OH" userId="dd04d54c897460e9" providerId="LiveId" clId="{5CD25753-A126-4772-89A0-37C453BD2BFB}" dt="2026-09-04T02:23:55.140" v="24940" actId="1036"/>
          <ac:picMkLst>
            <pc:docMk/>
            <pc:sldMk cId="1309215890" sldId="275"/>
            <ac:picMk id="7" creationId="{CA5794DE-A222-ABAD-5D33-9096E84C8C19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1430218478" sldId="275"/>
        </pc:sldMkLst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44:54.664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t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12" Type="http://schemas.openxmlformats.org/officeDocument/2006/relationships/image" Target="../media/image11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5" Type="http://schemas.openxmlformats.org/officeDocument/2006/relationships/image" Target="../media/image4.tif"/><Relationship Id="rId10" Type="http://schemas.openxmlformats.org/officeDocument/2006/relationships/image" Target="../media/image9.tif"/><Relationship Id="rId4" Type="http://schemas.openxmlformats.org/officeDocument/2006/relationships/image" Target="../media/image3.tif"/><Relationship Id="rId9" Type="http://schemas.openxmlformats.org/officeDocument/2006/relationships/image" Target="../media/image8.t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5126B41E-E386-9635-8B11-35A6384E54B5}"/>
              </a:ext>
            </a:extLst>
          </p:cNvPr>
          <p:cNvSpPr/>
          <p:nvPr/>
        </p:nvSpPr>
        <p:spPr>
          <a:xfrm>
            <a:off x="328090" y="4462045"/>
            <a:ext cx="31410206" cy="101553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5A6E825-AC42-7053-902F-9EA00E13F30A}"/>
              </a:ext>
            </a:extLst>
          </p:cNvPr>
          <p:cNvSpPr txBox="1"/>
          <p:nvPr/>
        </p:nvSpPr>
        <p:spPr>
          <a:xfrm>
            <a:off x="595518" y="4515164"/>
            <a:ext cx="5409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24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SEVO/LAP, POD 14, DG</a:t>
            </a:r>
            <a:endParaRPr lang="en-HK" sz="24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31574FBB-6AFA-379A-1C5C-051A1BCAFBD0}"/>
              </a:ext>
            </a:extLst>
          </p:cNvPr>
          <p:cNvSpPr txBox="1">
            <a:spLocks/>
          </p:cNvSpPr>
          <p:nvPr/>
        </p:nvSpPr>
        <p:spPr>
          <a:xfrm>
            <a:off x="29195942" y="4474726"/>
            <a:ext cx="2325624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" name="Content Placeholder 4">
            <a:extLst>
              <a:ext uri="{FF2B5EF4-FFF2-40B4-BE49-F238E27FC236}">
                <a16:creationId xmlns:a16="http://schemas.microsoft.com/office/drawing/2014/main" id="{19CDABD7-89E9-067A-D572-7E1711CE1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3" r="20678"/>
          <a:stretch/>
        </p:blipFill>
        <p:spPr>
          <a:xfrm>
            <a:off x="14553553" y="5467171"/>
            <a:ext cx="4338684" cy="4114800"/>
          </a:xfr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8CF717EA-E2E4-3094-EB2E-97E14AF07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8" r="20645"/>
          <a:stretch/>
        </p:blipFill>
        <p:spPr>
          <a:xfrm>
            <a:off x="18777975" y="5467171"/>
            <a:ext cx="4351379" cy="41148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61222841-2730-BB5E-FCDC-7E8E4DC2B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9" r="19904"/>
          <a:stretch/>
        </p:blipFill>
        <p:spPr>
          <a:xfrm>
            <a:off x="23016024" y="5467171"/>
            <a:ext cx="4405824" cy="4114800"/>
          </a:xfrm>
          <a:prstGeom prst="rect">
            <a:avLst/>
          </a:prstGeom>
        </p:spPr>
      </p:pic>
      <p:sp>
        <p:nvSpPr>
          <p:cNvPr id="72" name="Title 1">
            <a:extLst>
              <a:ext uri="{FF2B5EF4-FFF2-40B4-BE49-F238E27FC236}">
                <a16:creationId xmlns:a16="http://schemas.microsoft.com/office/drawing/2014/main" id="{BAFB0F0E-40B4-5683-10D8-6206017AB61B}"/>
              </a:ext>
            </a:extLst>
          </p:cNvPr>
          <p:cNvSpPr txBox="1">
            <a:spLocks/>
          </p:cNvSpPr>
          <p:nvPr/>
        </p:nvSpPr>
        <p:spPr>
          <a:xfrm>
            <a:off x="15950415" y="5029883"/>
            <a:ext cx="1476669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F7E43844-CC84-693C-829F-C5B184CFC831}"/>
              </a:ext>
            </a:extLst>
          </p:cNvPr>
          <p:cNvSpPr txBox="1">
            <a:spLocks/>
          </p:cNvSpPr>
          <p:nvPr/>
        </p:nvSpPr>
        <p:spPr>
          <a:xfrm>
            <a:off x="19926617" y="5026893"/>
            <a:ext cx="186996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24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59689E2D-92A5-C5D3-76C2-17771E57BC86}"/>
              </a:ext>
            </a:extLst>
          </p:cNvPr>
          <p:cNvSpPr txBox="1">
            <a:spLocks/>
          </p:cNvSpPr>
          <p:nvPr/>
        </p:nvSpPr>
        <p:spPr>
          <a:xfrm>
            <a:off x="24154486" y="5022437"/>
            <a:ext cx="186996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A5D8373A-B39A-23A5-64DB-32A883222E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8" t="92612" r="91896"/>
          <a:stretch/>
        </p:blipFill>
        <p:spPr>
          <a:xfrm>
            <a:off x="13810542" y="9245660"/>
            <a:ext cx="649996" cy="303990"/>
          </a:xfrm>
          <a:prstGeom prst="rect">
            <a:avLst/>
          </a:prstGeom>
        </p:spPr>
      </p:pic>
      <p:pic>
        <p:nvPicPr>
          <p:cNvPr id="76" name="Content Placeholder 4">
            <a:extLst>
              <a:ext uri="{FF2B5EF4-FFF2-40B4-BE49-F238E27FC236}">
                <a16:creationId xmlns:a16="http://schemas.microsoft.com/office/drawing/2014/main" id="{4CE3FE1E-790A-3994-8964-F3BD2B7476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7" r="21632"/>
          <a:stretch/>
        </p:blipFill>
        <p:spPr>
          <a:xfrm>
            <a:off x="14508500" y="9862457"/>
            <a:ext cx="4303166" cy="411480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AAD73020-73C1-45A2-C7C5-F7211A6B8E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0" r="21388"/>
          <a:stretch/>
        </p:blipFill>
        <p:spPr>
          <a:xfrm>
            <a:off x="18786614" y="9853062"/>
            <a:ext cx="4303166" cy="41148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7329F8F7-6E8C-1850-D6EB-7B725DDCF1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r="21318"/>
          <a:stretch/>
        </p:blipFill>
        <p:spPr>
          <a:xfrm>
            <a:off x="23034367" y="9860203"/>
            <a:ext cx="4290352" cy="411480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5E7E9005-993D-46BA-E930-E7DF2147F1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0" r="20914"/>
          <a:stretch/>
        </p:blipFill>
        <p:spPr>
          <a:xfrm>
            <a:off x="27312976" y="5418704"/>
            <a:ext cx="4282256" cy="4114800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4B419EE1-D8ED-BAF7-45B1-D344682992EC}"/>
              </a:ext>
            </a:extLst>
          </p:cNvPr>
          <p:cNvSpPr txBox="1">
            <a:spLocks/>
          </p:cNvSpPr>
          <p:nvPr/>
        </p:nvSpPr>
        <p:spPr>
          <a:xfrm>
            <a:off x="28377129" y="4976829"/>
            <a:ext cx="1946101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γH2AX (Ser140)</a:t>
            </a:r>
            <a:endParaRPr lang="en-HK" sz="1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4B38AF31-617C-9906-3D54-A42179EDA07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7" r="21409"/>
          <a:stretch/>
        </p:blipFill>
        <p:spPr>
          <a:xfrm>
            <a:off x="27261065" y="9838790"/>
            <a:ext cx="4289716" cy="411480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303E0BBC-05A6-2B39-4423-0BDA90233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9" r="21662"/>
          <a:stretch/>
        </p:blipFill>
        <p:spPr>
          <a:xfrm>
            <a:off x="1458375" y="5474276"/>
            <a:ext cx="4346172" cy="4114800"/>
          </a:xfrm>
          <a:prstGeom prst="rect">
            <a:avLst/>
          </a:prstGeom>
        </p:spPr>
      </p:pic>
      <p:sp>
        <p:nvSpPr>
          <p:cNvPr id="83" name="Title 1">
            <a:extLst>
              <a:ext uri="{FF2B5EF4-FFF2-40B4-BE49-F238E27FC236}">
                <a16:creationId xmlns:a16="http://schemas.microsoft.com/office/drawing/2014/main" id="{DBA08110-D30E-9BCD-A9F1-474154A077E1}"/>
              </a:ext>
            </a:extLst>
          </p:cNvPr>
          <p:cNvSpPr txBox="1">
            <a:spLocks/>
          </p:cNvSpPr>
          <p:nvPr/>
        </p:nvSpPr>
        <p:spPr>
          <a:xfrm>
            <a:off x="3113818" y="5017726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Title 1">
            <a:extLst>
              <a:ext uri="{FF2B5EF4-FFF2-40B4-BE49-F238E27FC236}">
                <a16:creationId xmlns:a16="http://schemas.microsoft.com/office/drawing/2014/main" id="{6CE8A120-4C44-596C-AA4D-F58A6F582706}"/>
              </a:ext>
            </a:extLst>
          </p:cNvPr>
          <p:cNvSpPr txBox="1">
            <a:spLocks/>
          </p:cNvSpPr>
          <p:nvPr/>
        </p:nvSpPr>
        <p:spPr>
          <a:xfrm>
            <a:off x="11132181" y="4998062"/>
            <a:ext cx="2350897" cy="52379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Merge, </a:t>
            </a:r>
            <a:r>
              <a:rPr lang="en-US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A6190AC7-A54D-18FE-43EE-44243585C2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8" r="21364"/>
          <a:stretch/>
        </p:blipFill>
        <p:spPr>
          <a:xfrm>
            <a:off x="10205503" y="5472977"/>
            <a:ext cx="4346172" cy="4114800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3877E39F-500B-E204-9079-6E5A2FE4AD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8" t="92612" r="91896"/>
          <a:stretch/>
        </p:blipFill>
        <p:spPr>
          <a:xfrm>
            <a:off x="832735" y="9212331"/>
            <a:ext cx="649996" cy="303990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8FCAA6CF-D867-5926-498B-FB5F10796F1B}"/>
              </a:ext>
            </a:extLst>
          </p:cNvPr>
          <p:cNvSpPr txBox="1"/>
          <p:nvPr/>
        </p:nvSpPr>
        <p:spPr>
          <a:xfrm>
            <a:off x="502112" y="5502616"/>
            <a:ext cx="1016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24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24ACA41-589A-D7B6-D30F-760257B9F4D9}"/>
              </a:ext>
            </a:extLst>
          </p:cNvPr>
          <p:cNvSpPr txBox="1"/>
          <p:nvPr/>
        </p:nvSpPr>
        <p:spPr>
          <a:xfrm>
            <a:off x="595518" y="995172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24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1F15E11-D42D-D1E7-F63D-03537196C6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2" r="22082"/>
          <a:stretch/>
        </p:blipFill>
        <p:spPr>
          <a:xfrm>
            <a:off x="10270658" y="9900470"/>
            <a:ext cx="4211890" cy="411480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96830382-0603-4A85-1398-8E4D07907D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6" r="21915"/>
          <a:stretch/>
        </p:blipFill>
        <p:spPr>
          <a:xfrm>
            <a:off x="1429871" y="9898806"/>
            <a:ext cx="4346172" cy="4114800"/>
          </a:xfrm>
          <a:prstGeom prst="rect">
            <a:avLst/>
          </a:prstGeom>
        </p:spPr>
      </p:pic>
      <p:sp>
        <p:nvSpPr>
          <p:cNvPr id="91" name="Title 1">
            <a:extLst>
              <a:ext uri="{FF2B5EF4-FFF2-40B4-BE49-F238E27FC236}">
                <a16:creationId xmlns:a16="http://schemas.microsoft.com/office/drawing/2014/main" id="{6C1FFD99-FF7E-549E-5977-45C9645304A3}"/>
              </a:ext>
            </a:extLst>
          </p:cNvPr>
          <p:cNvSpPr txBox="1">
            <a:spLocks/>
          </p:cNvSpPr>
          <p:nvPr/>
        </p:nvSpPr>
        <p:spPr>
          <a:xfrm>
            <a:off x="7419118" y="5017726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</a:t>
            </a:r>
            <a:endParaRPr lang="en-HK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D8C70333-6F8F-B045-F06F-9E923DB54D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1" t="36429" r="51292" b="30237"/>
          <a:stretch/>
        </p:blipFill>
        <p:spPr>
          <a:xfrm>
            <a:off x="5823597" y="5447494"/>
            <a:ext cx="4346172" cy="411480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8CEA0A06-4042-87F8-51CF-154DF6E6D6BE}"/>
              </a:ext>
            </a:extLst>
          </p:cNvPr>
          <p:cNvSpPr/>
          <p:nvPr/>
        </p:nvSpPr>
        <p:spPr>
          <a:xfrm>
            <a:off x="2080343" y="6933394"/>
            <a:ext cx="1565738" cy="14704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18A85FF-7EB3-49E9-F691-AF0F53C941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2" t="35271" r="22782" b="31396"/>
          <a:stretch/>
        </p:blipFill>
        <p:spPr>
          <a:xfrm>
            <a:off x="5814355" y="9888844"/>
            <a:ext cx="4346172" cy="411480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FC1ABE04-2824-1878-CD68-7E568D4BF8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95444" r="92627"/>
          <a:stretch/>
        </p:blipFill>
        <p:spPr>
          <a:xfrm>
            <a:off x="5800748" y="14054982"/>
            <a:ext cx="1578232" cy="562412"/>
          </a:xfrm>
          <a:prstGeom prst="rect">
            <a:avLst/>
          </a:prstGeom>
        </p:spPr>
      </p:pic>
      <p:sp>
        <p:nvSpPr>
          <p:cNvPr id="96" name="Rectangle 95">
            <a:extLst>
              <a:ext uri="{FF2B5EF4-FFF2-40B4-BE49-F238E27FC236}">
                <a16:creationId xmlns:a16="http://schemas.microsoft.com/office/drawing/2014/main" id="{BF3AE509-FEB9-5B4B-711F-311BA4CCF603}"/>
              </a:ext>
            </a:extLst>
          </p:cNvPr>
          <p:cNvSpPr/>
          <p:nvPr/>
        </p:nvSpPr>
        <p:spPr>
          <a:xfrm>
            <a:off x="4175843" y="11314894"/>
            <a:ext cx="1565738" cy="14704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CD32835-4E44-B043-D4DA-1C19CB0E8868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</p:spTree>
    <p:extLst>
      <p:ext uri="{BB962C8B-B14F-4D97-AF65-F5344CB8AC3E}">
        <p14:creationId xmlns:p14="http://schemas.microsoft.com/office/powerpoint/2010/main" val="1884589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BB3BD6C-9748-ECFB-4C81-20382ACF6186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609DBA3-323A-BA5F-4699-B84F4F92D0EA}"/>
              </a:ext>
            </a:extLst>
          </p:cNvPr>
          <p:cNvSpPr txBox="1">
            <a:spLocks/>
          </p:cNvSpPr>
          <p:nvPr/>
        </p:nvSpPr>
        <p:spPr>
          <a:xfrm>
            <a:off x="14902546" y="1464058"/>
            <a:ext cx="2351478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AE71D-FFBB-A208-1653-5AB0A7ECE171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5E9B82-E155-23DD-9367-DA051B2B9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9" t="-1199" r="-696" b="-1755"/>
          <a:stretch>
            <a:fillRect/>
          </a:stretch>
        </p:blipFill>
        <p:spPr>
          <a:xfrm>
            <a:off x="406858" y="3318934"/>
            <a:ext cx="31422336" cy="173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9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8BFCC-2E96-B5B7-2854-EFCE9A035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2C689D0-2EEF-D9BF-24C9-A68B1CE5CFA0}"/>
              </a:ext>
            </a:extLst>
          </p:cNvPr>
          <p:cNvSpPr txBox="1">
            <a:spLocks/>
          </p:cNvSpPr>
          <p:nvPr/>
        </p:nvSpPr>
        <p:spPr>
          <a:xfrm>
            <a:off x="14471857" y="1366976"/>
            <a:ext cx="3256227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163FAC-9AE1-D0AC-BF1C-BB26FBDB2419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9805E4-9A49-94E2-8412-C351BE4AF0F0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212E6D-6304-1B7F-715E-2A0EE11DD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" t="-637" r="-517" b="-773"/>
          <a:stretch>
            <a:fillRect/>
          </a:stretch>
        </p:blipFill>
        <p:spPr>
          <a:xfrm>
            <a:off x="248725" y="3081867"/>
            <a:ext cx="31677069" cy="1730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0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6EC5E-B76C-C9EC-5C94-753935F0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3BEF731-78C3-B94B-5307-5C95AA4ED394}"/>
              </a:ext>
            </a:extLst>
          </p:cNvPr>
          <p:cNvSpPr txBox="1">
            <a:spLocks/>
          </p:cNvSpPr>
          <p:nvPr/>
        </p:nvSpPr>
        <p:spPr>
          <a:xfrm>
            <a:off x="15018495" y="1680284"/>
            <a:ext cx="2162432" cy="4379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05999C-3D4A-4630-2A30-FF0A2FC31307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59B2A-CD1F-FC79-010E-BCBE4D9A58BB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98F0CAE1-6D1E-5ECF-8C17-43104128B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3" t="-1077" r="-222" b="-1508"/>
          <a:stretch>
            <a:fillRect/>
          </a:stretch>
        </p:blipFill>
        <p:spPr>
          <a:xfrm>
            <a:off x="166881" y="3115733"/>
            <a:ext cx="31780675" cy="17542933"/>
          </a:xfrm>
        </p:spPr>
      </p:pic>
    </p:spTree>
    <p:extLst>
      <p:ext uri="{BB962C8B-B14F-4D97-AF65-F5344CB8AC3E}">
        <p14:creationId xmlns:p14="http://schemas.microsoft.com/office/powerpoint/2010/main" val="78514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89FAB-C3C6-6F21-CB77-D17A5F19C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6E7E7B0-6D26-3316-A90C-D89A5962C542}"/>
              </a:ext>
            </a:extLst>
          </p:cNvPr>
          <p:cNvSpPr txBox="1">
            <a:spLocks/>
          </p:cNvSpPr>
          <p:nvPr/>
        </p:nvSpPr>
        <p:spPr>
          <a:xfrm>
            <a:off x="14499699" y="1236347"/>
            <a:ext cx="3157001" cy="103999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0926EA-0282-1681-2A21-6ED4873191C4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9FCC73-56C3-C9E5-40EB-A5CF3A146263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F6355A-C952-F0DB-483E-3F35075B5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0" t="-877" r="-828" b="-666"/>
          <a:stretch>
            <a:fillRect/>
          </a:stretch>
        </p:blipFill>
        <p:spPr>
          <a:xfrm>
            <a:off x="310524" y="3589869"/>
            <a:ext cx="31614769" cy="1713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5A189-5A35-7565-D902-8A652961D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4D9198-895E-126E-8123-AA1219AFE5C2}"/>
              </a:ext>
            </a:extLst>
          </p:cNvPr>
          <p:cNvSpPr txBox="1">
            <a:spLocks/>
          </p:cNvSpPr>
          <p:nvPr/>
        </p:nvSpPr>
        <p:spPr>
          <a:xfrm>
            <a:off x="14626182" y="1368404"/>
            <a:ext cx="2904035" cy="80907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26C801-90E2-E597-1C06-05D46B988918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C1641-6B88-B130-BDA8-0C0D19142F28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6534D9-C00B-C53E-BE6D-937AF811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" t="-872" r="-427" b="-872"/>
          <a:stretch>
            <a:fillRect/>
          </a:stretch>
        </p:blipFill>
        <p:spPr>
          <a:xfrm>
            <a:off x="481632" y="3149599"/>
            <a:ext cx="31211341" cy="1713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53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3522-46AF-F104-794D-8A8DA6291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12C5F1-9B74-91D8-8609-563669C2FBF1}"/>
              </a:ext>
            </a:extLst>
          </p:cNvPr>
          <p:cNvSpPr txBox="1">
            <a:spLocks/>
          </p:cNvSpPr>
          <p:nvPr/>
        </p:nvSpPr>
        <p:spPr>
          <a:xfrm>
            <a:off x="15241813" y="1143553"/>
            <a:ext cx="1672773" cy="110264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AAEF7F-94DA-35EA-5911-0A3669E63BB8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ACB72B-3155-EC69-D04F-E32FD2721377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9155B3-939A-3529-A37E-EC5211CBB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3" t="-1255" r="-558" b="-381"/>
          <a:stretch>
            <a:fillRect/>
          </a:stretch>
        </p:blipFill>
        <p:spPr>
          <a:xfrm>
            <a:off x="372532" y="3386667"/>
            <a:ext cx="31495999" cy="1725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7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BA9ED-192F-90BA-665A-B13152A78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D50F4C0-67E1-2F93-C327-57282F5397AD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BBD5568-361C-55CD-5709-BB6D28AA9F6B}"/>
              </a:ext>
            </a:extLst>
          </p:cNvPr>
          <p:cNvSpPr txBox="1">
            <a:spLocks/>
          </p:cNvSpPr>
          <p:nvPr/>
        </p:nvSpPr>
        <p:spPr>
          <a:xfrm>
            <a:off x="14902546" y="1464058"/>
            <a:ext cx="2351478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D724E8-D5A0-56C1-E3A6-635251CC0649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768A1-6AF7-DC32-4A7A-B07CF844B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8" t="-757" r="-433" b="-820"/>
          <a:stretch>
            <a:fillRect/>
          </a:stretch>
        </p:blipFill>
        <p:spPr>
          <a:xfrm>
            <a:off x="193720" y="3653769"/>
            <a:ext cx="31844148" cy="1737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92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F1F30-F883-146C-F1E8-954493F2A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4FA0EE8-6079-CDE2-0C65-2C8FF816E425}"/>
              </a:ext>
            </a:extLst>
          </p:cNvPr>
          <p:cNvSpPr txBox="1">
            <a:spLocks/>
          </p:cNvSpPr>
          <p:nvPr/>
        </p:nvSpPr>
        <p:spPr>
          <a:xfrm>
            <a:off x="14471857" y="1366976"/>
            <a:ext cx="3256227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28DD8C-807A-2E64-A54F-60965E51D0FD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735B2-426B-201D-5382-B4C4FA48EAD6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48759E-C17A-E288-F061-A1760D4C5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4" t="-1529" r="-691" b="-679"/>
          <a:stretch>
            <a:fillRect/>
          </a:stretch>
        </p:blipFill>
        <p:spPr>
          <a:xfrm>
            <a:off x="291693" y="3454399"/>
            <a:ext cx="31610706" cy="1736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00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EA80C-4988-3EA2-3C6C-348D75C58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E1D9FA-48A3-EB11-F49E-C79CCAC48EA6}"/>
              </a:ext>
            </a:extLst>
          </p:cNvPr>
          <p:cNvSpPr txBox="1">
            <a:spLocks/>
          </p:cNvSpPr>
          <p:nvPr/>
        </p:nvSpPr>
        <p:spPr>
          <a:xfrm>
            <a:off x="15018495" y="1680284"/>
            <a:ext cx="2162432" cy="4379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4B9796-F1F6-A221-19E6-0E84EE239E08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2BC5B6-44B3-85ED-CF65-E47670850E53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9B341F7-6A02-A4B2-38E7-046F96F73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2" t="-822" r="-278" b="-1120"/>
          <a:stretch>
            <a:fillRect/>
          </a:stretch>
        </p:blipFill>
        <p:spPr>
          <a:xfrm>
            <a:off x="519982" y="3623734"/>
            <a:ext cx="31179214" cy="1710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55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8623-5D6E-A4FD-94E3-458598E6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E2536FB-0281-6019-70D1-B21CF27A7AED}"/>
              </a:ext>
            </a:extLst>
          </p:cNvPr>
          <p:cNvSpPr txBox="1">
            <a:spLocks/>
          </p:cNvSpPr>
          <p:nvPr/>
        </p:nvSpPr>
        <p:spPr>
          <a:xfrm>
            <a:off x="14499699" y="1236347"/>
            <a:ext cx="3157001" cy="103999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09290A-0FFC-84C4-7AA6-65364E138309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622780-02F2-2DA0-9530-E1903B643728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61FB80-1A2F-7274-43C3-69512961E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1" t="-981" r="-530" b="-1941"/>
          <a:stretch>
            <a:fillRect/>
          </a:stretch>
        </p:blipFill>
        <p:spPr>
          <a:xfrm>
            <a:off x="543989" y="3928533"/>
            <a:ext cx="31122063" cy="1720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40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EDC4C-B4AB-2471-3E65-857F1AC99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95A46E3-069F-1F1C-9DFF-944D10336313}"/>
              </a:ext>
            </a:extLst>
          </p:cNvPr>
          <p:cNvSpPr txBox="1">
            <a:spLocks/>
          </p:cNvSpPr>
          <p:nvPr/>
        </p:nvSpPr>
        <p:spPr>
          <a:xfrm>
            <a:off x="14626182" y="1368404"/>
            <a:ext cx="2904035" cy="80907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7E9C4F-11ED-7BE6-A469-DF3D148B4ACA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BAFF8-01E9-D5AF-C3A9-E56EB202EE4D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191BF-C3D8-7DED-3F8C-78E549DEB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4" t="-1661" r="-850" b="-1290"/>
          <a:stretch>
            <a:fillRect/>
          </a:stretch>
        </p:blipFill>
        <p:spPr>
          <a:xfrm>
            <a:off x="347704" y="3251200"/>
            <a:ext cx="31526790" cy="1733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59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1CAC3-179B-1C62-BCC2-9F13ECC3D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008AC5F-F8A8-7134-E1AB-4216340C2362}"/>
              </a:ext>
            </a:extLst>
          </p:cNvPr>
          <p:cNvSpPr txBox="1">
            <a:spLocks/>
          </p:cNvSpPr>
          <p:nvPr/>
        </p:nvSpPr>
        <p:spPr>
          <a:xfrm>
            <a:off x="15241813" y="1143553"/>
            <a:ext cx="1672773" cy="110264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6A0848-4E5C-7AC4-8A70-22266530CD99}"/>
              </a:ext>
            </a:extLst>
          </p:cNvPr>
          <p:cNvSpPr txBox="1"/>
          <p:nvPr/>
        </p:nvSpPr>
        <p:spPr>
          <a:xfrm>
            <a:off x="144502" y="135264"/>
            <a:ext cx="177202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3.D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21AFE4-A00B-4639-0D17-DEDE0E305399}"/>
              </a:ext>
            </a:extLst>
          </p:cNvPr>
          <p:cNvSpPr txBox="1"/>
          <p:nvPr/>
        </p:nvSpPr>
        <p:spPr>
          <a:xfrm>
            <a:off x="9078686" y="1727094"/>
            <a:ext cx="1898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794DE-A222-ABAD-5D33-9096E84C8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3" t="-979" r="-472" b="-916"/>
          <a:stretch>
            <a:fillRect/>
          </a:stretch>
        </p:blipFill>
        <p:spPr>
          <a:xfrm>
            <a:off x="404690" y="3364491"/>
            <a:ext cx="31429977" cy="1722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15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144</Words>
  <Application>Microsoft Office PowerPoint</Application>
  <PresentationFormat>Custom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2026-09-04T02:23:55Z</dcterms:modified>
</cp:coreProperties>
</file>