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ti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16"/>
  </p:notesMasterIdLst>
  <p:sldIdLst>
    <p:sldId id="258" r:id="rId2"/>
    <p:sldId id="263" r:id="rId3"/>
    <p:sldId id="264" r:id="rId4"/>
    <p:sldId id="265" r:id="rId5"/>
    <p:sldId id="266" r:id="rId6"/>
    <p:sldId id="267" r:id="rId7"/>
    <p:sldId id="268" r:id="rId8"/>
    <p:sldId id="269" r:id="rId9"/>
    <p:sldId id="270" r:id="rId10"/>
    <p:sldId id="271" r:id="rId11"/>
    <p:sldId id="272" r:id="rId12"/>
    <p:sldId id="273" r:id="rId13"/>
    <p:sldId id="274" r:id="rId14"/>
    <p:sldId id="275" r:id="rId15"/>
  </p:sldIdLst>
  <p:sldSz cx="32004000" cy="22860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7080" userDrawn="1">
          <p15:clr>
            <a:srgbClr val="A4A3A4"/>
          </p15:clr>
        </p15:guide>
        <p15:guide id="2" pos="10128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091E133-530F-4C55-B219-1EAF390D9708}" v="8" dt="2026-09-03T08:21:46.51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689" autoAdjust="0"/>
    <p:restoredTop sz="94660"/>
  </p:normalViewPr>
  <p:slideViewPr>
    <p:cSldViewPr snapToGrid="0" showGuides="1">
      <p:cViewPr>
        <p:scale>
          <a:sx n="17" d="100"/>
          <a:sy n="17" d="100"/>
        </p:scale>
        <p:origin x="1572" y="348"/>
      </p:cViewPr>
      <p:guideLst>
        <p:guide orient="horz" pos="7080"/>
        <p:guide pos="10128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microsoft.com/office/2016/11/relationships/changesInfo" Target="changesInfos/changesInfo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Inyoung OH" userId="dd04d54c897460e9" providerId="LiveId" clId="{5CD25753-A126-4772-89A0-37C453BD2BFB}"/>
    <pc:docChg chg="undo redo custSel addSld delSld modSld sldOrd">
      <pc:chgData name="Inyoung OH" userId="dd04d54c897460e9" providerId="LiveId" clId="{5CD25753-A126-4772-89A0-37C453BD2BFB}" dt="2026-09-04T02:11:25.376" v="25071" actId="1037"/>
      <pc:docMkLst>
        <pc:docMk/>
      </pc:docMkLst>
      <pc:sldChg chg="addSp delSp modSp del mod">
        <pc:chgData name="Inyoung OH" userId="dd04d54c897460e9" providerId="LiveId" clId="{5CD25753-A126-4772-89A0-37C453BD2BFB}" dt="2026-09-03T05:43:47.074" v="24618" actId="2696"/>
        <pc:sldMkLst>
          <pc:docMk/>
          <pc:sldMk cId="1884589455" sldId="257"/>
        </pc:sldMkLst>
      </pc:sldChg>
      <pc:sldChg chg="modSp mod">
        <pc:chgData name="Inyoung OH" userId="dd04d54c897460e9" providerId="LiveId" clId="{5CD25753-A126-4772-89A0-37C453BD2BFB}" dt="2026-08-31T08:24:26.896" v="2160" actId="20577"/>
        <pc:sldMkLst>
          <pc:docMk/>
          <pc:sldMk cId="3731048588" sldId="258"/>
        </pc:sldMkLst>
        <pc:spChg chg="mod">
          <ac:chgData name="Inyoung OH" userId="dd04d54c897460e9" providerId="LiveId" clId="{5CD25753-A126-4772-89A0-37C453BD2BFB}" dt="2026-08-31T08:21:39.672" v="2156" actId="20577"/>
          <ac:spMkLst>
            <pc:docMk/>
            <pc:sldMk cId="3731048588" sldId="258"/>
            <ac:spMk id="2" creationId="{13B2F92A-39B8-62A5-71BC-CF7E3FF53691}"/>
          </ac:spMkLst>
        </pc:spChg>
        <pc:spChg chg="mod">
          <ac:chgData name="Inyoung OH" userId="dd04d54c897460e9" providerId="LiveId" clId="{5CD25753-A126-4772-89A0-37C453BD2BFB}" dt="2026-08-31T08:24:26.896" v="2160" actId="20577"/>
          <ac:spMkLst>
            <pc:docMk/>
            <pc:sldMk cId="3731048588" sldId="258"/>
            <ac:spMk id="3" creationId="{EE6AA45B-BFC4-5C4E-7143-377D3AE1EE4D}"/>
          </ac:spMkLst>
        </pc:spChg>
      </pc:sldChg>
      <pc:sldChg chg="addSp modSp del mod">
        <pc:chgData name="Inyoung OH" userId="dd04d54c897460e9" providerId="LiveId" clId="{5CD25753-A126-4772-89A0-37C453BD2BFB}" dt="2026-09-03T05:43:32.859" v="24617" actId="2696"/>
        <pc:sldMkLst>
          <pc:docMk/>
          <pc:sldMk cId="3898022997" sldId="259"/>
        </pc:sldMkLst>
      </pc:sldChg>
      <pc:sldChg chg="addSp delSp modSp del mod">
        <pc:chgData name="Inyoung OH" userId="dd04d54c897460e9" providerId="LiveId" clId="{5CD25753-A126-4772-89A0-37C453BD2BFB}" dt="2026-09-03T05:43:32.859" v="24617" actId="2696"/>
        <pc:sldMkLst>
          <pc:docMk/>
          <pc:sldMk cId="756732089" sldId="260"/>
        </pc:sldMkLst>
      </pc:sldChg>
      <pc:sldChg chg="addSp delSp modSp del mod ord">
        <pc:chgData name="Inyoung OH" userId="dd04d54c897460e9" providerId="LiveId" clId="{5CD25753-A126-4772-89A0-37C453BD2BFB}" dt="2026-09-03T05:43:32.859" v="24617" actId="2696"/>
        <pc:sldMkLst>
          <pc:docMk/>
          <pc:sldMk cId="2533756598" sldId="261"/>
        </pc:sldMkLst>
      </pc:sldChg>
      <pc:sldChg chg="addSp delSp modSp del mod ord">
        <pc:chgData name="Inyoung OH" userId="dd04d54c897460e9" providerId="LiveId" clId="{5CD25753-A126-4772-89A0-37C453BD2BFB}" dt="2026-09-03T05:43:32.859" v="24617" actId="2696"/>
        <pc:sldMkLst>
          <pc:docMk/>
          <pc:sldMk cId="3053201856" sldId="262"/>
        </pc:sldMkLst>
      </pc:sldChg>
      <pc:sldChg chg="addSp delSp modSp mod">
        <pc:chgData name="Inyoung OH" userId="dd04d54c897460e9" providerId="LiveId" clId="{5CD25753-A126-4772-89A0-37C453BD2BFB}" dt="2026-09-02T05:57:21.625" v="7893" actId="1037"/>
        <pc:sldMkLst>
          <pc:docMk/>
          <pc:sldMk cId="2244746539" sldId="263"/>
        </pc:sldMkLst>
        <pc:spChg chg="mod">
          <ac:chgData name="Inyoung OH" userId="dd04d54c897460e9" providerId="LiveId" clId="{5CD25753-A126-4772-89A0-37C453BD2BFB}" dt="2026-09-02T02:50:32.986" v="5084" actId="14100"/>
          <ac:spMkLst>
            <pc:docMk/>
            <pc:sldMk cId="2244746539" sldId="263"/>
            <ac:spMk id="2" creationId="{6F920113-2EC8-4D92-B17A-1C89C114A5C0}"/>
          </ac:spMkLst>
        </pc:spChg>
        <pc:spChg chg="add mod">
          <ac:chgData name="Inyoung OH" userId="dd04d54c897460e9" providerId="LiveId" clId="{5CD25753-A126-4772-89A0-37C453BD2BFB}" dt="2026-09-02T02:38:27.945" v="4270" actId="1036"/>
          <ac:spMkLst>
            <pc:docMk/>
            <pc:sldMk cId="2244746539" sldId="263"/>
            <ac:spMk id="3" creationId="{C156E113-9610-4534-8EE8-D7EF5830A038}"/>
          </ac:spMkLst>
        </pc:spChg>
        <pc:spChg chg="add mod">
          <ac:chgData name="Inyoung OH" userId="dd04d54c897460e9" providerId="LiveId" clId="{5CD25753-A126-4772-89A0-37C453BD2BFB}" dt="2026-09-02T02:47:31.347" v="4912" actId="1037"/>
          <ac:spMkLst>
            <pc:docMk/>
            <pc:sldMk cId="2244746539" sldId="263"/>
            <ac:spMk id="4" creationId="{5A465109-7D5C-E728-13B3-10BB56ABEAD3}"/>
          </ac:spMkLst>
        </pc:spChg>
        <pc:spChg chg="mod">
          <ac:chgData name="Inyoung OH" userId="dd04d54c897460e9" providerId="LiveId" clId="{5CD25753-A126-4772-89A0-37C453BD2BFB}" dt="2026-08-31T01:45:32.354" v="282" actId="1036"/>
          <ac:spMkLst>
            <pc:docMk/>
            <pc:sldMk cId="2244746539" sldId="263"/>
            <ac:spMk id="5" creationId="{4CA6FCC0-BA14-6906-CE8D-381167471EEF}"/>
          </ac:spMkLst>
        </pc:spChg>
        <pc:spChg chg="mod">
          <ac:chgData name="Inyoung OH" userId="dd04d54c897460e9" providerId="LiveId" clId="{5CD25753-A126-4772-89A0-37C453BD2BFB}" dt="2026-09-02T02:44:01.057" v="4735" actId="1036"/>
          <ac:spMkLst>
            <pc:docMk/>
            <pc:sldMk cId="2244746539" sldId="263"/>
            <ac:spMk id="6" creationId="{A48B6017-98DA-8929-5292-70047C3493AE}"/>
          </ac:spMkLst>
        </pc:spChg>
        <pc:spChg chg="add mod">
          <ac:chgData name="Inyoung OH" userId="dd04d54c897460e9" providerId="LiveId" clId="{5CD25753-A126-4772-89A0-37C453BD2BFB}" dt="2026-09-02T02:43:31.472" v="4680" actId="1036"/>
          <ac:spMkLst>
            <pc:docMk/>
            <pc:sldMk cId="2244746539" sldId="263"/>
            <ac:spMk id="7" creationId="{5EB15B82-0AEF-E842-3623-189026BE154E}"/>
          </ac:spMkLst>
        </pc:spChg>
        <pc:spChg chg="add mod">
          <ac:chgData name="Inyoung OH" userId="dd04d54c897460e9" providerId="LiveId" clId="{5CD25753-A126-4772-89A0-37C453BD2BFB}" dt="2026-09-02T02:43:36.283" v="4684" actId="1037"/>
          <ac:spMkLst>
            <pc:docMk/>
            <pc:sldMk cId="2244746539" sldId="263"/>
            <ac:spMk id="8" creationId="{A54CECE1-E597-DC38-0829-D7A8BEA49BFD}"/>
          </ac:spMkLst>
        </pc:spChg>
        <pc:spChg chg="add mod">
          <ac:chgData name="Inyoung OH" userId="dd04d54c897460e9" providerId="LiveId" clId="{5CD25753-A126-4772-89A0-37C453BD2BFB}" dt="2026-09-02T02:44:54.669" v="4789" actId="1037"/>
          <ac:spMkLst>
            <pc:docMk/>
            <pc:sldMk cId="2244746539" sldId="263"/>
            <ac:spMk id="9" creationId="{3C699F0B-A09B-8094-89AE-AC0E3F472B20}"/>
          </ac:spMkLst>
        </pc:spChg>
        <pc:spChg chg="mod">
          <ac:chgData name="Inyoung OH" userId="dd04d54c897460e9" providerId="LiveId" clId="{5CD25753-A126-4772-89A0-37C453BD2BFB}" dt="2026-09-02T02:43:07.937" v="4635" actId="1038"/>
          <ac:spMkLst>
            <pc:docMk/>
            <pc:sldMk cId="2244746539" sldId="263"/>
            <ac:spMk id="10" creationId="{DF099799-DDC1-11A3-943D-D0C6E29233BE}"/>
          </ac:spMkLst>
        </pc:spChg>
        <pc:spChg chg="add mod">
          <ac:chgData name="Inyoung OH" userId="dd04d54c897460e9" providerId="LiveId" clId="{5CD25753-A126-4772-89A0-37C453BD2BFB}" dt="2026-09-02T02:39:59.930" v="4450" actId="1035"/>
          <ac:spMkLst>
            <pc:docMk/>
            <pc:sldMk cId="2244746539" sldId="263"/>
            <ac:spMk id="11" creationId="{DB36647F-53BC-99E7-4384-D22093FD9C90}"/>
          </ac:spMkLst>
        </pc:spChg>
        <pc:spChg chg="add mod">
          <ac:chgData name="Inyoung OH" userId="dd04d54c897460e9" providerId="LiveId" clId="{5CD25753-A126-4772-89A0-37C453BD2BFB}" dt="2026-09-02T02:42:00.781" v="4493" actId="1035"/>
          <ac:spMkLst>
            <pc:docMk/>
            <pc:sldMk cId="2244746539" sldId="263"/>
            <ac:spMk id="19" creationId="{7D8522B9-2A56-414F-1758-4A683C442C7C}"/>
          </ac:spMkLst>
        </pc:spChg>
        <pc:spChg chg="add mod">
          <ac:chgData name="Inyoung OH" userId="dd04d54c897460e9" providerId="LiveId" clId="{5CD25753-A126-4772-89A0-37C453BD2BFB}" dt="2026-09-02T05:56:21.862" v="7804" actId="1038"/>
          <ac:spMkLst>
            <pc:docMk/>
            <pc:sldMk cId="2244746539" sldId="263"/>
            <ac:spMk id="20" creationId="{7F3ACBC3-0F1C-1676-4B53-9CF6820D75CF}"/>
          </ac:spMkLst>
        </pc:spChg>
        <pc:spChg chg="add mod">
          <ac:chgData name="Inyoung OH" userId="dd04d54c897460e9" providerId="LiveId" clId="{5CD25753-A126-4772-89A0-37C453BD2BFB}" dt="2026-09-02T02:47:42.962" v="4946" actId="1037"/>
          <ac:spMkLst>
            <pc:docMk/>
            <pc:sldMk cId="2244746539" sldId="263"/>
            <ac:spMk id="21" creationId="{5AB48EFF-5304-33EF-F1F6-68C27502F186}"/>
          </ac:spMkLst>
        </pc:spChg>
        <pc:spChg chg="mod">
          <ac:chgData name="Inyoung OH" userId="dd04d54c897460e9" providerId="LiveId" clId="{5CD25753-A126-4772-89A0-37C453BD2BFB}" dt="2026-09-02T02:48:27.507" v="5048" actId="1036"/>
          <ac:spMkLst>
            <pc:docMk/>
            <pc:sldMk cId="2244746539" sldId="263"/>
            <ac:spMk id="29" creationId="{3464845A-1B98-97F2-4980-67327A1BFCF8}"/>
          </ac:spMkLst>
        </pc:spChg>
        <pc:spChg chg="mod">
          <ac:chgData name="Inyoung OH" userId="dd04d54c897460e9" providerId="LiveId" clId="{5CD25753-A126-4772-89A0-37C453BD2BFB}" dt="2026-09-02T05:57:21.625" v="7893" actId="1037"/>
          <ac:spMkLst>
            <pc:docMk/>
            <pc:sldMk cId="2244746539" sldId="263"/>
            <ac:spMk id="30" creationId="{8D8BA979-83F7-1238-4FDE-8D72A866888E}"/>
          </ac:spMkLst>
        </pc:spChg>
        <pc:picChg chg="mod">
          <ac:chgData name="Inyoung OH" userId="dd04d54c897460e9" providerId="LiveId" clId="{5CD25753-A126-4772-89A0-37C453BD2BFB}" dt="2026-09-02T02:47:54.017" v="4957" actId="1036"/>
          <ac:picMkLst>
            <pc:docMk/>
            <pc:sldMk cId="2244746539" sldId="263"/>
            <ac:picMk id="13" creationId="{E2A7EA81-6A8C-2E32-4C8A-84DC472385CE}"/>
          </ac:picMkLst>
        </pc:picChg>
        <pc:picChg chg="mod">
          <ac:chgData name="Inyoung OH" userId="dd04d54c897460e9" providerId="LiveId" clId="{5CD25753-A126-4772-89A0-37C453BD2BFB}" dt="2026-09-02T02:47:54.017" v="4957" actId="1036"/>
          <ac:picMkLst>
            <pc:docMk/>
            <pc:sldMk cId="2244746539" sldId="263"/>
            <ac:picMk id="14" creationId="{9A9AFAD7-8EC7-F69F-9CB0-1400F805007A}"/>
          </ac:picMkLst>
        </pc:picChg>
        <pc:picChg chg="mod">
          <ac:chgData name="Inyoung OH" userId="dd04d54c897460e9" providerId="LiveId" clId="{5CD25753-A126-4772-89A0-37C453BD2BFB}" dt="2026-09-02T02:47:54.017" v="4957" actId="1036"/>
          <ac:picMkLst>
            <pc:docMk/>
            <pc:sldMk cId="2244746539" sldId="263"/>
            <ac:picMk id="15" creationId="{0F3417D4-185C-DC03-4C47-D19A93D3F973}"/>
          </ac:picMkLst>
        </pc:picChg>
        <pc:picChg chg="mod">
          <ac:chgData name="Inyoung OH" userId="dd04d54c897460e9" providerId="LiveId" clId="{5CD25753-A126-4772-89A0-37C453BD2BFB}" dt="2026-09-02T02:47:54.017" v="4957" actId="1036"/>
          <ac:picMkLst>
            <pc:docMk/>
            <pc:sldMk cId="2244746539" sldId="263"/>
            <ac:picMk id="16" creationId="{7F754BFD-CA5D-ED1B-4D0B-ACB68DE75041}"/>
          </ac:picMkLst>
        </pc:picChg>
        <pc:picChg chg="mod">
          <ac:chgData name="Inyoung OH" userId="dd04d54c897460e9" providerId="LiveId" clId="{5CD25753-A126-4772-89A0-37C453BD2BFB}" dt="2026-09-02T02:47:54.017" v="4957" actId="1036"/>
          <ac:picMkLst>
            <pc:docMk/>
            <pc:sldMk cId="2244746539" sldId="263"/>
            <ac:picMk id="17" creationId="{00E856C3-4949-80C9-D487-A6D082774BDA}"/>
          </ac:picMkLst>
        </pc:picChg>
        <pc:picChg chg="mod">
          <ac:chgData name="Inyoung OH" userId="dd04d54c897460e9" providerId="LiveId" clId="{5CD25753-A126-4772-89A0-37C453BD2BFB}" dt="2026-09-02T02:47:31.347" v="4912" actId="1037"/>
          <ac:picMkLst>
            <pc:docMk/>
            <pc:sldMk cId="2244746539" sldId="263"/>
            <ac:picMk id="18" creationId="{BA22C7B7-C90B-BC76-4346-ACD202973645}"/>
          </ac:picMkLst>
        </pc:picChg>
        <pc:picChg chg="mod">
          <ac:chgData name="Inyoung OH" userId="dd04d54c897460e9" providerId="LiveId" clId="{5CD25753-A126-4772-89A0-37C453BD2BFB}" dt="2026-09-02T02:47:38.607" v="4933" actId="1036"/>
          <ac:picMkLst>
            <pc:docMk/>
            <pc:sldMk cId="2244746539" sldId="263"/>
            <ac:picMk id="22" creationId="{F4735569-97C5-20E0-442A-C740E6FB205F}"/>
          </ac:picMkLst>
        </pc:picChg>
        <pc:picChg chg="mod">
          <ac:chgData name="Inyoung OH" userId="dd04d54c897460e9" providerId="LiveId" clId="{5CD25753-A126-4772-89A0-37C453BD2BFB}" dt="2026-09-02T02:48:27.507" v="5048" actId="1036"/>
          <ac:picMkLst>
            <pc:docMk/>
            <pc:sldMk cId="2244746539" sldId="263"/>
            <ac:picMk id="23" creationId="{A4776523-5F44-5AA6-CDE0-F8A8AD0AE4C3}"/>
          </ac:picMkLst>
        </pc:picChg>
        <pc:picChg chg="mod">
          <ac:chgData name="Inyoung OH" userId="dd04d54c897460e9" providerId="LiveId" clId="{5CD25753-A126-4772-89A0-37C453BD2BFB}" dt="2026-09-02T02:49:40.003" v="5073" actId="1036"/>
          <ac:picMkLst>
            <pc:docMk/>
            <pc:sldMk cId="2244746539" sldId="263"/>
            <ac:picMk id="24" creationId="{0FA0F6F7-3B9E-7E6B-D72F-DA4921B9734E}"/>
          </ac:picMkLst>
        </pc:picChg>
        <pc:picChg chg="mod">
          <ac:chgData name="Inyoung OH" userId="dd04d54c897460e9" providerId="LiveId" clId="{5CD25753-A126-4772-89A0-37C453BD2BFB}" dt="2026-09-02T02:49:40.003" v="5073" actId="1036"/>
          <ac:picMkLst>
            <pc:docMk/>
            <pc:sldMk cId="2244746539" sldId="263"/>
            <ac:picMk id="25" creationId="{2C12CB84-F464-0FF7-6CC3-9159F0A574B4}"/>
          </ac:picMkLst>
        </pc:picChg>
        <pc:picChg chg="mod">
          <ac:chgData name="Inyoung OH" userId="dd04d54c897460e9" providerId="LiveId" clId="{5CD25753-A126-4772-89A0-37C453BD2BFB}" dt="2026-09-02T02:49:40.003" v="5073" actId="1036"/>
          <ac:picMkLst>
            <pc:docMk/>
            <pc:sldMk cId="2244746539" sldId="263"/>
            <ac:picMk id="26" creationId="{694D254D-AA89-F46B-45F2-B821486C5012}"/>
          </ac:picMkLst>
        </pc:picChg>
        <pc:picChg chg="mod">
          <ac:chgData name="Inyoung OH" userId="dd04d54c897460e9" providerId="LiveId" clId="{5CD25753-A126-4772-89A0-37C453BD2BFB}" dt="2026-09-02T02:49:40.003" v="5073" actId="1036"/>
          <ac:picMkLst>
            <pc:docMk/>
            <pc:sldMk cId="2244746539" sldId="263"/>
            <ac:picMk id="27" creationId="{3C40E82A-40DF-306B-6E48-2E7EDA8E2DF1}"/>
          </ac:picMkLst>
        </pc:picChg>
        <pc:picChg chg="mod">
          <ac:chgData name="Inyoung OH" userId="dd04d54c897460e9" providerId="LiveId" clId="{5CD25753-A126-4772-89A0-37C453BD2BFB}" dt="2026-09-02T02:49:40.003" v="5073" actId="1036"/>
          <ac:picMkLst>
            <pc:docMk/>
            <pc:sldMk cId="2244746539" sldId="263"/>
            <ac:picMk id="28" creationId="{44122434-8198-AA5B-E80F-9C392B93B8F7}"/>
          </ac:picMkLst>
        </pc:picChg>
        <pc:picChg chg="mod">
          <ac:chgData name="Inyoung OH" userId="dd04d54c897460e9" providerId="LiveId" clId="{5CD25753-A126-4772-89A0-37C453BD2BFB}" dt="2026-09-02T02:48:04.891" v="4996" actId="1038"/>
          <ac:picMkLst>
            <pc:docMk/>
            <pc:sldMk cId="2244746539" sldId="263"/>
            <ac:picMk id="31" creationId="{63573B2D-E60E-71DD-FF96-23E415226E09}"/>
          </ac:picMkLst>
        </pc:picChg>
        <pc:picChg chg="add mod modCrop">
          <ac:chgData name="Inyoung OH" userId="dd04d54c897460e9" providerId="LiveId" clId="{5CD25753-A126-4772-89A0-37C453BD2BFB}" dt="2026-09-02T02:50:24.164" v="5083" actId="1037"/>
          <ac:picMkLst>
            <pc:docMk/>
            <pc:sldMk cId="2244746539" sldId="263"/>
            <ac:picMk id="38" creationId="{8024801A-F81C-034C-C5CA-D4881A087571}"/>
          </ac:picMkLst>
        </pc:picChg>
      </pc:sldChg>
      <pc:sldChg chg="addSp delSp modSp new mod">
        <pc:chgData name="Inyoung OH" userId="dd04d54c897460e9" providerId="LiveId" clId="{5CD25753-A126-4772-89A0-37C453BD2BFB}" dt="2026-09-04T02:04:43.274" v="24816" actId="1038"/>
        <pc:sldMkLst>
          <pc:docMk/>
          <pc:sldMk cId="2461091477" sldId="264"/>
        </pc:sldMkLst>
        <pc:spChg chg="del">
          <ac:chgData name="Inyoung OH" userId="dd04d54c897460e9" providerId="LiveId" clId="{5CD25753-A126-4772-89A0-37C453BD2BFB}" dt="2026-09-03T08:15:01.350" v="24620" actId="478"/>
          <ac:spMkLst>
            <pc:docMk/>
            <pc:sldMk cId="2461091477" sldId="264"/>
            <ac:spMk id="2" creationId="{86A26D08-2CAF-8990-0EA4-5380770DB59C}"/>
          </ac:spMkLst>
        </pc:spChg>
        <pc:spChg chg="del">
          <ac:chgData name="Inyoung OH" userId="dd04d54c897460e9" providerId="LiveId" clId="{5CD25753-A126-4772-89A0-37C453BD2BFB}" dt="2026-09-03T08:15:01.350" v="24620" actId="478"/>
          <ac:spMkLst>
            <pc:docMk/>
            <pc:sldMk cId="2461091477" sldId="264"/>
            <ac:spMk id="3" creationId="{55679BAF-D039-12FB-41E3-8CED269098D4}"/>
          </ac:spMkLst>
        </pc:spChg>
        <pc:spChg chg="add">
          <ac:chgData name="Inyoung OH" userId="dd04d54c897460e9" providerId="LiveId" clId="{5CD25753-A126-4772-89A0-37C453BD2BFB}" dt="2026-09-03T08:15:08.396" v="24621" actId="22"/>
          <ac:spMkLst>
            <pc:docMk/>
            <pc:sldMk cId="2461091477" sldId="264"/>
            <ac:spMk id="5" creationId="{6532B518-3D8F-6A28-3075-0BBD538E5DC5}"/>
          </ac:spMkLst>
        </pc:spChg>
        <pc:spChg chg="add mod">
          <ac:chgData name="Inyoung OH" userId="dd04d54c897460e9" providerId="LiveId" clId="{5CD25753-A126-4772-89A0-37C453BD2BFB}" dt="2026-09-03T08:15:35.643" v="24625" actId="1076"/>
          <ac:spMkLst>
            <pc:docMk/>
            <pc:sldMk cId="2461091477" sldId="264"/>
            <ac:spMk id="7" creationId="{2BB3BD6C-9748-ECFB-4C81-20382ACF6186}"/>
          </ac:spMkLst>
        </pc:spChg>
        <pc:spChg chg="add mod">
          <ac:chgData name="Inyoung OH" userId="dd04d54c897460e9" providerId="LiveId" clId="{5CD25753-A126-4772-89A0-37C453BD2BFB}" dt="2026-09-03T08:15:47.898" v="24637" actId="1037"/>
          <ac:spMkLst>
            <pc:docMk/>
            <pc:sldMk cId="2461091477" sldId="264"/>
            <ac:spMk id="9" creationId="{8609DBA3-323A-BA5F-4699-B84F4F92D0EA}"/>
          </ac:spMkLst>
        </pc:spChg>
        <pc:picChg chg="add mod modCrop">
          <ac:chgData name="Inyoung OH" userId="dd04d54c897460e9" providerId="LiveId" clId="{5CD25753-A126-4772-89A0-37C453BD2BFB}" dt="2026-09-04T02:04:43.274" v="24816" actId="1038"/>
          <ac:picMkLst>
            <pc:docMk/>
            <pc:sldMk cId="2461091477" sldId="264"/>
            <ac:picMk id="11" creationId="{DFDCEA65-C697-83D2-3200-9103F55900BC}"/>
          </ac:picMkLst>
        </pc:picChg>
      </pc:sldChg>
      <pc:sldChg chg="addSp delSp modSp del mod">
        <pc:chgData name="Inyoung OH" userId="dd04d54c897460e9" providerId="LiveId" clId="{5CD25753-A126-4772-89A0-37C453BD2BFB}" dt="2026-09-03T05:43:47.074" v="24618" actId="2696"/>
        <pc:sldMkLst>
          <pc:docMk/>
          <pc:sldMk cId="3480506048" sldId="264"/>
        </pc:sldMkLst>
      </pc:sldChg>
      <pc:sldChg chg="addSp delSp modSp del mod">
        <pc:chgData name="Inyoung OH" userId="dd04d54c897460e9" providerId="LiveId" clId="{5CD25753-A126-4772-89A0-37C453BD2BFB}" dt="2026-09-03T05:43:47.074" v="24618" actId="2696"/>
        <pc:sldMkLst>
          <pc:docMk/>
          <pc:sldMk cId="546158397" sldId="265"/>
        </pc:sldMkLst>
      </pc:sldChg>
      <pc:sldChg chg="addSp delSp modSp add mod">
        <pc:chgData name="Inyoung OH" userId="dd04d54c897460e9" providerId="LiveId" clId="{5CD25753-A126-4772-89A0-37C453BD2BFB}" dt="2026-09-04T02:05:24.485" v="24866" actId="1035"/>
        <pc:sldMkLst>
          <pc:docMk/>
          <pc:sldMk cId="2432103740" sldId="265"/>
        </pc:sldMkLst>
        <pc:spChg chg="add mod">
          <ac:chgData name="Inyoung OH" userId="dd04d54c897460e9" providerId="LiveId" clId="{5CD25753-A126-4772-89A0-37C453BD2BFB}" dt="2026-09-03T08:16:06.893" v="24651" actId="1035"/>
          <ac:spMkLst>
            <pc:docMk/>
            <pc:sldMk cId="2432103740" sldId="265"/>
            <ac:spMk id="3" creationId="{C2C689D0-2EEF-D9BF-24C9-A68B1CE5CFA0}"/>
          </ac:spMkLst>
        </pc:spChg>
        <pc:spChg chg="del">
          <ac:chgData name="Inyoung OH" userId="dd04d54c897460e9" providerId="LiveId" clId="{5CD25753-A126-4772-89A0-37C453BD2BFB}" dt="2026-09-03T08:15:52.093" v="24639" actId="478"/>
          <ac:spMkLst>
            <pc:docMk/>
            <pc:sldMk cId="2432103740" sldId="265"/>
            <ac:spMk id="9" creationId="{754ADC04-BF44-2FB6-9324-8BDCEFF96B97}"/>
          </ac:spMkLst>
        </pc:spChg>
        <pc:picChg chg="add mod modCrop">
          <ac:chgData name="Inyoung OH" userId="dd04d54c897460e9" providerId="LiveId" clId="{5CD25753-A126-4772-89A0-37C453BD2BFB}" dt="2026-09-04T02:05:24.485" v="24866" actId="1035"/>
          <ac:picMkLst>
            <pc:docMk/>
            <pc:sldMk cId="2432103740" sldId="265"/>
            <ac:picMk id="4" creationId="{575BFF3C-D3E5-9CAE-B8DE-98E3ADD95344}"/>
          </ac:picMkLst>
        </pc:picChg>
      </pc:sldChg>
      <pc:sldChg chg="addSp delSp modSp add mod">
        <pc:chgData name="Inyoung OH" userId="dd04d54c897460e9" providerId="LiveId" clId="{5CD25753-A126-4772-89A0-37C453BD2BFB}" dt="2026-09-04T02:05:55.468" v="24874" actId="14100"/>
        <pc:sldMkLst>
          <pc:docMk/>
          <pc:sldMk cId="785140957" sldId="266"/>
        </pc:sldMkLst>
        <pc:spChg chg="del">
          <ac:chgData name="Inyoung OH" userId="dd04d54c897460e9" providerId="LiveId" clId="{5CD25753-A126-4772-89A0-37C453BD2BFB}" dt="2026-09-03T08:16:11.450" v="24653" actId="478"/>
          <ac:spMkLst>
            <pc:docMk/>
            <pc:sldMk cId="785140957" sldId="266"/>
            <ac:spMk id="3" creationId="{E33062EC-CD7B-B78E-DC85-40D51CC7D7CB}"/>
          </ac:spMkLst>
        </pc:spChg>
        <pc:spChg chg="add mod">
          <ac:chgData name="Inyoung OH" userId="dd04d54c897460e9" providerId="LiveId" clId="{5CD25753-A126-4772-89A0-37C453BD2BFB}" dt="2026-09-03T08:16:26.907" v="24713" actId="1036"/>
          <ac:spMkLst>
            <pc:docMk/>
            <pc:sldMk cId="785140957" sldId="266"/>
            <ac:spMk id="4" creationId="{03BEF731-78C3-B94B-5307-5C95AA4ED394}"/>
          </ac:spMkLst>
        </pc:spChg>
        <pc:picChg chg="add mod modCrop">
          <ac:chgData name="Inyoung OH" userId="dd04d54c897460e9" providerId="LiveId" clId="{5CD25753-A126-4772-89A0-37C453BD2BFB}" dt="2026-09-04T02:05:55.468" v="24874" actId="14100"/>
          <ac:picMkLst>
            <pc:docMk/>
            <pc:sldMk cId="785140957" sldId="266"/>
            <ac:picMk id="8" creationId="{F8C973DD-8A59-9B6B-2132-0FF6B15FD4A3}"/>
          </ac:picMkLst>
        </pc:picChg>
      </pc:sldChg>
      <pc:sldChg chg="addSp delSp modSp del mod">
        <pc:chgData name="Inyoung OH" userId="dd04d54c897460e9" providerId="LiveId" clId="{5CD25753-A126-4772-89A0-37C453BD2BFB}" dt="2026-09-03T05:43:47.074" v="24618" actId="2696"/>
        <pc:sldMkLst>
          <pc:docMk/>
          <pc:sldMk cId="1936881445" sldId="266"/>
        </pc:sldMkLst>
      </pc:sldChg>
      <pc:sldChg chg="addSp delSp modSp add mod">
        <pc:chgData name="Inyoung OH" userId="dd04d54c897460e9" providerId="LiveId" clId="{5CD25753-A126-4772-89A0-37C453BD2BFB}" dt="2026-09-04T02:06:27.213" v="24900" actId="1036"/>
        <pc:sldMkLst>
          <pc:docMk/>
          <pc:sldMk cId="161036414" sldId="267"/>
        </pc:sldMkLst>
        <pc:spChg chg="add mod">
          <ac:chgData name="Inyoung OH" userId="dd04d54c897460e9" providerId="LiveId" clId="{5CD25753-A126-4772-89A0-37C453BD2BFB}" dt="2026-09-03T08:16:48.588" v="24725" actId="1035"/>
          <ac:spMkLst>
            <pc:docMk/>
            <pc:sldMk cId="161036414" sldId="267"/>
            <ac:spMk id="3" creationId="{06E7E7B0-6D26-3316-A90C-D89A5962C542}"/>
          </ac:spMkLst>
        </pc:spChg>
        <pc:spChg chg="del">
          <ac:chgData name="Inyoung OH" userId="dd04d54c897460e9" providerId="LiveId" clId="{5CD25753-A126-4772-89A0-37C453BD2BFB}" dt="2026-09-03T08:16:31.752" v="24715" actId="478"/>
          <ac:spMkLst>
            <pc:docMk/>
            <pc:sldMk cId="161036414" sldId="267"/>
            <ac:spMk id="4" creationId="{930FDCF6-F049-2AF8-304C-56270DFE0258}"/>
          </ac:spMkLst>
        </pc:spChg>
        <pc:picChg chg="add mod modCrop">
          <ac:chgData name="Inyoung OH" userId="dd04d54c897460e9" providerId="LiveId" clId="{5CD25753-A126-4772-89A0-37C453BD2BFB}" dt="2026-09-04T02:06:27.213" v="24900" actId="1036"/>
          <ac:picMkLst>
            <pc:docMk/>
            <pc:sldMk cId="161036414" sldId="267"/>
            <ac:picMk id="8" creationId="{2CF0E4DE-80A2-1CA1-8974-1E077D7AFCB5}"/>
          </ac:picMkLst>
        </pc:picChg>
      </pc:sldChg>
      <pc:sldChg chg="addSp delSp modSp del mod">
        <pc:chgData name="Inyoung OH" userId="dd04d54c897460e9" providerId="LiveId" clId="{5CD25753-A126-4772-89A0-37C453BD2BFB}" dt="2026-09-03T05:43:47.074" v="24618" actId="2696"/>
        <pc:sldMkLst>
          <pc:docMk/>
          <pc:sldMk cId="983310309" sldId="267"/>
        </pc:sldMkLst>
      </pc:sldChg>
      <pc:sldChg chg="addSp delSp modSp del mod">
        <pc:chgData name="Inyoung OH" userId="dd04d54c897460e9" providerId="LiveId" clId="{5CD25753-A126-4772-89A0-37C453BD2BFB}" dt="2026-09-03T05:43:47.074" v="24618" actId="2696"/>
        <pc:sldMkLst>
          <pc:docMk/>
          <pc:sldMk cId="2017055015" sldId="268"/>
        </pc:sldMkLst>
      </pc:sldChg>
      <pc:sldChg chg="addSp delSp modSp add mod">
        <pc:chgData name="Inyoung OH" userId="dd04d54c897460e9" providerId="LiveId" clId="{5CD25753-A126-4772-89A0-37C453BD2BFB}" dt="2026-09-04T02:07:13.197" v="24935" actId="1037"/>
        <pc:sldMkLst>
          <pc:docMk/>
          <pc:sldMk cId="3318653991" sldId="268"/>
        </pc:sldMkLst>
        <pc:spChg chg="del">
          <ac:chgData name="Inyoung OH" userId="dd04d54c897460e9" providerId="LiveId" clId="{5CD25753-A126-4772-89A0-37C453BD2BFB}" dt="2026-09-03T08:16:53.528" v="24727" actId="478"/>
          <ac:spMkLst>
            <pc:docMk/>
            <pc:sldMk cId="3318653991" sldId="268"/>
            <ac:spMk id="3" creationId="{B67030F2-1BDE-942C-1457-A6601D55480D}"/>
          </ac:spMkLst>
        </pc:spChg>
        <pc:spChg chg="add mod">
          <ac:chgData name="Inyoung OH" userId="dd04d54c897460e9" providerId="LiveId" clId="{5CD25753-A126-4772-89A0-37C453BD2BFB}" dt="2026-09-03T08:17:11.637" v="24736" actId="1035"/>
          <ac:spMkLst>
            <pc:docMk/>
            <pc:sldMk cId="3318653991" sldId="268"/>
            <ac:spMk id="4" creationId="{954D9198-895E-126E-8123-AA1219AFE5C2}"/>
          </ac:spMkLst>
        </pc:spChg>
        <pc:picChg chg="add mod modCrop">
          <ac:chgData name="Inyoung OH" userId="dd04d54c897460e9" providerId="LiveId" clId="{5CD25753-A126-4772-89A0-37C453BD2BFB}" dt="2026-09-04T02:07:13.197" v="24935" actId="1037"/>
          <ac:picMkLst>
            <pc:docMk/>
            <pc:sldMk cId="3318653991" sldId="268"/>
            <ac:picMk id="8" creationId="{8625875F-E8B3-0EA3-2367-95A1553AA14F}"/>
          </ac:picMkLst>
        </pc:picChg>
      </pc:sldChg>
      <pc:sldChg chg="addSp delSp modSp add mod">
        <pc:chgData name="Inyoung OH" userId="dd04d54c897460e9" providerId="LiveId" clId="{5CD25753-A126-4772-89A0-37C453BD2BFB}" dt="2026-09-04T02:07:41.817" v="24951" actId="1035"/>
        <pc:sldMkLst>
          <pc:docMk/>
          <pc:sldMk cId="2217770094" sldId="269"/>
        </pc:sldMkLst>
        <pc:spChg chg="add mod">
          <ac:chgData name="Inyoung OH" userId="dd04d54c897460e9" providerId="LiveId" clId="{5CD25753-A126-4772-89A0-37C453BD2BFB}" dt="2026-09-03T08:17:46.947" v="24747" actId="1036"/>
          <ac:spMkLst>
            <pc:docMk/>
            <pc:sldMk cId="2217770094" sldId="269"/>
            <ac:spMk id="3" creationId="{E412C5F1-9B74-91D8-8609-563669C2FBF1}"/>
          </ac:spMkLst>
        </pc:spChg>
        <pc:spChg chg="del">
          <ac:chgData name="Inyoung OH" userId="dd04d54c897460e9" providerId="LiveId" clId="{5CD25753-A126-4772-89A0-37C453BD2BFB}" dt="2026-09-03T08:17:20.205" v="24738" actId="478"/>
          <ac:spMkLst>
            <pc:docMk/>
            <pc:sldMk cId="2217770094" sldId="269"/>
            <ac:spMk id="4" creationId="{51F380E9-67FA-A655-EBEB-0174DE52522A}"/>
          </ac:spMkLst>
        </pc:spChg>
        <pc:picChg chg="add mod modCrop">
          <ac:chgData name="Inyoung OH" userId="dd04d54c897460e9" providerId="LiveId" clId="{5CD25753-A126-4772-89A0-37C453BD2BFB}" dt="2026-09-04T02:07:41.817" v="24951" actId="1035"/>
          <ac:picMkLst>
            <pc:docMk/>
            <pc:sldMk cId="2217770094" sldId="269"/>
            <ac:picMk id="8" creationId="{DDA54D58-6660-7451-1C6F-70A07F32DACF}"/>
          </ac:picMkLst>
        </pc:picChg>
      </pc:sldChg>
      <pc:sldChg chg="addSp delSp modSp del mod">
        <pc:chgData name="Inyoung OH" userId="dd04d54c897460e9" providerId="LiveId" clId="{5CD25753-A126-4772-89A0-37C453BD2BFB}" dt="2026-09-03T05:43:47.074" v="24618" actId="2696"/>
        <pc:sldMkLst>
          <pc:docMk/>
          <pc:sldMk cId="3773394407" sldId="269"/>
        </pc:sldMkLst>
        <pc:spChg chg="add mod">
          <ac:chgData name="Inyoung OH" userId="dd04d54c897460e9" providerId="LiveId" clId="{5CD25753-A126-4772-89A0-37C453BD2BFB}" dt="2026-09-03T02:16:46.775" v="24125" actId="14100"/>
          <ac:spMkLst>
            <pc:docMk/>
            <pc:sldMk cId="3773394407" sldId="269"/>
            <ac:spMk id="2" creationId="{B1D721D4-2BC8-A8EF-3AB3-7B26E453E00D}"/>
          </ac:spMkLst>
        </pc:spChg>
        <pc:spChg chg="mod">
          <ac:chgData name="Inyoung OH" userId="dd04d54c897460e9" providerId="LiveId" clId="{5CD25753-A126-4772-89A0-37C453BD2BFB}" dt="2026-09-03T02:11:01.975" v="23466" actId="1037"/>
          <ac:spMkLst>
            <pc:docMk/>
            <pc:sldMk cId="3773394407" sldId="269"/>
            <ac:spMk id="4" creationId="{3E6CABCB-52C5-D821-4E94-A685ED06EA71}"/>
          </ac:spMkLst>
        </pc:spChg>
        <pc:spChg chg="add del mod">
          <ac:chgData name="Inyoung OH" userId="dd04d54c897460e9" providerId="LiveId" clId="{5CD25753-A126-4772-89A0-37C453BD2BFB}" dt="2026-09-03T02:06:35.326" v="23409" actId="478"/>
          <ac:spMkLst>
            <pc:docMk/>
            <pc:sldMk cId="3773394407" sldId="269"/>
            <ac:spMk id="6" creationId="{3BC1D370-9414-2AAD-1DA7-A8E877E81EC6}"/>
          </ac:spMkLst>
        </pc:spChg>
        <pc:spChg chg="add mod">
          <ac:chgData name="Inyoung OH" userId="dd04d54c897460e9" providerId="LiveId" clId="{5CD25753-A126-4772-89A0-37C453BD2BFB}" dt="2026-09-03T02:16:17.431" v="24111" actId="1038"/>
          <ac:spMkLst>
            <pc:docMk/>
            <pc:sldMk cId="3773394407" sldId="269"/>
            <ac:spMk id="7" creationId="{B9D76C7A-9879-7B7E-B9F2-0C203B912ED1}"/>
          </ac:spMkLst>
        </pc:spChg>
        <pc:spChg chg="add mod">
          <ac:chgData name="Inyoung OH" userId="dd04d54c897460e9" providerId="LiveId" clId="{5CD25753-A126-4772-89A0-37C453BD2BFB}" dt="2026-09-03T02:13:33.777" v="23738" actId="1037"/>
          <ac:spMkLst>
            <pc:docMk/>
            <pc:sldMk cId="3773394407" sldId="269"/>
            <ac:spMk id="8" creationId="{6B3B7EC9-8CEA-0FCA-3DB0-406C0D1E2349}"/>
          </ac:spMkLst>
        </pc:spChg>
        <pc:spChg chg="mod">
          <ac:chgData name="Inyoung OH" userId="dd04d54c897460e9" providerId="LiveId" clId="{5CD25753-A126-4772-89A0-37C453BD2BFB}" dt="2026-09-03T02:12:23.894" v="23632" actId="1035"/>
          <ac:spMkLst>
            <pc:docMk/>
            <pc:sldMk cId="3773394407" sldId="269"/>
            <ac:spMk id="9" creationId="{BE840929-C571-CA62-C6E1-926DEBCF95A0}"/>
          </ac:spMkLst>
        </pc:spChg>
        <pc:spChg chg="mod">
          <ac:chgData name="Inyoung OH" userId="dd04d54c897460e9" providerId="LiveId" clId="{5CD25753-A126-4772-89A0-37C453BD2BFB}" dt="2026-09-03T02:12:27.402" v="23638" actId="1037"/>
          <ac:spMkLst>
            <pc:docMk/>
            <pc:sldMk cId="3773394407" sldId="269"/>
            <ac:spMk id="10" creationId="{ECFF6321-FD09-1C2B-D712-B2977BDF8D10}"/>
          </ac:spMkLst>
        </pc:spChg>
        <pc:spChg chg="add mod">
          <ac:chgData name="Inyoung OH" userId="dd04d54c897460e9" providerId="LiveId" clId="{5CD25753-A126-4772-89A0-37C453BD2BFB}" dt="2026-09-03T02:14:13.066" v="23807" actId="1038"/>
          <ac:spMkLst>
            <pc:docMk/>
            <pc:sldMk cId="3773394407" sldId="269"/>
            <ac:spMk id="11" creationId="{A2F43B12-F4BE-0E9D-2CE8-7F6635C95AC7}"/>
          </ac:spMkLst>
        </pc:spChg>
        <pc:spChg chg="add mod">
          <ac:chgData name="Inyoung OH" userId="dd04d54c897460e9" providerId="LiveId" clId="{5CD25753-A126-4772-89A0-37C453BD2BFB}" dt="2026-09-03T02:22:38.264" v="24613" actId="1038"/>
          <ac:spMkLst>
            <pc:docMk/>
            <pc:sldMk cId="3773394407" sldId="269"/>
            <ac:spMk id="12" creationId="{377AB5B3-7503-556C-5CC8-62077E0836C7}"/>
          </ac:spMkLst>
        </pc:spChg>
        <pc:spChg chg="add mod">
          <ac:chgData name="Inyoung OH" userId="dd04d54c897460e9" providerId="LiveId" clId="{5CD25753-A126-4772-89A0-37C453BD2BFB}" dt="2026-09-03T02:11:24.737" v="23515" actId="1037"/>
          <ac:spMkLst>
            <pc:docMk/>
            <pc:sldMk cId="3773394407" sldId="269"/>
            <ac:spMk id="13" creationId="{066A8356-78FE-056A-F92D-A26BD0CB7EF5}"/>
          </ac:spMkLst>
        </pc:spChg>
        <pc:spChg chg="add mod">
          <ac:chgData name="Inyoung OH" userId="dd04d54c897460e9" providerId="LiveId" clId="{5CD25753-A126-4772-89A0-37C453BD2BFB}" dt="2026-09-03T02:15:25.741" v="23989" actId="1036"/>
          <ac:spMkLst>
            <pc:docMk/>
            <pc:sldMk cId="3773394407" sldId="269"/>
            <ac:spMk id="32" creationId="{B2FB57C3-E37B-F6F3-8543-54F128327C08}"/>
          </ac:spMkLst>
        </pc:spChg>
        <pc:spChg chg="mod">
          <ac:chgData name="Inyoung OH" userId="dd04d54c897460e9" providerId="LiveId" clId="{5CD25753-A126-4772-89A0-37C453BD2BFB}" dt="2026-09-03T02:15:39.482" v="24052" actId="1035"/>
          <ac:spMkLst>
            <pc:docMk/>
            <pc:sldMk cId="3773394407" sldId="269"/>
            <ac:spMk id="33" creationId="{AEAFACC9-3F8B-FDC0-F1FE-E98875E7A9D3}"/>
          </ac:spMkLst>
        </pc:spChg>
        <pc:spChg chg="add mod">
          <ac:chgData name="Inyoung OH" userId="dd04d54c897460e9" providerId="LiveId" clId="{5CD25753-A126-4772-89A0-37C453BD2BFB}" dt="2026-09-03T02:15:50.544" v="24083" actId="1036"/>
          <ac:spMkLst>
            <pc:docMk/>
            <pc:sldMk cId="3773394407" sldId="269"/>
            <ac:spMk id="34" creationId="{84528785-97E8-E639-3497-C7174F0933F4}"/>
          </ac:spMkLst>
        </pc:spChg>
        <pc:spChg chg="mod">
          <ac:chgData name="Inyoung OH" userId="dd04d54c897460e9" providerId="LiveId" clId="{5CD25753-A126-4772-89A0-37C453BD2BFB}" dt="2026-09-03T02:20:14.540" v="24287" actId="1035"/>
          <ac:spMkLst>
            <pc:docMk/>
            <pc:sldMk cId="3773394407" sldId="269"/>
            <ac:spMk id="35" creationId="{FC5D6840-508B-846B-2504-CAAA53932E02}"/>
          </ac:spMkLst>
        </pc:spChg>
        <pc:spChg chg="mod">
          <ac:chgData name="Inyoung OH" userId="dd04d54c897460e9" providerId="LiveId" clId="{5CD25753-A126-4772-89A0-37C453BD2BFB}" dt="2026-09-03T02:16:08.248" v="24098" actId="1038"/>
          <ac:spMkLst>
            <pc:docMk/>
            <pc:sldMk cId="3773394407" sldId="269"/>
            <ac:spMk id="37" creationId="{9D1F403B-49DC-602E-A8E6-54E4CF78C3C9}"/>
          </ac:spMkLst>
        </pc:spChg>
        <pc:spChg chg="add mod">
          <ac:chgData name="Inyoung OH" userId="dd04d54c897460e9" providerId="LiveId" clId="{5CD25753-A126-4772-89A0-37C453BD2BFB}" dt="2026-09-03T02:21:10.934" v="24407" actId="1037"/>
          <ac:spMkLst>
            <pc:docMk/>
            <pc:sldMk cId="3773394407" sldId="269"/>
            <ac:spMk id="40" creationId="{15657E16-A150-C19E-459F-084A1E4B786F}"/>
          </ac:spMkLst>
        </pc:spChg>
        <pc:spChg chg="mod">
          <ac:chgData name="Inyoung OH" userId="dd04d54c897460e9" providerId="LiveId" clId="{5CD25753-A126-4772-89A0-37C453BD2BFB}" dt="2026-09-03T02:22:25.311" v="24612" actId="1037"/>
          <ac:spMkLst>
            <pc:docMk/>
            <pc:sldMk cId="3773394407" sldId="269"/>
            <ac:spMk id="42" creationId="{35A24D24-CD20-46AF-DF8B-D84DCFF73F59}"/>
          </ac:spMkLst>
        </pc:spChg>
        <pc:picChg chg="mod">
          <ac:chgData name="Inyoung OH" userId="dd04d54c897460e9" providerId="LiveId" clId="{5CD25753-A126-4772-89A0-37C453BD2BFB}" dt="2026-09-03T02:15:19.196" v="23959" actId="1036"/>
          <ac:picMkLst>
            <pc:docMk/>
            <pc:sldMk cId="3773394407" sldId="269"/>
            <ac:picMk id="14" creationId="{C2D83EDD-A2EE-C017-F22C-85CBE75DAFE4}"/>
          </ac:picMkLst>
        </pc:picChg>
        <pc:picChg chg="mod">
          <ac:chgData name="Inyoung OH" userId="dd04d54c897460e9" providerId="LiveId" clId="{5CD25753-A126-4772-89A0-37C453BD2BFB}" dt="2026-09-03T02:14:47.812" v="23899" actId="1036"/>
          <ac:picMkLst>
            <pc:docMk/>
            <pc:sldMk cId="3773394407" sldId="269"/>
            <ac:picMk id="15" creationId="{46840370-A881-A597-7C7E-35D7E3547BF7}"/>
          </ac:picMkLst>
        </pc:picChg>
        <pc:picChg chg="mod">
          <ac:chgData name="Inyoung OH" userId="dd04d54c897460e9" providerId="LiveId" clId="{5CD25753-A126-4772-89A0-37C453BD2BFB}" dt="2026-09-03T02:14:47.812" v="23899" actId="1036"/>
          <ac:picMkLst>
            <pc:docMk/>
            <pc:sldMk cId="3773394407" sldId="269"/>
            <ac:picMk id="16" creationId="{EAAF8767-0C94-A843-53FA-47F87D54B25E}"/>
          </ac:picMkLst>
        </pc:picChg>
        <pc:picChg chg="mod">
          <ac:chgData name="Inyoung OH" userId="dd04d54c897460e9" providerId="LiveId" clId="{5CD25753-A126-4772-89A0-37C453BD2BFB}" dt="2026-09-03T02:14:47.812" v="23899" actId="1036"/>
          <ac:picMkLst>
            <pc:docMk/>
            <pc:sldMk cId="3773394407" sldId="269"/>
            <ac:picMk id="17" creationId="{97BE910B-24DC-1C20-F70C-D43FDE069502}"/>
          </ac:picMkLst>
        </pc:picChg>
        <pc:picChg chg="mod">
          <ac:chgData name="Inyoung OH" userId="dd04d54c897460e9" providerId="LiveId" clId="{5CD25753-A126-4772-89A0-37C453BD2BFB}" dt="2026-09-03T02:14:47.812" v="23899" actId="1036"/>
          <ac:picMkLst>
            <pc:docMk/>
            <pc:sldMk cId="3773394407" sldId="269"/>
            <ac:picMk id="18" creationId="{D13D19D0-08A2-B71D-B1EC-CDCB88CAFB97}"/>
          </ac:picMkLst>
        </pc:picChg>
        <pc:picChg chg="mod">
          <ac:chgData name="Inyoung OH" userId="dd04d54c897460e9" providerId="LiveId" clId="{5CD25753-A126-4772-89A0-37C453BD2BFB}" dt="2026-09-03T02:14:07.404" v="23798" actId="1035"/>
          <ac:picMkLst>
            <pc:docMk/>
            <pc:sldMk cId="3773394407" sldId="269"/>
            <ac:picMk id="19" creationId="{784B7918-C686-4F55-5B1E-3859C205A65B}"/>
          </ac:picMkLst>
        </pc:picChg>
        <pc:picChg chg="mod">
          <ac:chgData name="Inyoung OH" userId="dd04d54c897460e9" providerId="LiveId" clId="{5CD25753-A126-4772-89A0-37C453BD2BFB}" dt="2026-09-03T02:15:44.716" v="24060" actId="1036"/>
          <ac:picMkLst>
            <pc:docMk/>
            <pc:sldMk cId="3773394407" sldId="269"/>
            <ac:picMk id="20" creationId="{85A0097E-60AD-A1E1-AE85-3DE386ADEF5E}"/>
          </ac:picMkLst>
        </pc:picChg>
        <pc:picChg chg="mod">
          <ac:chgData name="Inyoung OH" userId="dd04d54c897460e9" providerId="LiveId" clId="{5CD25753-A126-4772-89A0-37C453BD2BFB}" dt="2026-09-03T02:14:59.239" v="23919" actId="1035"/>
          <ac:picMkLst>
            <pc:docMk/>
            <pc:sldMk cId="3773394407" sldId="269"/>
            <ac:picMk id="21" creationId="{17E7E047-CC43-7279-90E7-0FE3C2CB709A}"/>
          </ac:picMkLst>
        </pc:picChg>
        <pc:picChg chg="mod">
          <ac:chgData name="Inyoung OH" userId="dd04d54c897460e9" providerId="LiveId" clId="{5CD25753-A126-4772-89A0-37C453BD2BFB}" dt="2026-09-03T02:14:59.239" v="23919" actId="1035"/>
          <ac:picMkLst>
            <pc:docMk/>
            <pc:sldMk cId="3773394407" sldId="269"/>
            <ac:picMk id="22" creationId="{8EFC91A2-F8D0-102F-D6A1-6C926C230D37}"/>
          </ac:picMkLst>
        </pc:picChg>
        <pc:picChg chg="mod">
          <ac:chgData name="Inyoung OH" userId="dd04d54c897460e9" providerId="LiveId" clId="{5CD25753-A126-4772-89A0-37C453BD2BFB}" dt="2026-09-03T02:14:59.239" v="23919" actId="1035"/>
          <ac:picMkLst>
            <pc:docMk/>
            <pc:sldMk cId="3773394407" sldId="269"/>
            <ac:picMk id="23" creationId="{09225454-83C6-F9D7-25DC-B41F126B8A54}"/>
          </ac:picMkLst>
        </pc:picChg>
        <pc:picChg chg="mod">
          <ac:chgData name="Inyoung OH" userId="dd04d54c897460e9" providerId="LiveId" clId="{5CD25753-A126-4772-89A0-37C453BD2BFB}" dt="2026-09-03T02:14:59.239" v="23919" actId="1035"/>
          <ac:picMkLst>
            <pc:docMk/>
            <pc:sldMk cId="3773394407" sldId="269"/>
            <ac:picMk id="24" creationId="{858445B0-E93C-A4AA-06AA-E932EC840266}"/>
          </ac:picMkLst>
        </pc:picChg>
        <pc:picChg chg="mod">
          <ac:chgData name="Inyoung OH" userId="dd04d54c897460e9" providerId="LiveId" clId="{5CD25753-A126-4772-89A0-37C453BD2BFB}" dt="2026-09-03T02:14:59.239" v="23919" actId="1035"/>
          <ac:picMkLst>
            <pc:docMk/>
            <pc:sldMk cId="3773394407" sldId="269"/>
            <ac:picMk id="25" creationId="{AAF7B479-0BA5-38B3-FC04-4A35A825349B}"/>
          </ac:picMkLst>
        </pc:picChg>
        <pc:picChg chg="mod">
          <ac:chgData name="Inyoung OH" userId="dd04d54c897460e9" providerId="LiveId" clId="{5CD25753-A126-4772-89A0-37C453BD2BFB}" dt="2026-09-03T02:15:31.542" v="24017" actId="1038"/>
          <ac:picMkLst>
            <pc:docMk/>
            <pc:sldMk cId="3773394407" sldId="269"/>
            <ac:picMk id="26" creationId="{588E7F6B-62C9-5241-FD56-F3FF172D85C2}"/>
          </ac:picMkLst>
        </pc:picChg>
        <pc:picChg chg="mod">
          <ac:chgData name="Inyoung OH" userId="dd04d54c897460e9" providerId="LiveId" clId="{5CD25753-A126-4772-89A0-37C453BD2BFB}" dt="2026-09-03T02:14:53.156" v="23902" actId="1036"/>
          <ac:picMkLst>
            <pc:docMk/>
            <pc:sldMk cId="3773394407" sldId="269"/>
            <ac:picMk id="27" creationId="{72D14CE9-9795-5DF0-FF50-7D31E84AF324}"/>
          </ac:picMkLst>
        </pc:picChg>
        <pc:picChg chg="mod">
          <ac:chgData name="Inyoung OH" userId="dd04d54c897460e9" providerId="LiveId" clId="{5CD25753-A126-4772-89A0-37C453BD2BFB}" dt="2026-09-03T02:14:53.156" v="23902" actId="1036"/>
          <ac:picMkLst>
            <pc:docMk/>
            <pc:sldMk cId="3773394407" sldId="269"/>
            <ac:picMk id="28" creationId="{126494F9-C956-7DCC-161D-68FAB002B9E3}"/>
          </ac:picMkLst>
        </pc:picChg>
        <pc:picChg chg="mod">
          <ac:chgData name="Inyoung OH" userId="dd04d54c897460e9" providerId="LiveId" clId="{5CD25753-A126-4772-89A0-37C453BD2BFB}" dt="2026-09-03T02:14:53.156" v="23902" actId="1036"/>
          <ac:picMkLst>
            <pc:docMk/>
            <pc:sldMk cId="3773394407" sldId="269"/>
            <ac:picMk id="29" creationId="{B22E394F-BEBF-8FF6-7AD5-8087EFCD9574}"/>
          </ac:picMkLst>
        </pc:picChg>
        <pc:picChg chg="mod">
          <ac:chgData name="Inyoung OH" userId="dd04d54c897460e9" providerId="LiveId" clId="{5CD25753-A126-4772-89A0-37C453BD2BFB}" dt="2026-09-03T02:14:53.156" v="23902" actId="1036"/>
          <ac:picMkLst>
            <pc:docMk/>
            <pc:sldMk cId="3773394407" sldId="269"/>
            <ac:picMk id="30" creationId="{B69AD69B-205E-80EA-2A34-A6DE6ECDD859}"/>
          </ac:picMkLst>
        </pc:picChg>
        <pc:picChg chg="mod">
          <ac:chgData name="Inyoung OH" userId="dd04d54c897460e9" providerId="LiveId" clId="{5CD25753-A126-4772-89A0-37C453BD2BFB}" dt="2026-09-03T02:14:53.156" v="23902" actId="1036"/>
          <ac:picMkLst>
            <pc:docMk/>
            <pc:sldMk cId="3773394407" sldId="269"/>
            <ac:picMk id="31" creationId="{9BAEF7FE-8415-3C49-EA21-1D263DF45CA9}"/>
          </ac:picMkLst>
        </pc:picChg>
        <pc:picChg chg="mod">
          <ac:chgData name="Inyoung OH" userId="dd04d54c897460e9" providerId="LiveId" clId="{5CD25753-A126-4772-89A0-37C453BD2BFB}" dt="2026-09-03T02:07:30.798" v="23417" actId="1076"/>
          <ac:picMkLst>
            <pc:docMk/>
            <pc:sldMk cId="3773394407" sldId="269"/>
            <ac:picMk id="36" creationId="{2BC5C7FE-8AB7-3F1C-18DB-21F36660AA07}"/>
          </ac:picMkLst>
        </pc:picChg>
        <pc:picChg chg="mod">
          <ac:chgData name="Inyoung OH" userId="dd04d54c897460e9" providerId="LiveId" clId="{5CD25753-A126-4772-89A0-37C453BD2BFB}" dt="2026-09-03T02:14:23.662" v="23831" actId="1035"/>
          <ac:picMkLst>
            <pc:docMk/>
            <pc:sldMk cId="3773394407" sldId="269"/>
            <ac:picMk id="38" creationId="{7FDF1615-BA64-60E1-4B2C-2D3E65265F5B}"/>
          </ac:picMkLst>
        </pc:picChg>
        <pc:picChg chg="mod">
          <ac:chgData name="Inyoung OH" userId="dd04d54c897460e9" providerId="LiveId" clId="{5CD25753-A126-4772-89A0-37C453BD2BFB}" dt="2026-09-03T02:14:31.329" v="23864" actId="1035"/>
          <ac:picMkLst>
            <pc:docMk/>
            <pc:sldMk cId="3773394407" sldId="269"/>
            <ac:picMk id="39" creationId="{AB5D2EFE-B757-AF6F-D1EA-9C70436048B2}"/>
          </ac:picMkLst>
        </pc:picChg>
        <pc:picChg chg="mod">
          <ac:chgData name="Inyoung OH" userId="dd04d54c897460e9" providerId="LiveId" clId="{5CD25753-A126-4772-89A0-37C453BD2BFB}" dt="2026-09-03T02:14:37.503" v="23885" actId="1037"/>
          <ac:picMkLst>
            <pc:docMk/>
            <pc:sldMk cId="3773394407" sldId="269"/>
            <ac:picMk id="41" creationId="{FCB2ABA2-6011-C10A-E85A-7503283BBBBF}"/>
          </ac:picMkLst>
        </pc:picChg>
        <pc:picChg chg="add mod modCrop">
          <ac:chgData name="Inyoung OH" userId="dd04d54c897460e9" providerId="LiveId" clId="{5CD25753-A126-4772-89A0-37C453BD2BFB}" dt="2026-09-03T02:16:42.531" v="24124" actId="1035"/>
          <ac:picMkLst>
            <pc:docMk/>
            <pc:sldMk cId="3773394407" sldId="269"/>
            <ac:picMk id="43" creationId="{340D79F3-2C55-7AFA-0F72-CE5C4B4EA52E}"/>
          </ac:picMkLst>
        </pc:picChg>
      </pc:sldChg>
      <pc:sldChg chg="addSp delSp modSp del mod">
        <pc:chgData name="Inyoung OH" userId="dd04d54c897460e9" providerId="LiveId" clId="{5CD25753-A126-4772-89A0-37C453BD2BFB}" dt="2026-09-03T05:43:47.074" v="24618" actId="2696"/>
        <pc:sldMkLst>
          <pc:docMk/>
          <pc:sldMk cId="325991279" sldId="270"/>
        </pc:sldMkLst>
      </pc:sldChg>
      <pc:sldChg chg="addSp modSp add mod">
        <pc:chgData name="Inyoung OH" userId="dd04d54c897460e9" providerId="LiveId" clId="{5CD25753-A126-4772-89A0-37C453BD2BFB}" dt="2026-09-04T02:08:09.270" v="24968" actId="1035"/>
        <pc:sldMkLst>
          <pc:docMk/>
          <pc:sldMk cId="3773376583" sldId="270"/>
        </pc:sldMkLst>
        <pc:spChg chg="mod">
          <ac:chgData name="Inyoung OH" userId="dd04d54c897460e9" providerId="LiveId" clId="{5CD25753-A126-4772-89A0-37C453BD2BFB}" dt="2026-09-03T08:18:19.526" v="24773" actId="1035"/>
          <ac:spMkLst>
            <pc:docMk/>
            <pc:sldMk cId="3773376583" sldId="270"/>
            <ac:spMk id="7" creationId="{07A6BC04-7967-03BD-A859-62DC50EFB727}"/>
          </ac:spMkLst>
        </pc:spChg>
        <pc:picChg chg="add mod modCrop">
          <ac:chgData name="Inyoung OH" userId="dd04d54c897460e9" providerId="LiveId" clId="{5CD25753-A126-4772-89A0-37C453BD2BFB}" dt="2026-09-04T02:08:09.270" v="24968" actId="1035"/>
          <ac:picMkLst>
            <pc:docMk/>
            <pc:sldMk cId="3773376583" sldId="270"/>
            <ac:picMk id="3" creationId="{DB2EF09B-1927-6E75-514B-6C3091A1FF7C}"/>
          </ac:picMkLst>
        </pc:picChg>
      </pc:sldChg>
      <pc:sldChg chg="addSp delSp modSp add mod">
        <pc:chgData name="Inyoung OH" userId="dd04d54c897460e9" providerId="LiveId" clId="{5CD25753-A126-4772-89A0-37C453BD2BFB}" dt="2026-09-04T02:08:48.569" v="24985" actId="1037"/>
        <pc:sldMkLst>
          <pc:docMk/>
          <pc:sldMk cId="1024794316" sldId="271"/>
        </pc:sldMkLst>
        <pc:spChg chg="add">
          <ac:chgData name="Inyoung OH" userId="dd04d54c897460e9" providerId="LiveId" clId="{5CD25753-A126-4772-89A0-37C453BD2BFB}" dt="2026-09-03T08:18:24.237" v="24775" actId="22"/>
          <ac:spMkLst>
            <pc:docMk/>
            <pc:sldMk cId="1024794316" sldId="271"/>
            <ac:spMk id="4" creationId="{5FBFAA8A-FEF7-61CE-AA2A-CB9724A05B06}"/>
          </ac:spMkLst>
        </pc:spChg>
        <pc:spChg chg="del">
          <ac:chgData name="Inyoung OH" userId="dd04d54c897460e9" providerId="LiveId" clId="{5CD25753-A126-4772-89A0-37C453BD2BFB}" dt="2026-09-03T08:18:23.866" v="24774" actId="478"/>
          <ac:spMkLst>
            <pc:docMk/>
            <pc:sldMk cId="1024794316" sldId="271"/>
            <ac:spMk id="7" creationId="{5BEDD2E4-5F34-14FB-ADF2-52BE84527D5D}"/>
          </ac:spMkLst>
        </pc:spChg>
        <pc:picChg chg="add mod modCrop">
          <ac:chgData name="Inyoung OH" userId="dd04d54c897460e9" providerId="LiveId" clId="{5CD25753-A126-4772-89A0-37C453BD2BFB}" dt="2026-09-04T02:08:48.569" v="24985" actId="1037"/>
          <ac:picMkLst>
            <pc:docMk/>
            <pc:sldMk cId="1024794316" sldId="271"/>
            <ac:picMk id="8" creationId="{788C9FB8-5488-B39F-FB9E-84AF59355EB2}"/>
          </ac:picMkLst>
        </pc:picChg>
      </pc:sldChg>
      <pc:sldChg chg="addSp delSp modSp del mod">
        <pc:chgData name="Inyoung OH" userId="dd04d54c897460e9" providerId="LiveId" clId="{5CD25753-A126-4772-89A0-37C453BD2BFB}" dt="2026-09-03T05:43:47.074" v="24618" actId="2696"/>
        <pc:sldMkLst>
          <pc:docMk/>
          <pc:sldMk cId="2412555936" sldId="271"/>
        </pc:sldMkLst>
      </pc:sldChg>
      <pc:sldChg chg="addSp delSp modSp add mod">
        <pc:chgData name="Inyoung OH" userId="dd04d54c897460e9" providerId="LiveId" clId="{5CD25753-A126-4772-89A0-37C453BD2BFB}" dt="2026-09-04T02:09:19.490" v="25000" actId="1038"/>
        <pc:sldMkLst>
          <pc:docMk/>
          <pc:sldMk cId="1038088575" sldId="272"/>
        </pc:sldMkLst>
        <pc:spChg chg="add">
          <ac:chgData name="Inyoung OH" userId="dd04d54c897460e9" providerId="LiveId" clId="{5CD25753-A126-4772-89A0-37C453BD2BFB}" dt="2026-09-03T08:18:27.720" v="24777" actId="22"/>
          <ac:spMkLst>
            <pc:docMk/>
            <pc:sldMk cId="1038088575" sldId="272"/>
            <ac:spMk id="3" creationId="{2539C365-790C-972B-2580-160D109B1CDD}"/>
          </ac:spMkLst>
        </pc:spChg>
        <pc:spChg chg="del">
          <ac:chgData name="Inyoung OH" userId="dd04d54c897460e9" providerId="LiveId" clId="{5CD25753-A126-4772-89A0-37C453BD2BFB}" dt="2026-09-03T08:18:27.373" v="24776" actId="478"/>
          <ac:spMkLst>
            <pc:docMk/>
            <pc:sldMk cId="1038088575" sldId="272"/>
            <ac:spMk id="7" creationId="{3C5118DA-8717-8DC6-60AF-74C7AA288793}"/>
          </ac:spMkLst>
        </pc:spChg>
        <pc:picChg chg="add mod modCrop">
          <ac:chgData name="Inyoung OH" userId="dd04d54c897460e9" providerId="LiveId" clId="{5CD25753-A126-4772-89A0-37C453BD2BFB}" dt="2026-09-04T02:09:19.490" v="25000" actId="1038"/>
          <ac:picMkLst>
            <pc:docMk/>
            <pc:sldMk cId="1038088575" sldId="272"/>
            <ac:picMk id="8" creationId="{FB7B67CD-665E-6EF5-C0C5-2FC3ACC1EBD6}"/>
          </ac:picMkLst>
        </pc:picChg>
      </pc:sldChg>
      <pc:sldChg chg="addSp delSp modSp del mod">
        <pc:chgData name="Inyoung OH" userId="dd04d54c897460e9" providerId="LiveId" clId="{5CD25753-A126-4772-89A0-37C453BD2BFB}" dt="2026-09-03T05:43:47.074" v="24618" actId="2696"/>
        <pc:sldMkLst>
          <pc:docMk/>
          <pc:sldMk cId="2596539793" sldId="272"/>
        </pc:sldMkLst>
      </pc:sldChg>
      <pc:sldChg chg="addSp delSp modSp add mod">
        <pc:chgData name="Inyoung OH" userId="dd04d54c897460e9" providerId="LiveId" clId="{5CD25753-A126-4772-89A0-37C453BD2BFB}" dt="2026-09-04T02:10:12.328" v="25030" actId="1035"/>
        <pc:sldMkLst>
          <pc:docMk/>
          <pc:sldMk cId="2014950132" sldId="273"/>
        </pc:sldMkLst>
        <pc:spChg chg="add">
          <ac:chgData name="Inyoung OH" userId="dd04d54c897460e9" providerId="LiveId" clId="{5CD25753-A126-4772-89A0-37C453BD2BFB}" dt="2026-09-03T08:18:31.048" v="24779" actId="22"/>
          <ac:spMkLst>
            <pc:docMk/>
            <pc:sldMk cId="2014950132" sldId="273"/>
            <ac:spMk id="4" creationId="{180F3739-27AF-EFC0-D752-AA7C988B4673}"/>
          </ac:spMkLst>
        </pc:spChg>
        <pc:spChg chg="del">
          <ac:chgData name="Inyoung OH" userId="dd04d54c897460e9" providerId="LiveId" clId="{5CD25753-A126-4772-89A0-37C453BD2BFB}" dt="2026-09-03T08:18:30.712" v="24778" actId="478"/>
          <ac:spMkLst>
            <pc:docMk/>
            <pc:sldMk cId="2014950132" sldId="273"/>
            <ac:spMk id="7" creationId="{502A77CC-78F2-7F09-926A-F9945C5AD91F}"/>
          </ac:spMkLst>
        </pc:spChg>
        <pc:picChg chg="add mod modCrop">
          <ac:chgData name="Inyoung OH" userId="dd04d54c897460e9" providerId="LiveId" clId="{5CD25753-A126-4772-89A0-37C453BD2BFB}" dt="2026-09-04T02:10:12.328" v="25030" actId="1035"/>
          <ac:picMkLst>
            <pc:docMk/>
            <pc:sldMk cId="2014950132" sldId="273"/>
            <ac:picMk id="8" creationId="{CF518FFA-7CAB-7789-430E-5FEF5E015217}"/>
          </ac:picMkLst>
        </pc:picChg>
      </pc:sldChg>
      <pc:sldChg chg="addSp delSp modSp del mod">
        <pc:chgData name="Inyoung OH" userId="dd04d54c897460e9" providerId="LiveId" clId="{5CD25753-A126-4772-89A0-37C453BD2BFB}" dt="2026-09-03T05:43:47.074" v="24618" actId="2696"/>
        <pc:sldMkLst>
          <pc:docMk/>
          <pc:sldMk cId="2071228720" sldId="273"/>
        </pc:sldMkLst>
      </pc:sldChg>
      <pc:sldChg chg="addSp delSp modSp add mod">
        <pc:chgData name="Inyoung OH" userId="dd04d54c897460e9" providerId="LiveId" clId="{5CD25753-A126-4772-89A0-37C453BD2BFB}" dt="2026-09-04T02:10:48.435" v="25058" actId="1036"/>
        <pc:sldMkLst>
          <pc:docMk/>
          <pc:sldMk cId="590916155" sldId="274"/>
        </pc:sldMkLst>
        <pc:spChg chg="add">
          <ac:chgData name="Inyoung OH" userId="dd04d54c897460e9" providerId="LiveId" clId="{5CD25753-A126-4772-89A0-37C453BD2BFB}" dt="2026-09-03T08:18:37.204" v="24781" actId="22"/>
          <ac:spMkLst>
            <pc:docMk/>
            <pc:sldMk cId="590916155" sldId="274"/>
            <ac:spMk id="3" creationId="{F50E136A-FEED-55DB-F50B-99FBABE399C6}"/>
          </ac:spMkLst>
        </pc:spChg>
        <pc:spChg chg="del">
          <ac:chgData name="Inyoung OH" userId="dd04d54c897460e9" providerId="LiveId" clId="{5CD25753-A126-4772-89A0-37C453BD2BFB}" dt="2026-09-03T08:18:36.883" v="24780" actId="478"/>
          <ac:spMkLst>
            <pc:docMk/>
            <pc:sldMk cId="590916155" sldId="274"/>
            <ac:spMk id="7" creationId="{C32A6C15-21CC-E715-128F-8341D01EE421}"/>
          </ac:spMkLst>
        </pc:spChg>
        <pc:picChg chg="add mod modCrop">
          <ac:chgData name="Inyoung OH" userId="dd04d54c897460e9" providerId="LiveId" clId="{5CD25753-A126-4772-89A0-37C453BD2BFB}" dt="2026-09-04T02:10:48.435" v="25058" actId="1036"/>
          <ac:picMkLst>
            <pc:docMk/>
            <pc:sldMk cId="590916155" sldId="274"/>
            <ac:picMk id="8" creationId="{7E5C1F48-DD31-9702-3C63-0A8BE75CC95E}"/>
          </ac:picMkLst>
        </pc:picChg>
      </pc:sldChg>
      <pc:sldChg chg="addSp delSp modSp del mod">
        <pc:chgData name="Inyoung OH" userId="dd04d54c897460e9" providerId="LiveId" clId="{5CD25753-A126-4772-89A0-37C453BD2BFB}" dt="2026-09-03T05:43:47.074" v="24618" actId="2696"/>
        <pc:sldMkLst>
          <pc:docMk/>
          <pc:sldMk cId="2306279725" sldId="274"/>
        </pc:sldMkLst>
      </pc:sldChg>
      <pc:sldChg chg="addSp delSp modSp del mod">
        <pc:chgData name="Inyoung OH" userId="dd04d54c897460e9" providerId="LiveId" clId="{5CD25753-A126-4772-89A0-37C453BD2BFB}" dt="2026-09-03T05:43:47.074" v="24618" actId="2696"/>
        <pc:sldMkLst>
          <pc:docMk/>
          <pc:sldMk cId="1430218478" sldId="275"/>
        </pc:sldMkLst>
      </pc:sldChg>
      <pc:sldChg chg="addSp delSp modSp add mod">
        <pc:chgData name="Inyoung OH" userId="dd04d54c897460e9" providerId="LiveId" clId="{5CD25753-A126-4772-89A0-37C453BD2BFB}" dt="2026-09-04T02:11:25.376" v="25071" actId="1037"/>
        <pc:sldMkLst>
          <pc:docMk/>
          <pc:sldMk cId="2609442676" sldId="275"/>
        </pc:sldMkLst>
        <pc:spChg chg="add">
          <ac:chgData name="Inyoung OH" userId="dd04d54c897460e9" providerId="LiveId" clId="{5CD25753-A126-4772-89A0-37C453BD2BFB}" dt="2026-09-03T08:18:44.149" v="24783" actId="22"/>
          <ac:spMkLst>
            <pc:docMk/>
            <pc:sldMk cId="2609442676" sldId="275"/>
            <ac:spMk id="4" creationId="{717C8E06-0150-AB11-F033-ECF253D9F299}"/>
          </ac:spMkLst>
        </pc:spChg>
        <pc:spChg chg="del">
          <ac:chgData name="Inyoung OH" userId="dd04d54c897460e9" providerId="LiveId" clId="{5CD25753-A126-4772-89A0-37C453BD2BFB}" dt="2026-09-03T08:18:43.795" v="24782" actId="478"/>
          <ac:spMkLst>
            <pc:docMk/>
            <pc:sldMk cId="2609442676" sldId="275"/>
            <ac:spMk id="7" creationId="{25CD1E61-2818-6662-162E-C2C21B9460DD}"/>
          </ac:spMkLst>
        </pc:spChg>
        <pc:picChg chg="add mod modCrop">
          <ac:chgData name="Inyoung OH" userId="dd04d54c897460e9" providerId="LiveId" clId="{5CD25753-A126-4772-89A0-37C453BD2BFB}" dt="2026-09-04T02:11:25.376" v="25071" actId="1037"/>
          <ac:picMkLst>
            <pc:docMk/>
            <pc:sldMk cId="2609442676" sldId="275"/>
            <ac:picMk id="8" creationId="{48B50E45-F72E-503F-4CAA-6AAE2B9B595F}"/>
          </ac:picMkLst>
        </pc:picChg>
      </pc:sldChg>
      <pc:sldChg chg="addSp delSp modSp del mod">
        <pc:chgData name="Inyoung OH" userId="dd04d54c897460e9" providerId="LiveId" clId="{5CD25753-A126-4772-89A0-37C453BD2BFB}" dt="2026-09-03T05:43:47.074" v="24618" actId="2696"/>
        <pc:sldMkLst>
          <pc:docMk/>
          <pc:sldMk cId="1431101991" sldId="276"/>
        </pc:sldMkLst>
        <pc:spChg chg="add del mod">
          <ac:chgData name="Inyoung OH" userId="dd04d54c897460e9" providerId="LiveId" clId="{5CD25753-A126-4772-89A0-37C453BD2BFB}" dt="2026-09-03T00:56:27.720" v="19237" actId="478"/>
          <ac:spMkLst>
            <pc:docMk/>
            <pc:sldMk cId="1431101991" sldId="276"/>
            <ac:spMk id="3" creationId="{0B6E0CA4-4414-5B5A-0E56-A15DD4EAC7FE}"/>
          </ac:spMkLst>
        </pc:spChg>
        <pc:spChg chg="add del mod">
          <ac:chgData name="Inyoung OH" userId="dd04d54c897460e9" providerId="LiveId" clId="{5CD25753-A126-4772-89A0-37C453BD2BFB}" dt="2026-09-03T00:56:24.180" v="19236" actId="478"/>
          <ac:spMkLst>
            <pc:docMk/>
            <pc:sldMk cId="1431101991" sldId="276"/>
            <ac:spMk id="4" creationId="{B087A420-1A23-E8D5-F2C6-18F138472332}"/>
          </ac:spMkLst>
        </pc:spChg>
        <pc:spChg chg="add mod">
          <ac:chgData name="Inyoung OH" userId="dd04d54c897460e9" providerId="LiveId" clId="{5CD25753-A126-4772-89A0-37C453BD2BFB}" dt="2026-09-03T01:01:28.822" v="20105" actId="1035"/>
          <ac:spMkLst>
            <pc:docMk/>
            <pc:sldMk cId="1431101991" sldId="276"/>
            <ac:spMk id="17" creationId="{EA7A1F39-619A-9874-B9A5-C56D2C8CD0D3}"/>
          </ac:spMkLst>
        </pc:spChg>
        <pc:spChg chg="add mod">
          <ac:chgData name="Inyoung OH" userId="dd04d54c897460e9" providerId="LiveId" clId="{5CD25753-A126-4772-89A0-37C453BD2BFB}" dt="2026-09-03T01:01:28.822" v="20105" actId="1035"/>
          <ac:spMkLst>
            <pc:docMk/>
            <pc:sldMk cId="1431101991" sldId="276"/>
            <ac:spMk id="18" creationId="{E796CBF7-0408-E637-E81E-9FE323B6A099}"/>
          </ac:spMkLst>
        </pc:spChg>
        <pc:spChg chg="add mod">
          <ac:chgData name="Inyoung OH" userId="dd04d54c897460e9" providerId="LiveId" clId="{5CD25753-A126-4772-89A0-37C453BD2BFB}" dt="2026-09-03T01:01:28.822" v="20105" actId="1035"/>
          <ac:spMkLst>
            <pc:docMk/>
            <pc:sldMk cId="1431101991" sldId="276"/>
            <ac:spMk id="19" creationId="{1E5E77DE-665E-6228-88F5-0D324FBB9062}"/>
          </ac:spMkLst>
        </pc:spChg>
        <pc:spChg chg="add mod">
          <ac:chgData name="Inyoung OH" userId="dd04d54c897460e9" providerId="LiveId" clId="{5CD25753-A126-4772-89A0-37C453BD2BFB}" dt="2026-09-03T01:01:28.822" v="20105" actId="1035"/>
          <ac:spMkLst>
            <pc:docMk/>
            <pc:sldMk cId="1431101991" sldId="276"/>
            <ac:spMk id="20" creationId="{CC513754-7F85-C999-BBDC-9C223D84A1EA}"/>
          </ac:spMkLst>
        </pc:spChg>
        <pc:spChg chg="add mod">
          <ac:chgData name="Inyoung OH" userId="dd04d54c897460e9" providerId="LiveId" clId="{5CD25753-A126-4772-89A0-37C453BD2BFB}" dt="2026-09-03T01:01:28.822" v="20105" actId="1035"/>
          <ac:spMkLst>
            <pc:docMk/>
            <pc:sldMk cId="1431101991" sldId="276"/>
            <ac:spMk id="21" creationId="{BDE5E44F-1213-252E-B4A6-1164731F2315}"/>
          </ac:spMkLst>
        </pc:spChg>
        <pc:spChg chg="add mod">
          <ac:chgData name="Inyoung OH" userId="dd04d54c897460e9" providerId="LiveId" clId="{5CD25753-A126-4772-89A0-37C453BD2BFB}" dt="2026-09-03T01:01:28.822" v="20105" actId="1035"/>
          <ac:spMkLst>
            <pc:docMk/>
            <pc:sldMk cId="1431101991" sldId="276"/>
            <ac:spMk id="22" creationId="{FFC71805-6CE0-0C80-DDCE-5E8E2B4C9B3C}"/>
          </ac:spMkLst>
        </pc:spChg>
        <pc:spChg chg="add mod">
          <ac:chgData name="Inyoung OH" userId="dd04d54c897460e9" providerId="LiveId" clId="{5CD25753-A126-4772-89A0-37C453BD2BFB}" dt="2026-09-03T01:01:28.822" v="20105" actId="1035"/>
          <ac:spMkLst>
            <pc:docMk/>
            <pc:sldMk cId="1431101991" sldId="276"/>
            <ac:spMk id="23" creationId="{FA6E8752-51FA-38B3-5B43-BDDDB7FF3C71}"/>
          </ac:spMkLst>
        </pc:spChg>
        <pc:spChg chg="add mod">
          <ac:chgData name="Inyoung OH" userId="dd04d54c897460e9" providerId="LiveId" clId="{5CD25753-A126-4772-89A0-37C453BD2BFB}" dt="2026-09-03T01:01:28.822" v="20105" actId="1035"/>
          <ac:spMkLst>
            <pc:docMk/>
            <pc:sldMk cId="1431101991" sldId="276"/>
            <ac:spMk id="24" creationId="{18949481-E30C-ABBB-6FA1-64EECA0206AA}"/>
          </ac:spMkLst>
        </pc:spChg>
        <pc:spChg chg="add mod">
          <ac:chgData name="Inyoung OH" userId="dd04d54c897460e9" providerId="LiveId" clId="{5CD25753-A126-4772-89A0-37C453BD2BFB}" dt="2026-09-03T01:01:28.822" v="20105" actId="1035"/>
          <ac:spMkLst>
            <pc:docMk/>
            <pc:sldMk cId="1431101991" sldId="276"/>
            <ac:spMk id="25" creationId="{6AA605CD-51F8-C66D-0651-BC2E1F0F1B42}"/>
          </ac:spMkLst>
        </pc:spChg>
        <pc:picChg chg="mod">
          <ac:chgData name="Inyoung OH" userId="dd04d54c897460e9" providerId="LiveId" clId="{5CD25753-A126-4772-89A0-37C453BD2BFB}" dt="2026-09-03T00:58:35.486" v="19380" actId="1036"/>
          <ac:picMkLst>
            <pc:docMk/>
            <pc:sldMk cId="1431101991" sldId="276"/>
            <ac:picMk id="6" creationId="{CF8BD188-B6E0-F0D2-AA55-D4BF3A7D72F2}"/>
          </ac:picMkLst>
        </pc:picChg>
        <pc:picChg chg="mod">
          <ac:chgData name="Inyoung OH" userId="dd04d54c897460e9" providerId="LiveId" clId="{5CD25753-A126-4772-89A0-37C453BD2BFB}" dt="2026-09-03T01:01:20.846" v="20084" actId="1076"/>
          <ac:picMkLst>
            <pc:docMk/>
            <pc:sldMk cId="1431101991" sldId="276"/>
            <ac:picMk id="7" creationId="{98DFEAA6-B829-AE32-9276-5E52C6615798}"/>
          </ac:picMkLst>
        </pc:picChg>
        <pc:picChg chg="mod">
          <ac:chgData name="Inyoung OH" userId="dd04d54c897460e9" providerId="LiveId" clId="{5CD25753-A126-4772-89A0-37C453BD2BFB}" dt="2026-09-03T00:58:51.440" v="19468" actId="1038"/>
          <ac:picMkLst>
            <pc:docMk/>
            <pc:sldMk cId="1431101991" sldId="276"/>
            <ac:picMk id="8" creationId="{B47FB12C-8461-36FF-DD40-BFCAF76117BD}"/>
          </ac:picMkLst>
        </pc:picChg>
        <pc:picChg chg="mod">
          <ac:chgData name="Inyoung OH" userId="dd04d54c897460e9" providerId="LiveId" clId="{5CD25753-A126-4772-89A0-37C453BD2BFB}" dt="2026-09-03T00:59:29.718" v="19651" actId="1038"/>
          <ac:picMkLst>
            <pc:docMk/>
            <pc:sldMk cId="1431101991" sldId="276"/>
            <ac:picMk id="9" creationId="{DED01667-414B-6B06-74A7-182E578BB489}"/>
          </ac:picMkLst>
        </pc:picChg>
        <pc:picChg chg="mod">
          <ac:chgData name="Inyoung OH" userId="dd04d54c897460e9" providerId="LiveId" clId="{5CD25753-A126-4772-89A0-37C453BD2BFB}" dt="2026-09-03T00:58:45.029" v="19433" actId="1038"/>
          <ac:picMkLst>
            <pc:docMk/>
            <pc:sldMk cId="1431101991" sldId="276"/>
            <ac:picMk id="10" creationId="{0B4F0B2E-A7B3-12F1-65CF-01489EFD77C7}"/>
          </ac:picMkLst>
        </pc:picChg>
        <pc:picChg chg="mod">
          <ac:chgData name="Inyoung OH" userId="dd04d54c897460e9" providerId="LiveId" clId="{5CD25753-A126-4772-89A0-37C453BD2BFB}" dt="2026-09-03T00:59:18.295" v="19596" actId="1036"/>
          <ac:picMkLst>
            <pc:docMk/>
            <pc:sldMk cId="1431101991" sldId="276"/>
            <ac:picMk id="11" creationId="{3B1C35CB-5E00-5393-562C-34A78CC1A5F5}"/>
          </ac:picMkLst>
        </pc:picChg>
        <pc:picChg chg="mod">
          <ac:chgData name="Inyoung OH" userId="dd04d54c897460e9" providerId="LiveId" clId="{5CD25753-A126-4772-89A0-37C453BD2BFB}" dt="2026-09-03T01:00:31.483" v="19942" actId="1038"/>
          <ac:picMkLst>
            <pc:docMk/>
            <pc:sldMk cId="1431101991" sldId="276"/>
            <ac:picMk id="12" creationId="{90428C48-F967-BFFE-D0DC-C2A30AD130E4}"/>
          </ac:picMkLst>
        </pc:picChg>
        <pc:picChg chg="mod">
          <ac:chgData name="Inyoung OH" userId="dd04d54c897460e9" providerId="LiveId" clId="{5CD25753-A126-4772-89A0-37C453BD2BFB}" dt="2026-09-03T01:01:28.822" v="20105" actId="1035"/>
          <ac:picMkLst>
            <pc:docMk/>
            <pc:sldMk cId="1431101991" sldId="276"/>
            <ac:picMk id="13" creationId="{6D00924D-F1EB-9105-47BC-75C0AA634FD5}"/>
          </ac:picMkLst>
        </pc:picChg>
        <pc:picChg chg="mod">
          <ac:chgData name="Inyoung OH" userId="dd04d54c897460e9" providerId="LiveId" clId="{5CD25753-A126-4772-89A0-37C453BD2BFB}" dt="2026-09-03T01:00:21.053" v="19897" actId="1037"/>
          <ac:picMkLst>
            <pc:docMk/>
            <pc:sldMk cId="1431101991" sldId="276"/>
            <ac:picMk id="14" creationId="{086EB02B-0DC8-5876-0BE0-495FACA16B28}"/>
          </ac:picMkLst>
        </pc:picChg>
        <pc:picChg chg="mod">
          <ac:chgData name="Inyoung OH" userId="dd04d54c897460e9" providerId="LiveId" clId="{5CD25753-A126-4772-89A0-37C453BD2BFB}" dt="2026-09-03T01:00:05.656" v="19834" actId="1036"/>
          <ac:picMkLst>
            <pc:docMk/>
            <pc:sldMk cId="1431101991" sldId="276"/>
            <ac:picMk id="15" creationId="{AE188299-994B-C5E4-BB2E-B37C56483966}"/>
          </ac:picMkLst>
        </pc:picChg>
        <pc:picChg chg="mod">
          <ac:chgData name="Inyoung OH" userId="dd04d54c897460e9" providerId="LiveId" clId="{5CD25753-A126-4772-89A0-37C453BD2BFB}" dt="2026-09-03T01:00:39.619" v="19958" actId="1038"/>
          <ac:picMkLst>
            <pc:docMk/>
            <pc:sldMk cId="1431101991" sldId="276"/>
            <ac:picMk id="16" creationId="{626AE453-1876-8E51-F1D0-23E3CFE3909E}"/>
          </ac:picMkLst>
        </pc:picChg>
        <pc:picChg chg="mod">
          <ac:chgData name="Inyoung OH" userId="dd04d54c897460e9" providerId="LiveId" clId="{5CD25753-A126-4772-89A0-37C453BD2BFB}" dt="2026-09-03T00:59:56.941" v="19782" actId="1035"/>
          <ac:picMkLst>
            <pc:docMk/>
            <pc:sldMk cId="1431101991" sldId="276"/>
            <ac:picMk id="26" creationId="{179E2BE2-6787-E29E-FFE2-71A72469312E}"/>
          </ac:picMkLst>
        </pc:picChg>
      </pc:sldChg>
      <pc:sldChg chg="addSp delSp modSp del mod">
        <pc:chgData name="Inyoung OH" userId="dd04d54c897460e9" providerId="LiveId" clId="{5CD25753-A126-4772-89A0-37C453BD2BFB}" dt="2026-09-03T05:43:47.074" v="24618" actId="2696"/>
        <pc:sldMkLst>
          <pc:docMk/>
          <pc:sldMk cId="2072614632" sldId="277"/>
        </pc:sldMkLst>
        <pc:spChg chg="add del mod">
          <ac:chgData name="Inyoung OH" userId="dd04d54c897460e9" providerId="LiveId" clId="{5CD25753-A126-4772-89A0-37C453BD2BFB}" dt="2026-09-03T01:01:40.939" v="20107" actId="478"/>
          <ac:spMkLst>
            <pc:docMk/>
            <pc:sldMk cId="2072614632" sldId="277"/>
            <ac:spMk id="3" creationId="{EE194547-3E19-5FB7-13F1-B25B2BA19C09}"/>
          </ac:spMkLst>
        </pc:spChg>
        <pc:spChg chg="add del mod">
          <ac:chgData name="Inyoung OH" userId="dd04d54c897460e9" providerId="LiveId" clId="{5CD25753-A126-4772-89A0-37C453BD2BFB}" dt="2026-09-03T01:01:38.873" v="20106" actId="478"/>
          <ac:spMkLst>
            <pc:docMk/>
            <pc:sldMk cId="2072614632" sldId="277"/>
            <ac:spMk id="4" creationId="{92FEDCCD-179F-865A-9673-53D3A75289EB}"/>
          </ac:spMkLst>
        </pc:spChg>
        <pc:spChg chg="add mod">
          <ac:chgData name="Inyoung OH" userId="dd04d54c897460e9" providerId="LiveId" clId="{5CD25753-A126-4772-89A0-37C453BD2BFB}" dt="2026-09-03T01:07:07.653" v="20667" actId="1035"/>
          <ac:spMkLst>
            <pc:docMk/>
            <pc:sldMk cId="2072614632" sldId="277"/>
            <ac:spMk id="12" creationId="{C1EB25AB-EA4D-DFCD-1D20-5CB11371F2DD}"/>
          </ac:spMkLst>
        </pc:spChg>
        <pc:spChg chg="add mod">
          <ac:chgData name="Inyoung OH" userId="dd04d54c897460e9" providerId="LiveId" clId="{5CD25753-A126-4772-89A0-37C453BD2BFB}" dt="2026-09-03T01:07:07.653" v="20667" actId="1035"/>
          <ac:spMkLst>
            <pc:docMk/>
            <pc:sldMk cId="2072614632" sldId="277"/>
            <ac:spMk id="13" creationId="{018252F1-16BF-27D4-6A72-B266C975CB8C}"/>
          </ac:spMkLst>
        </pc:spChg>
        <pc:spChg chg="add mod">
          <ac:chgData name="Inyoung OH" userId="dd04d54c897460e9" providerId="LiveId" clId="{5CD25753-A126-4772-89A0-37C453BD2BFB}" dt="2026-09-03T01:07:07.653" v="20667" actId="1035"/>
          <ac:spMkLst>
            <pc:docMk/>
            <pc:sldMk cId="2072614632" sldId="277"/>
            <ac:spMk id="14" creationId="{6832826E-8C15-FD1F-9B33-5D1BCFA2E6F1}"/>
          </ac:spMkLst>
        </pc:spChg>
        <pc:spChg chg="add mod">
          <ac:chgData name="Inyoung OH" userId="dd04d54c897460e9" providerId="LiveId" clId="{5CD25753-A126-4772-89A0-37C453BD2BFB}" dt="2026-09-03T01:07:07.653" v="20667" actId="1035"/>
          <ac:spMkLst>
            <pc:docMk/>
            <pc:sldMk cId="2072614632" sldId="277"/>
            <ac:spMk id="15" creationId="{404B2C7C-6ECF-48CF-32E0-E412A7AA8E56}"/>
          </ac:spMkLst>
        </pc:spChg>
        <pc:spChg chg="add mod">
          <ac:chgData name="Inyoung OH" userId="dd04d54c897460e9" providerId="LiveId" clId="{5CD25753-A126-4772-89A0-37C453BD2BFB}" dt="2026-09-03T01:07:07.653" v="20667" actId="1035"/>
          <ac:spMkLst>
            <pc:docMk/>
            <pc:sldMk cId="2072614632" sldId="277"/>
            <ac:spMk id="16" creationId="{2396DE6F-850D-48D6-D8E3-71A5801D1990}"/>
          </ac:spMkLst>
        </pc:spChg>
        <pc:spChg chg="add mod">
          <ac:chgData name="Inyoung OH" userId="dd04d54c897460e9" providerId="LiveId" clId="{5CD25753-A126-4772-89A0-37C453BD2BFB}" dt="2026-09-03T01:07:07.653" v="20667" actId="1035"/>
          <ac:spMkLst>
            <pc:docMk/>
            <pc:sldMk cId="2072614632" sldId="277"/>
            <ac:spMk id="17" creationId="{DD18F5DA-C9D8-BA40-D6F2-3EAEE03BE8C4}"/>
          </ac:spMkLst>
        </pc:spChg>
        <pc:spChg chg="add mod">
          <ac:chgData name="Inyoung OH" userId="dd04d54c897460e9" providerId="LiveId" clId="{5CD25753-A126-4772-89A0-37C453BD2BFB}" dt="2026-09-03T01:07:07.653" v="20667" actId="1035"/>
          <ac:spMkLst>
            <pc:docMk/>
            <pc:sldMk cId="2072614632" sldId="277"/>
            <ac:spMk id="18" creationId="{95CFFB2B-F08B-FC4C-A591-137935ABD2D0}"/>
          </ac:spMkLst>
        </pc:spChg>
        <pc:spChg chg="add del mod">
          <ac:chgData name="Inyoung OH" userId="dd04d54c897460e9" providerId="LiveId" clId="{5CD25753-A126-4772-89A0-37C453BD2BFB}" dt="2026-09-03T01:02:55.479" v="20260"/>
          <ac:spMkLst>
            <pc:docMk/>
            <pc:sldMk cId="2072614632" sldId="277"/>
            <ac:spMk id="19" creationId="{31BB85B6-68C5-D162-B806-490B28D4BE24}"/>
          </ac:spMkLst>
        </pc:spChg>
        <pc:picChg chg="add mod">
          <ac:chgData name="Inyoung OH" userId="dd04d54c897460e9" providerId="LiveId" clId="{5CD25753-A126-4772-89A0-37C453BD2BFB}" dt="2026-09-03T01:07:07.653" v="20667" actId="1035"/>
          <ac:picMkLst>
            <pc:docMk/>
            <pc:sldMk cId="2072614632" sldId="277"/>
            <ac:picMk id="6" creationId="{0E1A9D03-CED3-4680-C44E-1CA63C894085}"/>
          </ac:picMkLst>
        </pc:picChg>
        <pc:picChg chg="add mod">
          <ac:chgData name="Inyoung OH" userId="dd04d54c897460e9" providerId="LiveId" clId="{5CD25753-A126-4772-89A0-37C453BD2BFB}" dt="2026-09-03T01:06:10.602" v="20475" actId="1037"/>
          <ac:picMkLst>
            <pc:docMk/>
            <pc:sldMk cId="2072614632" sldId="277"/>
            <ac:picMk id="7" creationId="{3E47C371-6776-FF09-B989-C0B0A173F835}"/>
          </ac:picMkLst>
        </pc:picChg>
        <pc:picChg chg="mod">
          <ac:chgData name="Inyoung OH" userId="dd04d54c897460e9" providerId="LiveId" clId="{5CD25753-A126-4772-89A0-37C453BD2BFB}" dt="2026-09-03T01:06:04.114" v="20447" actId="1036"/>
          <ac:picMkLst>
            <pc:docMk/>
            <pc:sldMk cId="2072614632" sldId="277"/>
            <ac:picMk id="8" creationId="{AC4C823E-0700-528C-657E-2ABB25D2E250}"/>
          </ac:picMkLst>
        </pc:picChg>
        <pc:picChg chg="mod">
          <ac:chgData name="Inyoung OH" userId="dd04d54c897460e9" providerId="LiveId" clId="{5CD25753-A126-4772-89A0-37C453BD2BFB}" dt="2026-09-03T01:05:41.428" v="20376" actId="1036"/>
          <ac:picMkLst>
            <pc:docMk/>
            <pc:sldMk cId="2072614632" sldId="277"/>
            <ac:picMk id="9" creationId="{C58DCC04-A4B6-A7F5-21B1-1D4879F5123F}"/>
          </ac:picMkLst>
        </pc:picChg>
        <pc:picChg chg="mod">
          <ac:chgData name="Inyoung OH" userId="dd04d54c897460e9" providerId="LiveId" clId="{5CD25753-A126-4772-89A0-37C453BD2BFB}" dt="2026-09-03T01:07:07.653" v="20667" actId="1035"/>
          <ac:picMkLst>
            <pc:docMk/>
            <pc:sldMk cId="2072614632" sldId="277"/>
            <ac:picMk id="10" creationId="{D98D4468-C0A8-0501-4560-830555C1A90A}"/>
          </ac:picMkLst>
        </pc:picChg>
        <pc:picChg chg="mod">
          <ac:chgData name="Inyoung OH" userId="dd04d54c897460e9" providerId="LiveId" clId="{5CD25753-A126-4772-89A0-37C453BD2BFB}" dt="2026-09-03T01:07:07.653" v="20667" actId="1035"/>
          <ac:picMkLst>
            <pc:docMk/>
            <pc:sldMk cId="2072614632" sldId="277"/>
            <ac:picMk id="11" creationId="{751033B2-F92F-BE75-8873-9C97EA65A046}"/>
          </ac:picMkLst>
        </pc:picChg>
      </pc:sldChg>
      <pc:sldChg chg="addSp delSp modSp del mod">
        <pc:chgData name="Inyoung OH" userId="dd04d54c897460e9" providerId="LiveId" clId="{5CD25753-A126-4772-89A0-37C453BD2BFB}" dt="2026-09-03T05:43:47.074" v="24618" actId="2696"/>
        <pc:sldMkLst>
          <pc:docMk/>
          <pc:sldMk cId="1114067226" sldId="278"/>
        </pc:sldMkLst>
        <pc:spChg chg="add del mod">
          <ac:chgData name="Inyoung OH" userId="dd04d54c897460e9" providerId="LiveId" clId="{5CD25753-A126-4772-89A0-37C453BD2BFB}" dt="2026-09-03T01:07:27.218" v="20669" actId="478"/>
          <ac:spMkLst>
            <pc:docMk/>
            <pc:sldMk cId="1114067226" sldId="278"/>
            <ac:spMk id="3" creationId="{B6E371AF-A7E2-622A-EC60-96FB50CD2872}"/>
          </ac:spMkLst>
        </pc:spChg>
        <pc:spChg chg="add del mod">
          <ac:chgData name="Inyoung OH" userId="dd04d54c897460e9" providerId="LiveId" clId="{5CD25753-A126-4772-89A0-37C453BD2BFB}" dt="2026-09-03T01:07:25.015" v="20668" actId="478"/>
          <ac:spMkLst>
            <pc:docMk/>
            <pc:sldMk cId="1114067226" sldId="278"/>
            <ac:spMk id="4" creationId="{98755FEA-2877-AB8C-8141-897E461DC723}"/>
          </ac:spMkLst>
        </pc:spChg>
        <pc:spChg chg="add mod">
          <ac:chgData name="Inyoung OH" userId="dd04d54c897460e9" providerId="LiveId" clId="{5CD25753-A126-4772-89A0-37C453BD2BFB}" dt="2026-09-03T01:22:25.311" v="21362" actId="1035"/>
          <ac:spMkLst>
            <pc:docMk/>
            <pc:sldMk cId="1114067226" sldId="278"/>
            <ac:spMk id="12" creationId="{BF0BE4E9-D3B5-E416-499C-8438B12B1F3C}"/>
          </ac:spMkLst>
        </pc:spChg>
        <pc:spChg chg="add mod">
          <ac:chgData name="Inyoung OH" userId="dd04d54c897460e9" providerId="LiveId" clId="{5CD25753-A126-4772-89A0-37C453BD2BFB}" dt="2026-09-03T01:22:25.311" v="21362" actId="1035"/>
          <ac:spMkLst>
            <pc:docMk/>
            <pc:sldMk cId="1114067226" sldId="278"/>
            <ac:spMk id="13" creationId="{BD518D64-D127-EE34-5588-C867CB375AF3}"/>
          </ac:spMkLst>
        </pc:spChg>
        <pc:spChg chg="add mod">
          <ac:chgData name="Inyoung OH" userId="dd04d54c897460e9" providerId="LiveId" clId="{5CD25753-A126-4772-89A0-37C453BD2BFB}" dt="2026-09-03T01:22:25.311" v="21362" actId="1035"/>
          <ac:spMkLst>
            <pc:docMk/>
            <pc:sldMk cId="1114067226" sldId="278"/>
            <ac:spMk id="14" creationId="{34748C17-7A3A-C493-3B2A-617F2931911B}"/>
          </ac:spMkLst>
        </pc:spChg>
        <pc:spChg chg="add mod">
          <ac:chgData name="Inyoung OH" userId="dd04d54c897460e9" providerId="LiveId" clId="{5CD25753-A126-4772-89A0-37C453BD2BFB}" dt="2026-09-03T01:22:25.311" v="21362" actId="1035"/>
          <ac:spMkLst>
            <pc:docMk/>
            <pc:sldMk cId="1114067226" sldId="278"/>
            <ac:spMk id="15" creationId="{776C81C0-B15F-0D2A-2383-A0608454A97D}"/>
          </ac:spMkLst>
        </pc:spChg>
        <pc:spChg chg="add mod">
          <ac:chgData name="Inyoung OH" userId="dd04d54c897460e9" providerId="LiveId" clId="{5CD25753-A126-4772-89A0-37C453BD2BFB}" dt="2026-09-03T01:22:25.311" v="21362" actId="1035"/>
          <ac:spMkLst>
            <pc:docMk/>
            <pc:sldMk cId="1114067226" sldId="278"/>
            <ac:spMk id="16" creationId="{21835AAF-B9C9-B383-8A69-614F5068C26E}"/>
          </ac:spMkLst>
        </pc:spChg>
        <pc:spChg chg="add mod">
          <ac:chgData name="Inyoung OH" userId="dd04d54c897460e9" providerId="LiveId" clId="{5CD25753-A126-4772-89A0-37C453BD2BFB}" dt="2026-09-03T01:22:25.311" v="21362" actId="1035"/>
          <ac:spMkLst>
            <pc:docMk/>
            <pc:sldMk cId="1114067226" sldId="278"/>
            <ac:spMk id="17" creationId="{769BF012-A6D6-C32A-CB66-9DFCC811D209}"/>
          </ac:spMkLst>
        </pc:spChg>
        <pc:spChg chg="add mod">
          <ac:chgData name="Inyoung OH" userId="dd04d54c897460e9" providerId="LiveId" clId="{5CD25753-A126-4772-89A0-37C453BD2BFB}" dt="2026-09-03T01:22:25.311" v="21362" actId="1035"/>
          <ac:spMkLst>
            <pc:docMk/>
            <pc:sldMk cId="1114067226" sldId="278"/>
            <ac:spMk id="18" creationId="{7949D818-B039-BED4-043A-DB967996BFF8}"/>
          </ac:spMkLst>
        </pc:spChg>
        <pc:spChg chg="add mod">
          <ac:chgData name="Inyoung OH" userId="dd04d54c897460e9" providerId="LiveId" clId="{5CD25753-A126-4772-89A0-37C453BD2BFB}" dt="2026-09-03T01:22:25.311" v="21362" actId="1035"/>
          <ac:spMkLst>
            <pc:docMk/>
            <pc:sldMk cId="1114067226" sldId="278"/>
            <ac:spMk id="19" creationId="{5ADF6D3A-37B2-AF30-216A-9094516F727C}"/>
          </ac:spMkLst>
        </pc:spChg>
        <pc:spChg chg="add mod">
          <ac:chgData name="Inyoung OH" userId="dd04d54c897460e9" providerId="LiveId" clId="{5CD25753-A126-4772-89A0-37C453BD2BFB}" dt="2026-09-03T01:22:25.311" v="21362" actId="1035"/>
          <ac:spMkLst>
            <pc:docMk/>
            <pc:sldMk cId="1114067226" sldId="278"/>
            <ac:spMk id="20" creationId="{E88BDBED-19D9-1CBA-51B3-AC5B8FF5C971}"/>
          </ac:spMkLst>
        </pc:spChg>
        <pc:picChg chg="mod">
          <ac:chgData name="Inyoung OH" userId="dd04d54c897460e9" providerId="LiveId" clId="{5CD25753-A126-4772-89A0-37C453BD2BFB}" dt="2026-09-03T01:10:37.798" v="20879" actId="1038"/>
          <ac:picMkLst>
            <pc:docMk/>
            <pc:sldMk cId="1114067226" sldId="278"/>
            <ac:picMk id="6" creationId="{79DBA872-234E-38BB-69D2-FECF58698CB2}"/>
          </ac:picMkLst>
        </pc:picChg>
        <pc:picChg chg="mod">
          <ac:chgData name="Inyoung OH" userId="dd04d54c897460e9" providerId="LiveId" clId="{5CD25753-A126-4772-89A0-37C453BD2BFB}" dt="2026-09-03T01:11:50.513" v="21119" actId="1035"/>
          <ac:picMkLst>
            <pc:docMk/>
            <pc:sldMk cId="1114067226" sldId="278"/>
            <ac:picMk id="7" creationId="{DE6EA314-D307-A9E7-72A5-B4B59876D2AB}"/>
          </ac:picMkLst>
        </pc:picChg>
        <pc:picChg chg="mod">
          <ac:chgData name="Inyoung OH" userId="dd04d54c897460e9" providerId="LiveId" clId="{5CD25753-A126-4772-89A0-37C453BD2BFB}" dt="2026-09-03T01:22:25.311" v="21362" actId="1035"/>
          <ac:picMkLst>
            <pc:docMk/>
            <pc:sldMk cId="1114067226" sldId="278"/>
            <ac:picMk id="8" creationId="{9C38F84A-74E8-6BE8-0789-9479A664F55A}"/>
          </ac:picMkLst>
        </pc:picChg>
        <pc:picChg chg="mod">
          <ac:chgData name="Inyoung OH" userId="dd04d54c897460e9" providerId="LiveId" clId="{5CD25753-A126-4772-89A0-37C453BD2BFB}" dt="2026-09-03T01:11:47.683" v="21118" actId="1037"/>
          <ac:picMkLst>
            <pc:docMk/>
            <pc:sldMk cId="1114067226" sldId="278"/>
            <ac:picMk id="9" creationId="{5E5AEBB7-4A75-06CF-A613-B42BF6EA2838}"/>
          </ac:picMkLst>
        </pc:picChg>
        <pc:picChg chg="mod">
          <ac:chgData name="Inyoung OH" userId="dd04d54c897460e9" providerId="LiveId" clId="{5CD25753-A126-4772-89A0-37C453BD2BFB}" dt="2026-09-03T01:10:41.032" v="20882" actId="1038"/>
          <ac:picMkLst>
            <pc:docMk/>
            <pc:sldMk cId="1114067226" sldId="278"/>
            <ac:picMk id="10" creationId="{46892D6E-EB8C-6ADB-B093-78B0F169D111}"/>
          </ac:picMkLst>
        </pc:picChg>
        <pc:picChg chg="mod">
          <ac:chgData name="Inyoung OH" userId="dd04d54c897460e9" providerId="LiveId" clId="{5CD25753-A126-4772-89A0-37C453BD2BFB}" dt="2026-09-03T01:11:29.278" v="21053" actId="1036"/>
          <ac:picMkLst>
            <pc:docMk/>
            <pc:sldMk cId="1114067226" sldId="278"/>
            <ac:picMk id="11" creationId="{C46FCB2B-A327-771E-632E-30C609A2BA44}"/>
          </ac:picMkLst>
        </pc:picChg>
      </pc:sldChg>
      <pc:sldChg chg="addSp delSp modSp del mod">
        <pc:chgData name="Inyoung OH" userId="dd04d54c897460e9" providerId="LiveId" clId="{5CD25753-A126-4772-89A0-37C453BD2BFB}" dt="2026-09-03T05:43:47.074" v="24618" actId="2696"/>
        <pc:sldMkLst>
          <pc:docMk/>
          <pc:sldMk cId="1403208029" sldId="279"/>
        </pc:sldMkLst>
        <pc:spChg chg="add del mod">
          <ac:chgData name="Inyoung OH" userId="dd04d54c897460e9" providerId="LiveId" clId="{5CD25753-A126-4772-89A0-37C453BD2BFB}" dt="2026-09-03T01:52:50.073" v="21372"/>
          <ac:spMkLst>
            <pc:docMk/>
            <pc:sldMk cId="1403208029" sldId="279"/>
            <ac:spMk id="2" creationId="{1FEA82C7-0A36-587C-097D-DCFB0797FE9F}"/>
          </ac:spMkLst>
        </pc:spChg>
        <pc:spChg chg="add mod">
          <ac:chgData name="Inyoung OH" userId="dd04d54c897460e9" providerId="LiveId" clId="{5CD25753-A126-4772-89A0-37C453BD2BFB}" dt="2026-09-03T01:57:19.563" v="22126" actId="1035"/>
          <ac:spMkLst>
            <pc:docMk/>
            <pc:sldMk cId="1403208029" sldId="279"/>
            <ac:spMk id="6" creationId="{05529AC4-5CA0-F475-3F47-905D2826D9C6}"/>
          </ac:spMkLst>
        </pc:spChg>
        <pc:spChg chg="add mod">
          <ac:chgData name="Inyoung OH" userId="dd04d54c897460e9" providerId="LiveId" clId="{5CD25753-A126-4772-89A0-37C453BD2BFB}" dt="2026-09-03T01:57:19.563" v="22126" actId="1035"/>
          <ac:spMkLst>
            <pc:docMk/>
            <pc:sldMk cId="1403208029" sldId="279"/>
            <ac:spMk id="8" creationId="{142DB3E9-56D4-E906-12C8-A2623AD7C4B9}"/>
          </ac:spMkLst>
        </pc:spChg>
        <pc:spChg chg="add mod">
          <ac:chgData name="Inyoung OH" userId="dd04d54c897460e9" providerId="LiveId" clId="{5CD25753-A126-4772-89A0-37C453BD2BFB}" dt="2026-09-03T01:57:19.563" v="22126" actId="1035"/>
          <ac:spMkLst>
            <pc:docMk/>
            <pc:sldMk cId="1403208029" sldId="279"/>
            <ac:spMk id="10" creationId="{17CAF77D-4BB1-830C-3F8F-A99971E06E94}"/>
          </ac:spMkLst>
        </pc:spChg>
        <pc:spChg chg="add mod">
          <ac:chgData name="Inyoung OH" userId="dd04d54c897460e9" providerId="LiveId" clId="{5CD25753-A126-4772-89A0-37C453BD2BFB}" dt="2026-09-03T01:57:19.563" v="22126" actId="1035"/>
          <ac:spMkLst>
            <pc:docMk/>
            <pc:sldMk cId="1403208029" sldId="279"/>
            <ac:spMk id="12" creationId="{2FD123EA-9A28-2937-E91C-F17F8169DD98}"/>
          </ac:spMkLst>
        </pc:spChg>
        <pc:spChg chg="add mod">
          <ac:chgData name="Inyoung OH" userId="dd04d54c897460e9" providerId="LiveId" clId="{5CD25753-A126-4772-89A0-37C453BD2BFB}" dt="2026-09-03T01:57:19.563" v="22126" actId="1035"/>
          <ac:spMkLst>
            <pc:docMk/>
            <pc:sldMk cId="1403208029" sldId="279"/>
            <ac:spMk id="26" creationId="{3EC6511C-E9A8-F5A8-DAEE-E39807404889}"/>
          </ac:spMkLst>
        </pc:spChg>
        <pc:spChg chg="add mod">
          <ac:chgData name="Inyoung OH" userId="dd04d54c897460e9" providerId="LiveId" clId="{5CD25753-A126-4772-89A0-37C453BD2BFB}" dt="2026-09-03T01:57:19.563" v="22126" actId="1035"/>
          <ac:spMkLst>
            <pc:docMk/>
            <pc:sldMk cId="1403208029" sldId="279"/>
            <ac:spMk id="28" creationId="{97E03093-6ADE-1915-4673-55F01ADE3F7A}"/>
          </ac:spMkLst>
        </pc:spChg>
        <pc:spChg chg="add mod">
          <ac:chgData name="Inyoung OH" userId="dd04d54c897460e9" providerId="LiveId" clId="{5CD25753-A126-4772-89A0-37C453BD2BFB}" dt="2026-09-03T01:57:19.563" v="22126" actId="1035"/>
          <ac:spMkLst>
            <pc:docMk/>
            <pc:sldMk cId="1403208029" sldId="279"/>
            <ac:spMk id="30" creationId="{30B0AC1E-39AC-EBEF-7B4E-279F4E93AF38}"/>
          </ac:spMkLst>
        </pc:spChg>
        <pc:spChg chg="add mod">
          <ac:chgData name="Inyoung OH" userId="dd04d54c897460e9" providerId="LiveId" clId="{5CD25753-A126-4772-89A0-37C453BD2BFB}" dt="2026-09-03T01:57:19.563" v="22126" actId="1035"/>
          <ac:spMkLst>
            <pc:docMk/>
            <pc:sldMk cId="1403208029" sldId="279"/>
            <ac:spMk id="34" creationId="{46C1185E-7517-218D-5FA7-7C55B3BD8E3D}"/>
          </ac:spMkLst>
        </pc:spChg>
        <pc:picChg chg="add mod">
          <ac:chgData name="Inyoung OH" userId="dd04d54c897460e9" providerId="LiveId" clId="{5CD25753-A126-4772-89A0-37C453BD2BFB}" dt="2026-09-03T01:55:39.062" v="21861" actId="1038"/>
          <ac:picMkLst>
            <pc:docMk/>
            <pc:sldMk cId="1403208029" sldId="279"/>
            <ac:picMk id="14" creationId="{923F52FC-3FD4-E167-5ABE-C95D20B7CB35}"/>
          </ac:picMkLst>
        </pc:picChg>
        <pc:picChg chg="mod">
          <ac:chgData name="Inyoung OH" userId="dd04d54c897460e9" providerId="LiveId" clId="{5CD25753-A126-4772-89A0-37C453BD2BFB}" dt="2026-09-03T01:55:12.174" v="21778" actId="1035"/>
          <ac:picMkLst>
            <pc:docMk/>
            <pc:sldMk cId="1403208029" sldId="279"/>
            <ac:picMk id="16" creationId="{3ACFF6CF-0A07-9387-DBAA-7B23D580D6A3}"/>
          </ac:picMkLst>
        </pc:picChg>
        <pc:picChg chg="mod">
          <ac:chgData name="Inyoung OH" userId="dd04d54c897460e9" providerId="LiveId" clId="{5CD25753-A126-4772-89A0-37C453BD2BFB}" dt="2026-09-03T01:57:19.563" v="22126" actId="1035"/>
          <ac:picMkLst>
            <pc:docMk/>
            <pc:sldMk cId="1403208029" sldId="279"/>
            <ac:picMk id="18" creationId="{0B202C40-DB44-0295-0566-512257E38974}"/>
          </ac:picMkLst>
        </pc:picChg>
        <pc:picChg chg="mod">
          <ac:chgData name="Inyoung OH" userId="dd04d54c897460e9" providerId="LiveId" clId="{5CD25753-A126-4772-89A0-37C453BD2BFB}" dt="2026-09-03T01:57:19.563" v="22126" actId="1035"/>
          <ac:picMkLst>
            <pc:docMk/>
            <pc:sldMk cId="1403208029" sldId="279"/>
            <ac:picMk id="20" creationId="{558530A3-717B-268F-219E-08419DFA4BB7}"/>
          </ac:picMkLst>
        </pc:picChg>
        <pc:picChg chg="add mod">
          <ac:chgData name="Inyoung OH" userId="dd04d54c897460e9" providerId="LiveId" clId="{5CD25753-A126-4772-89A0-37C453BD2BFB}" dt="2026-09-03T01:55:17.586" v="21792" actId="1038"/>
          <ac:picMkLst>
            <pc:docMk/>
            <pc:sldMk cId="1403208029" sldId="279"/>
            <ac:picMk id="22" creationId="{2170A218-A9B7-9379-6A7B-66112C5B6051}"/>
          </ac:picMkLst>
        </pc:picChg>
        <pc:picChg chg="mod">
          <ac:chgData name="Inyoung OH" userId="dd04d54c897460e9" providerId="LiveId" clId="{5CD25753-A126-4772-89A0-37C453BD2BFB}" dt="2026-09-03T01:55:47.648" v="21886" actId="1035"/>
          <ac:picMkLst>
            <pc:docMk/>
            <pc:sldMk cId="1403208029" sldId="279"/>
            <ac:picMk id="24" creationId="{06C71B25-7B9B-CC66-A37A-3D25C29B9C8B}"/>
          </ac:picMkLst>
        </pc:picChg>
        <pc:picChg chg="mod">
          <ac:chgData name="Inyoung OH" userId="dd04d54c897460e9" providerId="LiveId" clId="{5CD25753-A126-4772-89A0-37C453BD2BFB}" dt="2026-09-03T01:57:02.565" v="22112" actId="1035"/>
          <ac:picMkLst>
            <pc:docMk/>
            <pc:sldMk cId="1403208029" sldId="279"/>
            <ac:picMk id="32" creationId="{A3226931-CF4A-1369-8A78-285A3596DA61}"/>
          </ac:picMkLst>
        </pc:picChg>
      </pc:sldChg>
      <pc:sldChg chg="addSp delSp modSp del mod">
        <pc:chgData name="Inyoung OH" userId="dd04d54c897460e9" providerId="LiveId" clId="{5CD25753-A126-4772-89A0-37C453BD2BFB}" dt="2026-09-03T05:43:47.074" v="24618" actId="2696"/>
        <pc:sldMkLst>
          <pc:docMk/>
          <pc:sldMk cId="927557233" sldId="280"/>
        </pc:sldMkLst>
        <pc:spChg chg="add del mod">
          <ac:chgData name="Inyoung OH" userId="dd04d54c897460e9" providerId="LiveId" clId="{5CD25753-A126-4772-89A0-37C453BD2BFB}" dt="2026-09-03T01:57:26.991" v="22128" actId="478"/>
          <ac:spMkLst>
            <pc:docMk/>
            <pc:sldMk cId="927557233" sldId="280"/>
            <ac:spMk id="3" creationId="{329F3C78-FBE1-284C-AB4E-7517D858C5F2}"/>
          </ac:spMkLst>
        </pc:spChg>
        <pc:spChg chg="add del mod">
          <ac:chgData name="Inyoung OH" userId="dd04d54c897460e9" providerId="LiveId" clId="{5CD25753-A126-4772-89A0-37C453BD2BFB}" dt="2026-09-03T01:57:24.587" v="22127" actId="478"/>
          <ac:spMkLst>
            <pc:docMk/>
            <pc:sldMk cId="927557233" sldId="280"/>
            <ac:spMk id="4" creationId="{877A953A-8C36-9EEB-CD03-098626C14CC0}"/>
          </ac:spMkLst>
        </pc:spChg>
        <pc:spChg chg="add mod">
          <ac:chgData name="Inyoung OH" userId="dd04d54c897460e9" providerId="LiveId" clId="{5CD25753-A126-4772-89A0-37C453BD2BFB}" dt="2026-09-03T02:01:47.984" v="22744" actId="1035"/>
          <ac:spMkLst>
            <pc:docMk/>
            <pc:sldMk cId="927557233" sldId="280"/>
            <ac:spMk id="12" creationId="{6DCF3E9C-A405-F024-B78F-05A5F1130B55}"/>
          </ac:spMkLst>
        </pc:spChg>
        <pc:spChg chg="add mod">
          <ac:chgData name="Inyoung OH" userId="dd04d54c897460e9" providerId="LiveId" clId="{5CD25753-A126-4772-89A0-37C453BD2BFB}" dt="2026-09-03T02:01:47.984" v="22744" actId="1035"/>
          <ac:spMkLst>
            <pc:docMk/>
            <pc:sldMk cId="927557233" sldId="280"/>
            <ac:spMk id="13" creationId="{2ABBC89D-2775-5EBC-8C53-758298F95334}"/>
          </ac:spMkLst>
        </pc:spChg>
        <pc:spChg chg="add mod">
          <ac:chgData name="Inyoung OH" userId="dd04d54c897460e9" providerId="LiveId" clId="{5CD25753-A126-4772-89A0-37C453BD2BFB}" dt="2026-09-03T02:01:47.984" v="22744" actId="1035"/>
          <ac:spMkLst>
            <pc:docMk/>
            <pc:sldMk cId="927557233" sldId="280"/>
            <ac:spMk id="14" creationId="{04C532AD-E323-4CE2-7A69-53C3B93C3816}"/>
          </ac:spMkLst>
        </pc:spChg>
        <pc:spChg chg="add mod">
          <ac:chgData name="Inyoung OH" userId="dd04d54c897460e9" providerId="LiveId" clId="{5CD25753-A126-4772-89A0-37C453BD2BFB}" dt="2026-09-03T02:01:47.984" v="22744" actId="1035"/>
          <ac:spMkLst>
            <pc:docMk/>
            <pc:sldMk cId="927557233" sldId="280"/>
            <ac:spMk id="15" creationId="{3A658412-6F6C-7712-5734-EAC2F5AB7918}"/>
          </ac:spMkLst>
        </pc:spChg>
        <pc:spChg chg="add mod">
          <ac:chgData name="Inyoung OH" userId="dd04d54c897460e9" providerId="LiveId" clId="{5CD25753-A126-4772-89A0-37C453BD2BFB}" dt="2026-09-03T02:01:47.984" v="22744" actId="1035"/>
          <ac:spMkLst>
            <pc:docMk/>
            <pc:sldMk cId="927557233" sldId="280"/>
            <ac:spMk id="16" creationId="{418165C0-2404-E9A1-C5F0-BD51C6FBE22D}"/>
          </ac:spMkLst>
        </pc:spChg>
        <pc:spChg chg="add mod">
          <ac:chgData name="Inyoung OH" userId="dd04d54c897460e9" providerId="LiveId" clId="{5CD25753-A126-4772-89A0-37C453BD2BFB}" dt="2026-09-03T02:01:47.984" v="22744" actId="1035"/>
          <ac:spMkLst>
            <pc:docMk/>
            <pc:sldMk cId="927557233" sldId="280"/>
            <ac:spMk id="17" creationId="{20CCA676-5D92-6EB5-4F46-89A1F4E6FA87}"/>
          </ac:spMkLst>
        </pc:spChg>
        <pc:spChg chg="add mod">
          <ac:chgData name="Inyoung OH" userId="dd04d54c897460e9" providerId="LiveId" clId="{5CD25753-A126-4772-89A0-37C453BD2BFB}" dt="2026-09-03T02:01:47.984" v="22744" actId="1035"/>
          <ac:spMkLst>
            <pc:docMk/>
            <pc:sldMk cId="927557233" sldId="280"/>
            <ac:spMk id="18" creationId="{C7A4E951-684F-0112-B704-60454D27CDA2}"/>
          </ac:spMkLst>
        </pc:spChg>
        <pc:picChg chg="mod">
          <ac:chgData name="Inyoung OH" userId="dd04d54c897460e9" providerId="LiveId" clId="{5CD25753-A126-4772-89A0-37C453BD2BFB}" dt="2026-09-03T02:00:19.799" v="22423" actId="1038"/>
          <ac:picMkLst>
            <pc:docMk/>
            <pc:sldMk cId="927557233" sldId="280"/>
            <ac:picMk id="6" creationId="{0CC84E1A-EA71-BABC-1138-38525D2D7586}"/>
          </ac:picMkLst>
        </pc:picChg>
        <pc:picChg chg="mod">
          <ac:chgData name="Inyoung OH" userId="dd04d54c897460e9" providerId="LiveId" clId="{5CD25753-A126-4772-89A0-37C453BD2BFB}" dt="2026-09-03T02:01:47.984" v="22744" actId="1035"/>
          <ac:picMkLst>
            <pc:docMk/>
            <pc:sldMk cId="927557233" sldId="280"/>
            <ac:picMk id="7" creationId="{E059BB15-6B1E-83D8-C213-6778DA8B77E8}"/>
          </ac:picMkLst>
        </pc:picChg>
        <pc:picChg chg="mod">
          <ac:chgData name="Inyoung OH" userId="dd04d54c897460e9" providerId="LiveId" clId="{5CD25753-A126-4772-89A0-37C453BD2BFB}" dt="2026-09-03T02:00:16.010" v="22410" actId="1036"/>
          <ac:picMkLst>
            <pc:docMk/>
            <pc:sldMk cId="927557233" sldId="280"/>
            <ac:picMk id="8" creationId="{5D6321E6-9740-23D1-7671-EFD971E69A3D}"/>
          </ac:picMkLst>
        </pc:picChg>
        <pc:picChg chg="add mod">
          <ac:chgData name="Inyoung OH" userId="dd04d54c897460e9" providerId="LiveId" clId="{5CD25753-A126-4772-89A0-37C453BD2BFB}" dt="2026-09-03T02:01:47.984" v="22744" actId="1035"/>
          <ac:picMkLst>
            <pc:docMk/>
            <pc:sldMk cId="927557233" sldId="280"/>
            <ac:picMk id="9" creationId="{7B0A82E5-5399-EBA5-D368-EB1B0F2C9C21}"/>
          </ac:picMkLst>
        </pc:picChg>
        <pc:picChg chg="add mod">
          <ac:chgData name="Inyoung OH" userId="dd04d54c897460e9" providerId="LiveId" clId="{5CD25753-A126-4772-89A0-37C453BD2BFB}" dt="2026-09-03T02:01:47.984" v="22744" actId="1035"/>
          <ac:picMkLst>
            <pc:docMk/>
            <pc:sldMk cId="927557233" sldId="280"/>
            <ac:picMk id="10" creationId="{43586ACE-4A99-5292-2198-A37A2E0226F5}"/>
          </ac:picMkLst>
        </pc:picChg>
        <pc:picChg chg="mod">
          <ac:chgData name="Inyoung OH" userId="dd04d54c897460e9" providerId="LiveId" clId="{5CD25753-A126-4772-89A0-37C453BD2BFB}" dt="2026-09-03T02:00:46.692" v="22497" actId="1037"/>
          <ac:picMkLst>
            <pc:docMk/>
            <pc:sldMk cId="927557233" sldId="280"/>
            <ac:picMk id="11" creationId="{804AA4DD-D7B4-6255-B56D-738A120E11AD}"/>
          </ac:picMkLst>
        </pc:picChg>
      </pc:sldChg>
      <pc:sldChg chg="addSp delSp modSp del mod">
        <pc:chgData name="Inyoung OH" userId="dd04d54c897460e9" providerId="LiveId" clId="{5CD25753-A126-4772-89A0-37C453BD2BFB}" dt="2026-09-03T05:43:47.074" v="24618" actId="2696"/>
        <pc:sldMkLst>
          <pc:docMk/>
          <pc:sldMk cId="819447760" sldId="281"/>
        </pc:sldMkLst>
        <pc:spChg chg="add del mod">
          <ac:chgData name="Inyoung OH" userId="dd04d54c897460e9" providerId="LiveId" clId="{5CD25753-A126-4772-89A0-37C453BD2BFB}" dt="2026-09-03T01:57:47.487" v="22131" actId="478"/>
          <ac:spMkLst>
            <pc:docMk/>
            <pc:sldMk cId="819447760" sldId="281"/>
            <ac:spMk id="3" creationId="{6A83A984-0DAA-9248-5CCC-14E57891ADA4}"/>
          </ac:spMkLst>
        </pc:spChg>
        <pc:spChg chg="add del mod">
          <ac:chgData name="Inyoung OH" userId="dd04d54c897460e9" providerId="LiveId" clId="{5CD25753-A126-4772-89A0-37C453BD2BFB}" dt="2026-09-03T01:57:44.572" v="22130" actId="478"/>
          <ac:spMkLst>
            <pc:docMk/>
            <pc:sldMk cId="819447760" sldId="281"/>
            <ac:spMk id="4" creationId="{912E090B-44B4-3E7F-CF62-960E1DEFF16D}"/>
          </ac:spMkLst>
        </pc:spChg>
        <pc:spChg chg="add mod">
          <ac:chgData name="Inyoung OH" userId="dd04d54c897460e9" providerId="LiveId" clId="{5CD25753-A126-4772-89A0-37C453BD2BFB}" dt="2026-09-03T02:05:56.433" v="23408" actId="1036"/>
          <ac:spMkLst>
            <pc:docMk/>
            <pc:sldMk cId="819447760" sldId="281"/>
            <ac:spMk id="12" creationId="{04521593-8A3C-FA1B-73D8-D08FCDF62DEC}"/>
          </ac:spMkLst>
        </pc:spChg>
        <pc:spChg chg="add mod">
          <ac:chgData name="Inyoung OH" userId="dd04d54c897460e9" providerId="LiveId" clId="{5CD25753-A126-4772-89A0-37C453BD2BFB}" dt="2026-09-03T02:05:56.433" v="23408" actId="1036"/>
          <ac:spMkLst>
            <pc:docMk/>
            <pc:sldMk cId="819447760" sldId="281"/>
            <ac:spMk id="13" creationId="{0D5ACD43-6D67-2D84-DDA3-C106B55C358C}"/>
          </ac:spMkLst>
        </pc:spChg>
        <pc:spChg chg="add mod">
          <ac:chgData name="Inyoung OH" userId="dd04d54c897460e9" providerId="LiveId" clId="{5CD25753-A126-4772-89A0-37C453BD2BFB}" dt="2026-09-03T02:05:56.433" v="23408" actId="1036"/>
          <ac:spMkLst>
            <pc:docMk/>
            <pc:sldMk cId="819447760" sldId="281"/>
            <ac:spMk id="14" creationId="{828A12CF-A310-8FCD-3B19-83FA53E69EF8}"/>
          </ac:spMkLst>
        </pc:spChg>
        <pc:spChg chg="add mod">
          <ac:chgData name="Inyoung OH" userId="dd04d54c897460e9" providerId="LiveId" clId="{5CD25753-A126-4772-89A0-37C453BD2BFB}" dt="2026-09-03T02:05:56.433" v="23408" actId="1036"/>
          <ac:spMkLst>
            <pc:docMk/>
            <pc:sldMk cId="819447760" sldId="281"/>
            <ac:spMk id="15" creationId="{D0A1E90F-6D79-5F6C-7369-5FEADDCC94DC}"/>
          </ac:spMkLst>
        </pc:spChg>
        <pc:spChg chg="add mod">
          <ac:chgData name="Inyoung OH" userId="dd04d54c897460e9" providerId="LiveId" clId="{5CD25753-A126-4772-89A0-37C453BD2BFB}" dt="2026-09-03T02:05:56.433" v="23408" actId="1036"/>
          <ac:spMkLst>
            <pc:docMk/>
            <pc:sldMk cId="819447760" sldId="281"/>
            <ac:spMk id="16" creationId="{1289F9EA-2C43-FCB8-EB1B-250591925117}"/>
          </ac:spMkLst>
        </pc:spChg>
        <pc:spChg chg="add mod">
          <ac:chgData name="Inyoung OH" userId="dd04d54c897460e9" providerId="LiveId" clId="{5CD25753-A126-4772-89A0-37C453BD2BFB}" dt="2026-09-03T02:05:56.433" v="23408" actId="1036"/>
          <ac:spMkLst>
            <pc:docMk/>
            <pc:sldMk cId="819447760" sldId="281"/>
            <ac:spMk id="17" creationId="{0711033E-FD6A-A657-96C0-2A53CE4F9998}"/>
          </ac:spMkLst>
        </pc:spChg>
        <pc:spChg chg="add mod">
          <ac:chgData name="Inyoung OH" userId="dd04d54c897460e9" providerId="LiveId" clId="{5CD25753-A126-4772-89A0-37C453BD2BFB}" dt="2026-09-03T02:05:56.433" v="23408" actId="1036"/>
          <ac:spMkLst>
            <pc:docMk/>
            <pc:sldMk cId="819447760" sldId="281"/>
            <ac:spMk id="18" creationId="{DEC935E4-AB06-9E4D-3988-89EE7A74CA53}"/>
          </ac:spMkLst>
        </pc:spChg>
        <pc:picChg chg="mod">
          <ac:chgData name="Inyoung OH" userId="dd04d54c897460e9" providerId="LiveId" clId="{5CD25753-A126-4772-89A0-37C453BD2BFB}" dt="2026-09-03T02:05:56.433" v="23408" actId="1036"/>
          <ac:picMkLst>
            <pc:docMk/>
            <pc:sldMk cId="819447760" sldId="281"/>
            <ac:picMk id="6" creationId="{4A31B12E-06A4-B722-7A99-505E17C9606B}"/>
          </ac:picMkLst>
        </pc:picChg>
        <pc:picChg chg="mod">
          <ac:chgData name="Inyoung OH" userId="dd04d54c897460e9" providerId="LiveId" clId="{5CD25753-A126-4772-89A0-37C453BD2BFB}" dt="2026-09-03T02:05:56.433" v="23408" actId="1036"/>
          <ac:picMkLst>
            <pc:docMk/>
            <pc:sldMk cId="819447760" sldId="281"/>
            <ac:picMk id="7" creationId="{7424A4BD-3012-4B31-F768-F7A8CA14309A}"/>
          </ac:picMkLst>
        </pc:picChg>
        <pc:picChg chg="mod">
          <ac:chgData name="Inyoung OH" userId="dd04d54c897460e9" providerId="LiveId" clId="{5CD25753-A126-4772-89A0-37C453BD2BFB}" dt="2026-09-03T02:03:03.071" v="22883" actId="1036"/>
          <ac:picMkLst>
            <pc:docMk/>
            <pc:sldMk cId="819447760" sldId="281"/>
            <ac:picMk id="8" creationId="{F378637A-A8FA-52B6-8BCE-4541C96FE9BD}"/>
          </ac:picMkLst>
        </pc:picChg>
        <pc:picChg chg="add mod">
          <ac:chgData name="Inyoung OH" userId="dd04d54c897460e9" providerId="LiveId" clId="{5CD25753-A126-4772-89A0-37C453BD2BFB}" dt="2026-09-03T02:05:56.433" v="23408" actId="1036"/>
          <ac:picMkLst>
            <pc:docMk/>
            <pc:sldMk cId="819447760" sldId="281"/>
            <ac:picMk id="9" creationId="{9B434FE4-AB8A-1E38-0689-41F28B890888}"/>
          </ac:picMkLst>
        </pc:picChg>
        <pc:picChg chg="add mod">
          <ac:chgData name="Inyoung OH" userId="dd04d54c897460e9" providerId="LiveId" clId="{5CD25753-A126-4772-89A0-37C453BD2BFB}" dt="2026-09-03T02:03:21.899" v="22985" actId="1037"/>
          <ac:picMkLst>
            <pc:docMk/>
            <pc:sldMk cId="819447760" sldId="281"/>
            <ac:picMk id="10" creationId="{D7629F31-5B93-257F-840D-BBA1243EDD3F}"/>
          </ac:picMkLst>
        </pc:picChg>
        <pc:picChg chg="mod">
          <ac:chgData name="Inyoung OH" userId="dd04d54c897460e9" providerId="LiveId" clId="{5CD25753-A126-4772-89A0-37C453BD2BFB}" dt="2026-09-03T02:04:47.183" v="23219" actId="1038"/>
          <ac:picMkLst>
            <pc:docMk/>
            <pc:sldMk cId="819447760" sldId="281"/>
            <ac:picMk id="11" creationId="{F5683EB4-1943-9A5B-752F-DAE057647A97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HK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B085D37-442A-483A-BA53-A88B3FC5CE5D}" type="datetimeFigureOut">
              <a:rPr lang="en-HK" smtClean="0"/>
              <a:t>4/9/2026</a:t>
            </a:fld>
            <a:endParaRPr lang="en-HK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268413" y="1143000"/>
            <a:ext cx="432117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HK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H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H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954BE22-2B22-466E-8B55-A2B0AB57E50F}" type="slidenum">
              <a:rPr lang="en-HK" smtClean="0"/>
              <a:t>‹#›</a:t>
            </a:fld>
            <a:endParaRPr lang="en-HK"/>
          </a:p>
        </p:txBody>
      </p:sp>
    </p:spTree>
    <p:extLst>
      <p:ext uri="{BB962C8B-B14F-4D97-AF65-F5344CB8AC3E}">
        <p14:creationId xmlns:p14="http://schemas.microsoft.com/office/powerpoint/2010/main" val="220572906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2501798" rtl="0" eaLnBrk="1" latinLnBrk="0" hangingPunct="1">
      <a:defRPr sz="3283" kern="1200">
        <a:solidFill>
          <a:schemeClr val="tx1"/>
        </a:solidFill>
        <a:latin typeface="+mn-lt"/>
        <a:ea typeface="+mn-ea"/>
        <a:cs typeface="+mn-cs"/>
      </a:defRPr>
    </a:lvl1pPr>
    <a:lvl2pPr marL="1250899" algn="l" defTabSz="2501798" rtl="0" eaLnBrk="1" latinLnBrk="0" hangingPunct="1">
      <a:defRPr sz="3283" kern="1200">
        <a:solidFill>
          <a:schemeClr val="tx1"/>
        </a:solidFill>
        <a:latin typeface="+mn-lt"/>
        <a:ea typeface="+mn-ea"/>
        <a:cs typeface="+mn-cs"/>
      </a:defRPr>
    </a:lvl2pPr>
    <a:lvl3pPr marL="2501798" algn="l" defTabSz="2501798" rtl="0" eaLnBrk="1" latinLnBrk="0" hangingPunct="1">
      <a:defRPr sz="3283" kern="1200">
        <a:solidFill>
          <a:schemeClr val="tx1"/>
        </a:solidFill>
        <a:latin typeface="+mn-lt"/>
        <a:ea typeface="+mn-ea"/>
        <a:cs typeface="+mn-cs"/>
      </a:defRPr>
    </a:lvl3pPr>
    <a:lvl4pPr marL="3752698" algn="l" defTabSz="2501798" rtl="0" eaLnBrk="1" latinLnBrk="0" hangingPunct="1">
      <a:defRPr sz="3283" kern="1200">
        <a:solidFill>
          <a:schemeClr val="tx1"/>
        </a:solidFill>
        <a:latin typeface="+mn-lt"/>
        <a:ea typeface="+mn-ea"/>
        <a:cs typeface="+mn-cs"/>
      </a:defRPr>
    </a:lvl4pPr>
    <a:lvl5pPr marL="5003597" algn="l" defTabSz="2501798" rtl="0" eaLnBrk="1" latinLnBrk="0" hangingPunct="1">
      <a:defRPr sz="3283" kern="1200">
        <a:solidFill>
          <a:schemeClr val="tx1"/>
        </a:solidFill>
        <a:latin typeface="+mn-lt"/>
        <a:ea typeface="+mn-ea"/>
        <a:cs typeface="+mn-cs"/>
      </a:defRPr>
    </a:lvl5pPr>
    <a:lvl6pPr marL="6254496" algn="l" defTabSz="2501798" rtl="0" eaLnBrk="1" latinLnBrk="0" hangingPunct="1">
      <a:defRPr sz="3283" kern="1200">
        <a:solidFill>
          <a:schemeClr val="tx1"/>
        </a:solidFill>
        <a:latin typeface="+mn-lt"/>
        <a:ea typeface="+mn-ea"/>
        <a:cs typeface="+mn-cs"/>
      </a:defRPr>
    </a:lvl6pPr>
    <a:lvl7pPr marL="7505395" algn="l" defTabSz="2501798" rtl="0" eaLnBrk="1" latinLnBrk="0" hangingPunct="1">
      <a:defRPr sz="3283" kern="1200">
        <a:solidFill>
          <a:schemeClr val="tx1"/>
        </a:solidFill>
        <a:latin typeface="+mn-lt"/>
        <a:ea typeface="+mn-ea"/>
        <a:cs typeface="+mn-cs"/>
      </a:defRPr>
    </a:lvl7pPr>
    <a:lvl8pPr marL="8756294" algn="l" defTabSz="2501798" rtl="0" eaLnBrk="1" latinLnBrk="0" hangingPunct="1">
      <a:defRPr sz="3283" kern="1200">
        <a:solidFill>
          <a:schemeClr val="tx1"/>
        </a:solidFill>
        <a:latin typeface="+mn-lt"/>
        <a:ea typeface="+mn-ea"/>
        <a:cs typeface="+mn-cs"/>
      </a:defRPr>
    </a:lvl8pPr>
    <a:lvl9pPr marL="10007194" algn="l" defTabSz="2501798" rtl="0" eaLnBrk="1" latinLnBrk="0" hangingPunct="1">
      <a:defRPr sz="3283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400300" y="3741210"/>
            <a:ext cx="27203400" cy="7958667"/>
          </a:xfrm>
        </p:spPr>
        <p:txBody>
          <a:bodyPr anchor="b"/>
          <a:lstStyle>
            <a:lvl1pPr algn="ctr">
              <a:defRPr sz="20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000500" y="12006793"/>
            <a:ext cx="24003000" cy="5519207"/>
          </a:xfrm>
        </p:spPr>
        <p:txBody>
          <a:bodyPr/>
          <a:lstStyle>
            <a:lvl1pPr marL="0" indent="0" algn="ctr">
              <a:buNone/>
              <a:defRPr sz="8000"/>
            </a:lvl1pPr>
            <a:lvl2pPr marL="1523985" indent="0" algn="ctr">
              <a:buNone/>
              <a:defRPr sz="6667"/>
            </a:lvl2pPr>
            <a:lvl3pPr marL="3047970" indent="0" algn="ctr">
              <a:buNone/>
              <a:defRPr sz="6000"/>
            </a:lvl3pPr>
            <a:lvl4pPr marL="4571954" indent="0" algn="ctr">
              <a:buNone/>
              <a:defRPr sz="5333"/>
            </a:lvl4pPr>
            <a:lvl5pPr marL="6095939" indent="0" algn="ctr">
              <a:buNone/>
              <a:defRPr sz="5333"/>
            </a:lvl5pPr>
            <a:lvl6pPr marL="7619924" indent="0" algn="ctr">
              <a:buNone/>
              <a:defRPr sz="5333"/>
            </a:lvl6pPr>
            <a:lvl7pPr marL="9143909" indent="0" algn="ctr">
              <a:buNone/>
              <a:defRPr sz="5333"/>
            </a:lvl7pPr>
            <a:lvl8pPr marL="10667893" indent="0" algn="ctr">
              <a:buNone/>
              <a:defRPr sz="5333"/>
            </a:lvl8pPr>
            <a:lvl9pPr marL="12191878" indent="0" algn="ctr">
              <a:buNone/>
              <a:defRPr sz="5333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2DEBD9-05C0-499F-935D-3BD540B8ADEE}" type="datetimeFigureOut">
              <a:rPr lang="en-HK" smtClean="0"/>
              <a:t>4/9/2026</a:t>
            </a:fld>
            <a:endParaRPr lang="en-H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H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729418-7C70-4BF9-92CE-4F0104B0E27D}" type="slidenum">
              <a:rPr lang="en-HK" smtClean="0"/>
              <a:t>‹#›</a:t>
            </a:fld>
            <a:endParaRPr lang="en-HK"/>
          </a:p>
        </p:txBody>
      </p:sp>
    </p:spTree>
    <p:extLst>
      <p:ext uri="{BB962C8B-B14F-4D97-AF65-F5344CB8AC3E}">
        <p14:creationId xmlns:p14="http://schemas.microsoft.com/office/powerpoint/2010/main" val="76427019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2DEBD9-05C0-499F-935D-3BD540B8ADEE}" type="datetimeFigureOut">
              <a:rPr lang="en-HK" smtClean="0"/>
              <a:t>4/9/2026</a:t>
            </a:fld>
            <a:endParaRPr lang="en-H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H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729418-7C70-4BF9-92CE-4F0104B0E27D}" type="slidenum">
              <a:rPr lang="en-HK" smtClean="0"/>
              <a:t>‹#›</a:t>
            </a:fld>
            <a:endParaRPr lang="en-HK"/>
          </a:p>
        </p:txBody>
      </p:sp>
    </p:spTree>
    <p:extLst>
      <p:ext uri="{BB962C8B-B14F-4D97-AF65-F5344CB8AC3E}">
        <p14:creationId xmlns:p14="http://schemas.microsoft.com/office/powerpoint/2010/main" val="18097140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83608" y="5699132"/>
            <a:ext cx="27603450" cy="9509123"/>
          </a:xfrm>
        </p:spPr>
        <p:txBody>
          <a:bodyPr anchor="b"/>
          <a:lstStyle>
            <a:lvl1pPr>
              <a:defRPr sz="20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183608" y="15298215"/>
            <a:ext cx="27603450" cy="5000623"/>
          </a:xfrm>
        </p:spPr>
        <p:txBody>
          <a:bodyPr/>
          <a:lstStyle>
            <a:lvl1pPr marL="0" indent="0">
              <a:buNone/>
              <a:defRPr sz="8000">
                <a:solidFill>
                  <a:schemeClr val="tx1">
                    <a:tint val="82000"/>
                  </a:schemeClr>
                </a:solidFill>
              </a:defRPr>
            </a:lvl1pPr>
            <a:lvl2pPr marL="1523985" indent="0">
              <a:buNone/>
              <a:defRPr sz="6667">
                <a:solidFill>
                  <a:schemeClr val="tx1">
                    <a:tint val="82000"/>
                  </a:schemeClr>
                </a:solidFill>
              </a:defRPr>
            </a:lvl2pPr>
            <a:lvl3pPr marL="3047970" indent="0">
              <a:buNone/>
              <a:defRPr sz="6000">
                <a:solidFill>
                  <a:schemeClr val="tx1">
                    <a:tint val="82000"/>
                  </a:schemeClr>
                </a:solidFill>
              </a:defRPr>
            </a:lvl3pPr>
            <a:lvl4pPr marL="4571954" indent="0">
              <a:buNone/>
              <a:defRPr sz="5333">
                <a:solidFill>
                  <a:schemeClr val="tx1">
                    <a:tint val="82000"/>
                  </a:schemeClr>
                </a:solidFill>
              </a:defRPr>
            </a:lvl4pPr>
            <a:lvl5pPr marL="6095939" indent="0">
              <a:buNone/>
              <a:defRPr sz="5333">
                <a:solidFill>
                  <a:schemeClr val="tx1">
                    <a:tint val="82000"/>
                  </a:schemeClr>
                </a:solidFill>
              </a:defRPr>
            </a:lvl5pPr>
            <a:lvl6pPr marL="7619924" indent="0">
              <a:buNone/>
              <a:defRPr sz="5333">
                <a:solidFill>
                  <a:schemeClr val="tx1">
                    <a:tint val="82000"/>
                  </a:schemeClr>
                </a:solidFill>
              </a:defRPr>
            </a:lvl6pPr>
            <a:lvl7pPr marL="9143909" indent="0">
              <a:buNone/>
              <a:defRPr sz="5333">
                <a:solidFill>
                  <a:schemeClr val="tx1">
                    <a:tint val="82000"/>
                  </a:schemeClr>
                </a:solidFill>
              </a:defRPr>
            </a:lvl7pPr>
            <a:lvl8pPr marL="10667893" indent="0">
              <a:buNone/>
              <a:defRPr sz="5333">
                <a:solidFill>
                  <a:schemeClr val="tx1">
                    <a:tint val="82000"/>
                  </a:schemeClr>
                </a:solidFill>
              </a:defRPr>
            </a:lvl8pPr>
            <a:lvl9pPr marL="12191878" indent="0">
              <a:buNone/>
              <a:defRPr sz="5333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2DEBD9-05C0-499F-935D-3BD540B8ADEE}" type="datetimeFigureOut">
              <a:rPr lang="en-HK" smtClean="0"/>
              <a:t>4/9/2026</a:t>
            </a:fld>
            <a:endParaRPr lang="en-H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H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729418-7C70-4BF9-92CE-4F0104B0E27D}" type="slidenum">
              <a:rPr lang="en-HK" smtClean="0"/>
              <a:t>‹#›</a:t>
            </a:fld>
            <a:endParaRPr lang="en-HK"/>
          </a:p>
        </p:txBody>
      </p:sp>
    </p:spTree>
    <p:extLst>
      <p:ext uri="{BB962C8B-B14F-4D97-AF65-F5344CB8AC3E}">
        <p14:creationId xmlns:p14="http://schemas.microsoft.com/office/powerpoint/2010/main" val="333344841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00275" y="6085417"/>
            <a:ext cx="13601700" cy="145044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6202025" y="6085417"/>
            <a:ext cx="13601700" cy="145044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2DEBD9-05C0-499F-935D-3BD540B8ADEE}" type="datetimeFigureOut">
              <a:rPr lang="en-HK" smtClean="0"/>
              <a:t>4/9/2026</a:t>
            </a:fld>
            <a:endParaRPr lang="en-H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H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729418-7C70-4BF9-92CE-4F0104B0E27D}" type="slidenum">
              <a:rPr lang="en-HK" smtClean="0"/>
              <a:t>‹#›</a:t>
            </a:fld>
            <a:endParaRPr lang="en-HK"/>
          </a:p>
        </p:txBody>
      </p:sp>
    </p:spTree>
    <p:extLst>
      <p:ext uri="{BB962C8B-B14F-4D97-AF65-F5344CB8AC3E}">
        <p14:creationId xmlns:p14="http://schemas.microsoft.com/office/powerpoint/2010/main" val="319214050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04443" y="1217089"/>
            <a:ext cx="27603450" cy="441854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04447" y="5603877"/>
            <a:ext cx="13539190" cy="2746373"/>
          </a:xfrm>
        </p:spPr>
        <p:txBody>
          <a:bodyPr anchor="b"/>
          <a:lstStyle>
            <a:lvl1pPr marL="0" indent="0">
              <a:buNone/>
              <a:defRPr sz="8000" b="1"/>
            </a:lvl1pPr>
            <a:lvl2pPr marL="1523985" indent="0">
              <a:buNone/>
              <a:defRPr sz="6667" b="1"/>
            </a:lvl2pPr>
            <a:lvl3pPr marL="3047970" indent="0">
              <a:buNone/>
              <a:defRPr sz="6000" b="1"/>
            </a:lvl3pPr>
            <a:lvl4pPr marL="4571954" indent="0">
              <a:buNone/>
              <a:defRPr sz="5333" b="1"/>
            </a:lvl4pPr>
            <a:lvl5pPr marL="6095939" indent="0">
              <a:buNone/>
              <a:defRPr sz="5333" b="1"/>
            </a:lvl5pPr>
            <a:lvl6pPr marL="7619924" indent="0">
              <a:buNone/>
              <a:defRPr sz="5333" b="1"/>
            </a:lvl6pPr>
            <a:lvl7pPr marL="9143909" indent="0">
              <a:buNone/>
              <a:defRPr sz="5333" b="1"/>
            </a:lvl7pPr>
            <a:lvl8pPr marL="10667893" indent="0">
              <a:buNone/>
              <a:defRPr sz="5333" b="1"/>
            </a:lvl8pPr>
            <a:lvl9pPr marL="12191878" indent="0">
              <a:buNone/>
              <a:defRPr sz="5333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204447" y="8350250"/>
            <a:ext cx="13539190" cy="122819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6202027" y="5603877"/>
            <a:ext cx="13605869" cy="2746373"/>
          </a:xfrm>
        </p:spPr>
        <p:txBody>
          <a:bodyPr anchor="b"/>
          <a:lstStyle>
            <a:lvl1pPr marL="0" indent="0">
              <a:buNone/>
              <a:defRPr sz="8000" b="1"/>
            </a:lvl1pPr>
            <a:lvl2pPr marL="1523985" indent="0">
              <a:buNone/>
              <a:defRPr sz="6667" b="1"/>
            </a:lvl2pPr>
            <a:lvl3pPr marL="3047970" indent="0">
              <a:buNone/>
              <a:defRPr sz="6000" b="1"/>
            </a:lvl3pPr>
            <a:lvl4pPr marL="4571954" indent="0">
              <a:buNone/>
              <a:defRPr sz="5333" b="1"/>
            </a:lvl4pPr>
            <a:lvl5pPr marL="6095939" indent="0">
              <a:buNone/>
              <a:defRPr sz="5333" b="1"/>
            </a:lvl5pPr>
            <a:lvl6pPr marL="7619924" indent="0">
              <a:buNone/>
              <a:defRPr sz="5333" b="1"/>
            </a:lvl6pPr>
            <a:lvl7pPr marL="9143909" indent="0">
              <a:buNone/>
              <a:defRPr sz="5333" b="1"/>
            </a:lvl7pPr>
            <a:lvl8pPr marL="10667893" indent="0">
              <a:buNone/>
              <a:defRPr sz="5333" b="1"/>
            </a:lvl8pPr>
            <a:lvl9pPr marL="12191878" indent="0">
              <a:buNone/>
              <a:defRPr sz="5333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6202027" y="8350250"/>
            <a:ext cx="13605869" cy="122819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2DEBD9-05C0-499F-935D-3BD540B8ADEE}" type="datetimeFigureOut">
              <a:rPr lang="en-HK" smtClean="0"/>
              <a:t>4/9/2026</a:t>
            </a:fld>
            <a:endParaRPr lang="en-HK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HK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729418-7C70-4BF9-92CE-4F0104B0E27D}" type="slidenum">
              <a:rPr lang="en-HK" smtClean="0"/>
              <a:t>‹#›</a:t>
            </a:fld>
            <a:endParaRPr lang="en-HK"/>
          </a:p>
        </p:txBody>
      </p:sp>
    </p:spTree>
    <p:extLst>
      <p:ext uri="{BB962C8B-B14F-4D97-AF65-F5344CB8AC3E}">
        <p14:creationId xmlns:p14="http://schemas.microsoft.com/office/powerpoint/2010/main" val="14510428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2DEBD9-05C0-499F-935D-3BD540B8ADEE}" type="datetimeFigureOut">
              <a:rPr lang="en-HK" smtClean="0"/>
              <a:t>4/9/2026</a:t>
            </a:fld>
            <a:endParaRPr lang="en-HK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HK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729418-7C70-4BF9-92CE-4F0104B0E27D}" type="slidenum">
              <a:rPr lang="en-HK" smtClean="0"/>
              <a:t>‹#›</a:t>
            </a:fld>
            <a:endParaRPr lang="en-HK"/>
          </a:p>
        </p:txBody>
      </p:sp>
    </p:spTree>
    <p:extLst>
      <p:ext uri="{BB962C8B-B14F-4D97-AF65-F5344CB8AC3E}">
        <p14:creationId xmlns:p14="http://schemas.microsoft.com/office/powerpoint/2010/main" val="38842670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2DEBD9-05C0-499F-935D-3BD540B8ADEE}" type="datetimeFigureOut">
              <a:rPr lang="en-HK" smtClean="0"/>
              <a:t>4/9/2026</a:t>
            </a:fld>
            <a:endParaRPr lang="en-HK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HK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729418-7C70-4BF9-92CE-4F0104B0E27D}" type="slidenum">
              <a:rPr lang="en-HK" smtClean="0"/>
              <a:t>‹#›</a:t>
            </a:fld>
            <a:endParaRPr lang="en-HK"/>
          </a:p>
        </p:txBody>
      </p:sp>
    </p:spTree>
    <p:extLst>
      <p:ext uri="{BB962C8B-B14F-4D97-AF65-F5344CB8AC3E}">
        <p14:creationId xmlns:p14="http://schemas.microsoft.com/office/powerpoint/2010/main" val="33640492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04444" y="1524000"/>
            <a:ext cx="10322123" cy="5334000"/>
          </a:xfrm>
        </p:spPr>
        <p:txBody>
          <a:bodyPr anchor="b"/>
          <a:lstStyle>
            <a:lvl1pPr>
              <a:defRPr sz="10667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605869" y="3291422"/>
            <a:ext cx="16202025" cy="16245417"/>
          </a:xfrm>
        </p:spPr>
        <p:txBody>
          <a:bodyPr/>
          <a:lstStyle>
            <a:lvl1pPr>
              <a:defRPr sz="10667"/>
            </a:lvl1pPr>
            <a:lvl2pPr>
              <a:defRPr sz="9333"/>
            </a:lvl2pPr>
            <a:lvl3pPr>
              <a:defRPr sz="8000"/>
            </a:lvl3pPr>
            <a:lvl4pPr>
              <a:defRPr sz="6667"/>
            </a:lvl4pPr>
            <a:lvl5pPr>
              <a:defRPr sz="6667"/>
            </a:lvl5pPr>
            <a:lvl6pPr>
              <a:defRPr sz="6667"/>
            </a:lvl6pPr>
            <a:lvl7pPr>
              <a:defRPr sz="6667"/>
            </a:lvl7pPr>
            <a:lvl8pPr>
              <a:defRPr sz="6667"/>
            </a:lvl8pPr>
            <a:lvl9pPr>
              <a:defRPr sz="6667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204444" y="6858000"/>
            <a:ext cx="10322123" cy="12705293"/>
          </a:xfrm>
        </p:spPr>
        <p:txBody>
          <a:bodyPr/>
          <a:lstStyle>
            <a:lvl1pPr marL="0" indent="0">
              <a:buNone/>
              <a:defRPr sz="5333"/>
            </a:lvl1pPr>
            <a:lvl2pPr marL="1523985" indent="0">
              <a:buNone/>
              <a:defRPr sz="4667"/>
            </a:lvl2pPr>
            <a:lvl3pPr marL="3047970" indent="0">
              <a:buNone/>
              <a:defRPr sz="4000"/>
            </a:lvl3pPr>
            <a:lvl4pPr marL="4571954" indent="0">
              <a:buNone/>
              <a:defRPr sz="3333"/>
            </a:lvl4pPr>
            <a:lvl5pPr marL="6095939" indent="0">
              <a:buNone/>
              <a:defRPr sz="3333"/>
            </a:lvl5pPr>
            <a:lvl6pPr marL="7619924" indent="0">
              <a:buNone/>
              <a:defRPr sz="3333"/>
            </a:lvl6pPr>
            <a:lvl7pPr marL="9143909" indent="0">
              <a:buNone/>
              <a:defRPr sz="3333"/>
            </a:lvl7pPr>
            <a:lvl8pPr marL="10667893" indent="0">
              <a:buNone/>
              <a:defRPr sz="3333"/>
            </a:lvl8pPr>
            <a:lvl9pPr marL="12191878" indent="0">
              <a:buNone/>
              <a:defRPr sz="3333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2DEBD9-05C0-499F-935D-3BD540B8ADEE}" type="datetimeFigureOut">
              <a:rPr lang="en-HK" smtClean="0"/>
              <a:t>4/9/2026</a:t>
            </a:fld>
            <a:endParaRPr lang="en-H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H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729418-7C70-4BF9-92CE-4F0104B0E27D}" type="slidenum">
              <a:rPr lang="en-HK" smtClean="0"/>
              <a:t>‹#›</a:t>
            </a:fld>
            <a:endParaRPr lang="en-HK"/>
          </a:p>
        </p:txBody>
      </p:sp>
    </p:spTree>
    <p:extLst>
      <p:ext uri="{BB962C8B-B14F-4D97-AF65-F5344CB8AC3E}">
        <p14:creationId xmlns:p14="http://schemas.microsoft.com/office/powerpoint/2010/main" val="13711811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04444" y="1524000"/>
            <a:ext cx="10322123" cy="5334000"/>
          </a:xfrm>
        </p:spPr>
        <p:txBody>
          <a:bodyPr anchor="b"/>
          <a:lstStyle>
            <a:lvl1pPr>
              <a:defRPr sz="10667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3605869" y="3291422"/>
            <a:ext cx="16202025" cy="16245417"/>
          </a:xfrm>
        </p:spPr>
        <p:txBody>
          <a:bodyPr anchor="t"/>
          <a:lstStyle>
            <a:lvl1pPr marL="0" indent="0">
              <a:buNone/>
              <a:defRPr sz="10667"/>
            </a:lvl1pPr>
            <a:lvl2pPr marL="1523985" indent="0">
              <a:buNone/>
              <a:defRPr sz="9333"/>
            </a:lvl2pPr>
            <a:lvl3pPr marL="3047970" indent="0">
              <a:buNone/>
              <a:defRPr sz="8000"/>
            </a:lvl3pPr>
            <a:lvl4pPr marL="4571954" indent="0">
              <a:buNone/>
              <a:defRPr sz="6667"/>
            </a:lvl4pPr>
            <a:lvl5pPr marL="6095939" indent="0">
              <a:buNone/>
              <a:defRPr sz="6667"/>
            </a:lvl5pPr>
            <a:lvl6pPr marL="7619924" indent="0">
              <a:buNone/>
              <a:defRPr sz="6667"/>
            </a:lvl6pPr>
            <a:lvl7pPr marL="9143909" indent="0">
              <a:buNone/>
              <a:defRPr sz="6667"/>
            </a:lvl7pPr>
            <a:lvl8pPr marL="10667893" indent="0">
              <a:buNone/>
              <a:defRPr sz="6667"/>
            </a:lvl8pPr>
            <a:lvl9pPr marL="12191878" indent="0">
              <a:buNone/>
              <a:defRPr sz="6667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204444" y="6858000"/>
            <a:ext cx="10322123" cy="12705293"/>
          </a:xfrm>
        </p:spPr>
        <p:txBody>
          <a:bodyPr/>
          <a:lstStyle>
            <a:lvl1pPr marL="0" indent="0">
              <a:buNone/>
              <a:defRPr sz="5333"/>
            </a:lvl1pPr>
            <a:lvl2pPr marL="1523985" indent="0">
              <a:buNone/>
              <a:defRPr sz="4667"/>
            </a:lvl2pPr>
            <a:lvl3pPr marL="3047970" indent="0">
              <a:buNone/>
              <a:defRPr sz="4000"/>
            </a:lvl3pPr>
            <a:lvl4pPr marL="4571954" indent="0">
              <a:buNone/>
              <a:defRPr sz="3333"/>
            </a:lvl4pPr>
            <a:lvl5pPr marL="6095939" indent="0">
              <a:buNone/>
              <a:defRPr sz="3333"/>
            </a:lvl5pPr>
            <a:lvl6pPr marL="7619924" indent="0">
              <a:buNone/>
              <a:defRPr sz="3333"/>
            </a:lvl6pPr>
            <a:lvl7pPr marL="9143909" indent="0">
              <a:buNone/>
              <a:defRPr sz="3333"/>
            </a:lvl7pPr>
            <a:lvl8pPr marL="10667893" indent="0">
              <a:buNone/>
              <a:defRPr sz="3333"/>
            </a:lvl8pPr>
            <a:lvl9pPr marL="12191878" indent="0">
              <a:buNone/>
              <a:defRPr sz="3333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2DEBD9-05C0-499F-935D-3BD540B8ADEE}" type="datetimeFigureOut">
              <a:rPr lang="en-HK" smtClean="0"/>
              <a:t>4/9/2026</a:t>
            </a:fld>
            <a:endParaRPr lang="en-H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H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729418-7C70-4BF9-92CE-4F0104B0E27D}" type="slidenum">
              <a:rPr lang="en-HK" smtClean="0"/>
              <a:t>‹#›</a:t>
            </a:fld>
            <a:endParaRPr lang="en-HK"/>
          </a:p>
        </p:txBody>
      </p:sp>
    </p:spTree>
    <p:extLst>
      <p:ext uri="{BB962C8B-B14F-4D97-AF65-F5344CB8AC3E}">
        <p14:creationId xmlns:p14="http://schemas.microsoft.com/office/powerpoint/2010/main" val="19976637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2DEBD9-05C0-499F-935D-3BD540B8ADEE}" type="datetimeFigureOut">
              <a:rPr lang="en-HK" smtClean="0"/>
              <a:t>4/9/2026</a:t>
            </a:fld>
            <a:endParaRPr lang="en-H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H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729418-7C70-4BF9-92CE-4F0104B0E27D}" type="slidenum">
              <a:rPr lang="en-HK" smtClean="0"/>
              <a:t>‹#›</a:t>
            </a:fld>
            <a:endParaRPr lang="en-HK"/>
          </a:p>
        </p:txBody>
      </p:sp>
    </p:spTree>
    <p:extLst>
      <p:ext uri="{BB962C8B-B14F-4D97-AF65-F5344CB8AC3E}">
        <p14:creationId xmlns:p14="http://schemas.microsoft.com/office/powerpoint/2010/main" val="276868278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2902864" y="1217084"/>
            <a:ext cx="6900863" cy="19372793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00277" y="1217084"/>
            <a:ext cx="20302538" cy="19372793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2DEBD9-05C0-499F-935D-3BD540B8ADEE}" type="datetimeFigureOut">
              <a:rPr lang="en-HK" smtClean="0"/>
              <a:t>4/9/2026</a:t>
            </a:fld>
            <a:endParaRPr lang="en-H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H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729418-7C70-4BF9-92CE-4F0104B0E27D}" type="slidenum">
              <a:rPr lang="en-HK" smtClean="0"/>
              <a:t>‹#›</a:t>
            </a:fld>
            <a:endParaRPr lang="en-HK"/>
          </a:p>
        </p:txBody>
      </p:sp>
    </p:spTree>
    <p:extLst>
      <p:ext uri="{BB962C8B-B14F-4D97-AF65-F5344CB8AC3E}">
        <p14:creationId xmlns:p14="http://schemas.microsoft.com/office/powerpoint/2010/main" val="12044827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200275" y="1217089"/>
            <a:ext cx="27603450" cy="441854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00275" y="6085417"/>
            <a:ext cx="27603450" cy="1450446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200275" y="21187839"/>
            <a:ext cx="7200900" cy="12170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40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B2DEBD9-05C0-499F-935D-3BD540B8ADEE}" type="datetimeFigureOut">
              <a:rPr lang="en-HK" smtClean="0"/>
              <a:t>4/9/2026</a:t>
            </a:fld>
            <a:endParaRPr lang="en-H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601325" y="21187839"/>
            <a:ext cx="10801350" cy="12170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40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H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2602825" y="21187839"/>
            <a:ext cx="7200900" cy="12170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40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B729418-7C70-4BF9-92CE-4F0104B0E27D}" type="slidenum">
              <a:rPr lang="en-HK" smtClean="0"/>
              <a:t>‹#›</a:t>
            </a:fld>
            <a:endParaRPr lang="en-HK"/>
          </a:p>
        </p:txBody>
      </p:sp>
    </p:spTree>
    <p:extLst>
      <p:ext uri="{BB962C8B-B14F-4D97-AF65-F5344CB8AC3E}">
        <p14:creationId xmlns:p14="http://schemas.microsoft.com/office/powerpoint/2010/main" val="40620855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3047970" rtl="0" eaLnBrk="1" latinLnBrk="0" hangingPunct="1">
        <a:lnSpc>
          <a:spcPct val="90000"/>
        </a:lnSpc>
        <a:spcBef>
          <a:spcPct val="0"/>
        </a:spcBef>
        <a:buNone/>
        <a:defRPr sz="1466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761992" indent="-761992" algn="l" defTabSz="3047970" rtl="0" eaLnBrk="1" latinLnBrk="0" hangingPunct="1">
        <a:lnSpc>
          <a:spcPct val="90000"/>
        </a:lnSpc>
        <a:spcBef>
          <a:spcPts val="3333"/>
        </a:spcBef>
        <a:buFont typeface="Arial" panose="020B0604020202020204" pitchFamily="34" charset="0"/>
        <a:buChar char="•"/>
        <a:defRPr sz="9333" kern="1200">
          <a:solidFill>
            <a:schemeClr val="tx1"/>
          </a:solidFill>
          <a:latin typeface="+mn-lt"/>
          <a:ea typeface="+mn-ea"/>
          <a:cs typeface="+mn-cs"/>
        </a:defRPr>
      </a:lvl1pPr>
      <a:lvl2pPr marL="2285977" indent="-761992" algn="l" defTabSz="3047970" rtl="0" eaLnBrk="1" latinLnBrk="0" hangingPunct="1">
        <a:lnSpc>
          <a:spcPct val="90000"/>
        </a:lnSpc>
        <a:spcBef>
          <a:spcPts val="1667"/>
        </a:spcBef>
        <a:buFont typeface="Arial" panose="020B0604020202020204" pitchFamily="34" charset="0"/>
        <a:buChar char="•"/>
        <a:defRPr sz="8000" kern="1200">
          <a:solidFill>
            <a:schemeClr val="tx1"/>
          </a:solidFill>
          <a:latin typeface="+mn-lt"/>
          <a:ea typeface="+mn-ea"/>
          <a:cs typeface="+mn-cs"/>
        </a:defRPr>
      </a:lvl2pPr>
      <a:lvl3pPr marL="3809962" indent="-761992" algn="l" defTabSz="3047970" rtl="0" eaLnBrk="1" latinLnBrk="0" hangingPunct="1">
        <a:lnSpc>
          <a:spcPct val="90000"/>
        </a:lnSpc>
        <a:spcBef>
          <a:spcPts val="1667"/>
        </a:spcBef>
        <a:buFont typeface="Arial" panose="020B0604020202020204" pitchFamily="34" charset="0"/>
        <a:buChar char="•"/>
        <a:defRPr sz="6667" kern="1200">
          <a:solidFill>
            <a:schemeClr val="tx1"/>
          </a:solidFill>
          <a:latin typeface="+mn-lt"/>
          <a:ea typeface="+mn-ea"/>
          <a:cs typeface="+mn-cs"/>
        </a:defRPr>
      </a:lvl3pPr>
      <a:lvl4pPr marL="5333947" indent="-761992" algn="l" defTabSz="3047970" rtl="0" eaLnBrk="1" latinLnBrk="0" hangingPunct="1">
        <a:lnSpc>
          <a:spcPct val="90000"/>
        </a:lnSpc>
        <a:spcBef>
          <a:spcPts val="1667"/>
        </a:spcBef>
        <a:buFont typeface="Arial" panose="020B0604020202020204" pitchFamily="34" charset="0"/>
        <a:buChar char="•"/>
        <a:defRPr sz="6000" kern="1200">
          <a:solidFill>
            <a:schemeClr val="tx1"/>
          </a:solidFill>
          <a:latin typeface="+mn-lt"/>
          <a:ea typeface="+mn-ea"/>
          <a:cs typeface="+mn-cs"/>
        </a:defRPr>
      </a:lvl4pPr>
      <a:lvl5pPr marL="6857931" indent="-761992" algn="l" defTabSz="3047970" rtl="0" eaLnBrk="1" latinLnBrk="0" hangingPunct="1">
        <a:lnSpc>
          <a:spcPct val="90000"/>
        </a:lnSpc>
        <a:spcBef>
          <a:spcPts val="1667"/>
        </a:spcBef>
        <a:buFont typeface="Arial" panose="020B0604020202020204" pitchFamily="34" charset="0"/>
        <a:buChar char="•"/>
        <a:defRPr sz="6000" kern="1200">
          <a:solidFill>
            <a:schemeClr val="tx1"/>
          </a:solidFill>
          <a:latin typeface="+mn-lt"/>
          <a:ea typeface="+mn-ea"/>
          <a:cs typeface="+mn-cs"/>
        </a:defRPr>
      </a:lvl5pPr>
      <a:lvl6pPr marL="8381916" indent="-761992" algn="l" defTabSz="3047970" rtl="0" eaLnBrk="1" latinLnBrk="0" hangingPunct="1">
        <a:lnSpc>
          <a:spcPct val="90000"/>
        </a:lnSpc>
        <a:spcBef>
          <a:spcPts val="1667"/>
        </a:spcBef>
        <a:buFont typeface="Arial" panose="020B0604020202020204" pitchFamily="34" charset="0"/>
        <a:buChar char="•"/>
        <a:defRPr sz="6000" kern="1200">
          <a:solidFill>
            <a:schemeClr val="tx1"/>
          </a:solidFill>
          <a:latin typeface="+mn-lt"/>
          <a:ea typeface="+mn-ea"/>
          <a:cs typeface="+mn-cs"/>
        </a:defRPr>
      </a:lvl6pPr>
      <a:lvl7pPr marL="9905901" indent="-761992" algn="l" defTabSz="3047970" rtl="0" eaLnBrk="1" latinLnBrk="0" hangingPunct="1">
        <a:lnSpc>
          <a:spcPct val="90000"/>
        </a:lnSpc>
        <a:spcBef>
          <a:spcPts val="1667"/>
        </a:spcBef>
        <a:buFont typeface="Arial" panose="020B0604020202020204" pitchFamily="34" charset="0"/>
        <a:buChar char="•"/>
        <a:defRPr sz="6000" kern="1200">
          <a:solidFill>
            <a:schemeClr val="tx1"/>
          </a:solidFill>
          <a:latin typeface="+mn-lt"/>
          <a:ea typeface="+mn-ea"/>
          <a:cs typeface="+mn-cs"/>
        </a:defRPr>
      </a:lvl7pPr>
      <a:lvl8pPr marL="11429886" indent="-761992" algn="l" defTabSz="3047970" rtl="0" eaLnBrk="1" latinLnBrk="0" hangingPunct="1">
        <a:lnSpc>
          <a:spcPct val="90000"/>
        </a:lnSpc>
        <a:spcBef>
          <a:spcPts val="1667"/>
        </a:spcBef>
        <a:buFont typeface="Arial" panose="020B0604020202020204" pitchFamily="34" charset="0"/>
        <a:buChar char="•"/>
        <a:defRPr sz="6000" kern="1200">
          <a:solidFill>
            <a:schemeClr val="tx1"/>
          </a:solidFill>
          <a:latin typeface="+mn-lt"/>
          <a:ea typeface="+mn-ea"/>
          <a:cs typeface="+mn-cs"/>
        </a:defRPr>
      </a:lvl8pPr>
      <a:lvl9pPr marL="12953870" indent="-761992" algn="l" defTabSz="3047970" rtl="0" eaLnBrk="1" latinLnBrk="0" hangingPunct="1">
        <a:lnSpc>
          <a:spcPct val="90000"/>
        </a:lnSpc>
        <a:spcBef>
          <a:spcPts val="1667"/>
        </a:spcBef>
        <a:buFont typeface="Arial" panose="020B0604020202020204" pitchFamily="34" charset="0"/>
        <a:buChar char="•"/>
        <a:defRPr sz="6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047970" rtl="0" eaLnBrk="1" latinLnBrk="0" hangingPunct="1">
        <a:defRPr sz="6000" kern="1200">
          <a:solidFill>
            <a:schemeClr val="tx1"/>
          </a:solidFill>
          <a:latin typeface="+mn-lt"/>
          <a:ea typeface="+mn-ea"/>
          <a:cs typeface="+mn-cs"/>
        </a:defRPr>
      </a:lvl1pPr>
      <a:lvl2pPr marL="1523985" algn="l" defTabSz="3047970" rtl="0" eaLnBrk="1" latinLnBrk="0" hangingPunct="1">
        <a:defRPr sz="6000" kern="1200">
          <a:solidFill>
            <a:schemeClr val="tx1"/>
          </a:solidFill>
          <a:latin typeface="+mn-lt"/>
          <a:ea typeface="+mn-ea"/>
          <a:cs typeface="+mn-cs"/>
        </a:defRPr>
      </a:lvl2pPr>
      <a:lvl3pPr marL="3047970" algn="l" defTabSz="3047970" rtl="0" eaLnBrk="1" latinLnBrk="0" hangingPunct="1">
        <a:defRPr sz="6000" kern="1200">
          <a:solidFill>
            <a:schemeClr val="tx1"/>
          </a:solidFill>
          <a:latin typeface="+mn-lt"/>
          <a:ea typeface="+mn-ea"/>
          <a:cs typeface="+mn-cs"/>
        </a:defRPr>
      </a:lvl3pPr>
      <a:lvl4pPr marL="4571954" algn="l" defTabSz="3047970" rtl="0" eaLnBrk="1" latinLnBrk="0" hangingPunct="1">
        <a:defRPr sz="6000" kern="1200">
          <a:solidFill>
            <a:schemeClr val="tx1"/>
          </a:solidFill>
          <a:latin typeface="+mn-lt"/>
          <a:ea typeface="+mn-ea"/>
          <a:cs typeface="+mn-cs"/>
        </a:defRPr>
      </a:lvl4pPr>
      <a:lvl5pPr marL="6095939" algn="l" defTabSz="3047970" rtl="0" eaLnBrk="1" latinLnBrk="0" hangingPunct="1">
        <a:defRPr sz="6000" kern="1200">
          <a:solidFill>
            <a:schemeClr val="tx1"/>
          </a:solidFill>
          <a:latin typeface="+mn-lt"/>
          <a:ea typeface="+mn-ea"/>
          <a:cs typeface="+mn-cs"/>
        </a:defRPr>
      </a:lvl5pPr>
      <a:lvl6pPr marL="7619924" algn="l" defTabSz="3047970" rtl="0" eaLnBrk="1" latinLnBrk="0" hangingPunct="1">
        <a:defRPr sz="6000" kern="1200">
          <a:solidFill>
            <a:schemeClr val="tx1"/>
          </a:solidFill>
          <a:latin typeface="+mn-lt"/>
          <a:ea typeface="+mn-ea"/>
          <a:cs typeface="+mn-cs"/>
        </a:defRPr>
      </a:lvl6pPr>
      <a:lvl7pPr marL="9143909" algn="l" defTabSz="3047970" rtl="0" eaLnBrk="1" latinLnBrk="0" hangingPunct="1">
        <a:defRPr sz="6000" kern="1200">
          <a:solidFill>
            <a:schemeClr val="tx1"/>
          </a:solidFill>
          <a:latin typeface="+mn-lt"/>
          <a:ea typeface="+mn-ea"/>
          <a:cs typeface="+mn-cs"/>
        </a:defRPr>
      </a:lvl7pPr>
      <a:lvl8pPr marL="10667893" algn="l" defTabSz="3047970" rtl="0" eaLnBrk="1" latinLnBrk="0" hangingPunct="1">
        <a:defRPr sz="6000" kern="1200">
          <a:solidFill>
            <a:schemeClr val="tx1"/>
          </a:solidFill>
          <a:latin typeface="+mn-lt"/>
          <a:ea typeface="+mn-ea"/>
          <a:cs typeface="+mn-cs"/>
        </a:defRPr>
      </a:lvl8pPr>
      <a:lvl9pPr marL="12191878" algn="l" defTabSz="3047970" rtl="0" eaLnBrk="1" latinLnBrk="0" hangingPunct="1">
        <a:defRPr sz="60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tif"/><Relationship Id="rId13" Type="http://schemas.openxmlformats.org/officeDocument/2006/relationships/image" Target="../media/image12.tif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ti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11" Type="http://schemas.openxmlformats.org/officeDocument/2006/relationships/image" Target="../media/image10.tif"/><Relationship Id="rId5" Type="http://schemas.openxmlformats.org/officeDocument/2006/relationships/image" Target="../media/image4.png"/><Relationship Id="rId10" Type="http://schemas.openxmlformats.org/officeDocument/2006/relationships/image" Target="../media/image9.tif"/><Relationship Id="rId4" Type="http://schemas.openxmlformats.org/officeDocument/2006/relationships/image" Target="../media/image3.png"/><Relationship Id="rId9" Type="http://schemas.openxmlformats.org/officeDocument/2006/relationships/image" Target="../media/image8.tif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tif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tif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tif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tif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tif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ti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B2F92A-39B8-62A5-71BC-CF7E3FF5369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 anchor="ctr">
            <a:normAutofit/>
          </a:bodyPr>
          <a:lstStyle/>
          <a:p>
            <a:pPr>
              <a:lnSpc>
                <a:spcPct val="200000"/>
              </a:lnSpc>
            </a:pPr>
            <a:r>
              <a:rPr lang="en-US" sz="10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Raw </a:t>
            </a:r>
            <a:r>
              <a:rPr lang="en-US" sz="10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images_Figures_CMI</a:t>
            </a:r>
            <a:r>
              <a:rPr lang="en-US" sz="10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2026</a:t>
            </a:r>
            <a:endParaRPr lang="en-HK" sz="10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E6AA45B-BFC4-5C4E-7143-377D3AE1EE4D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 anchor="ctr"/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Title of manuscript: Glycolytic enzymes play important roles in innate immune memory of neuroimmune responses triggered by systemic inflammation</a:t>
            </a:r>
            <a:endParaRPr lang="en-HK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3104858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0189B72-4FD8-07F2-AB4A-A747F566A1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4CA6FCC0-BA14-6906-CE8D-381167471EEF}"/>
              </a:ext>
            </a:extLst>
          </p:cNvPr>
          <p:cNvSpPr txBox="1"/>
          <p:nvPr/>
        </p:nvSpPr>
        <p:spPr>
          <a:xfrm>
            <a:off x="241250" y="232030"/>
            <a:ext cx="1755032" cy="71558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50" b="1" dirty="0"/>
              <a:t>Fig 3.C</a:t>
            </a:r>
            <a:endParaRPr lang="en-HK" sz="4050" b="1" dirty="0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6F920113-2EC8-4D92-B17A-1C89C114A5C0}"/>
              </a:ext>
            </a:extLst>
          </p:cNvPr>
          <p:cNvSpPr/>
          <p:nvPr/>
        </p:nvSpPr>
        <p:spPr>
          <a:xfrm>
            <a:off x="0" y="3282804"/>
            <a:ext cx="32004000" cy="13889105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HK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156E113-9610-4534-8EE8-D7EF5830A038}"/>
              </a:ext>
            </a:extLst>
          </p:cNvPr>
          <p:cNvSpPr txBox="1"/>
          <p:nvPr/>
        </p:nvSpPr>
        <p:spPr>
          <a:xfrm>
            <a:off x="387097" y="3440624"/>
            <a:ext cx="1395115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>
                <a:solidFill>
                  <a:schemeClr val="tx2">
                    <a:lumMod val="10000"/>
                    <a:lumOff val="9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[Iba1-mKeima / Iba1-shPfk2 + Iba1-mKeima] + NS, day 14, DG</a:t>
            </a:r>
            <a:endParaRPr lang="en-HK" sz="3600" b="1" dirty="0">
              <a:solidFill>
                <a:schemeClr val="tx2">
                  <a:lumMod val="10000"/>
                  <a:lumOff val="9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5A465109-7D5C-E728-13B3-10BB56ABEAD3}"/>
              </a:ext>
            </a:extLst>
          </p:cNvPr>
          <p:cNvSpPr txBox="1">
            <a:spLocks/>
          </p:cNvSpPr>
          <p:nvPr/>
        </p:nvSpPr>
        <p:spPr>
          <a:xfrm>
            <a:off x="2198915" y="5386110"/>
            <a:ext cx="2351478" cy="909367"/>
          </a:xfrm>
          <a:prstGeom prst="rect">
            <a:avLst/>
          </a:prstGeom>
          <a:solidFill>
            <a:schemeClr val="tx1"/>
          </a:solidFill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merged</a:t>
            </a:r>
            <a:endParaRPr lang="en-HK" sz="36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A48B6017-98DA-8929-5292-70047C3493AE}"/>
              </a:ext>
            </a:extLst>
          </p:cNvPr>
          <p:cNvSpPr txBox="1">
            <a:spLocks/>
          </p:cNvSpPr>
          <p:nvPr/>
        </p:nvSpPr>
        <p:spPr>
          <a:xfrm>
            <a:off x="15900236" y="5468513"/>
            <a:ext cx="2162432" cy="437960"/>
          </a:xfrm>
          <a:prstGeom prst="rect">
            <a:avLst/>
          </a:prstGeom>
          <a:solidFill>
            <a:schemeClr val="tx1"/>
          </a:solidFill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36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Hoechst</a:t>
            </a:r>
            <a:endParaRPr lang="en-HK" sz="3600" b="1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5EB15B82-0AEF-E842-3623-189026BE154E}"/>
              </a:ext>
            </a:extLst>
          </p:cNvPr>
          <p:cNvSpPr txBox="1">
            <a:spLocks/>
          </p:cNvSpPr>
          <p:nvPr/>
        </p:nvSpPr>
        <p:spPr>
          <a:xfrm>
            <a:off x="19539713" y="5525661"/>
            <a:ext cx="3157001" cy="184307"/>
          </a:xfrm>
          <a:prstGeom prst="rect">
            <a:avLst/>
          </a:prstGeom>
          <a:solidFill>
            <a:schemeClr val="tx1"/>
          </a:solidFill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36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mt-</a:t>
            </a:r>
            <a:r>
              <a:rPr lang="en-US" sz="3600" b="1" dirty="0" err="1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mKeima</a:t>
            </a:r>
            <a:endParaRPr lang="en-HK" sz="3600" b="1" dirty="0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A54CECE1-E597-DC38-0829-D7A8BEA49BFD}"/>
              </a:ext>
            </a:extLst>
          </p:cNvPr>
          <p:cNvSpPr txBox="1">
            <a:spLocks/>
          </p:cNvSpPr>
          <p:nvPr/>
        </p:nvSpPr>
        <p:spPr>
          <a:xfrm>
            <a:off x="23886559" y="5375984"/>
            <a:ext cx="2904035" cy="364324"/>
          </a:xfrm>
          <a:prstGeom prst="rect">
            <a:avLst/>
          </a:prstGeom>
          <a:solidFill>
            <a:schemeClr val="tx1"/>
          </a:solidFill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3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mt-</a:t>
            </a:r>
            <a:r>
              <a:rPr lang="en-US" sz="36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mKeima</a:t>
            </a:r>
            <a:endParaRPr lang="en-HK" sz="36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3C699F0B-A09B-8094-89AE-AC0E3F472B20}"/>
              </a:ext>
            </a:extLst>
          </p:cNvPr>
          <p:cNvSpPr txBox="1">
            <a:spLocks/>
          </p:cNvSpPr>
          <p:nvPr/>
        </p:nvSpPr>
        <p:spPr>
          <a:xfrm>
            <a:off x="11404165" y="5127171"/>
            <a:ext cx="3256227" cy="909367"/>
          </a:xfrm>
          <a:prstGeom prst="rect">
            <a:avLst/>
          </a:prstGeom>
          <a:solidFill>
            <a:schemeClr val="tx1"/>
          </a:solidFill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36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merged</a:t>
            </a:r>
          </a:p>
          <a:p>
            <a:pPr algn="ctr"/>
            <a:r>
              <a:rPr lang="en-US" sz="36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green</a:t>
            </a:r>
            <a:r>
              <a:rPr lang="en-US" sz="36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+ </a:t>
            </a:r>
            <a:r>
              <a:rPr lang="en-US" sz="3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red</a:t>
            </a:r>
            <a:endParaRPr lang="en-HK" sz="36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DF099799-DDC1-11A3-943D-D0C6E29233BE}"/>
              </a:ext>
            </a:extLst>
          </p:cNvPr>
          <p:cNvSpPr txBox="1">
            <a:spLocks/>
          </p:cNvSpPr>
          <p:nvPr/>
        </p:nvSpPr>
        <p:spPr>
          <a:xfrm>
            <a:off x="28830128" y="5410828"/>
            <a:ext cx="1672773" cy="429768"/>
          </a:xfrm>
          <a:prstGeom prst="rect">
            <a:avLst/>
          </a:prstGeom>
          <a:solidFill>
            <a:schemeClr val="tx1"/>
          </a:solidFill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l-GR" sz="3600" b="1" dirty="0">
                <a:solidFill>
                  <a:srgbClr val="DD01C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γ</a:t>
            </a:r>
            <a:r>
              <a:rPr lang="en-US" sz="3600" b="1" dirty="0">
                <a:solidFill>
                  <a:srgbClr val="DD01C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H2AX</a:t>
            </a:r>
            <a:endParaRPr lang="en-HK" sz="3600" b="1" dirty="0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DB36647F-53BC-99E7-4384-D22093FD9C90}"/>
              </a:ext>
            </a:extLst>
          </p:cNvPr>
          <p:cNvSpPr txBox="1">
            <a:spLocks/>
          </p:cNvSpPr>
          <p:nvPr/>
        </p:nvSpPr>
        <p:spPr>
          <a:xfrm>
            <a:off x="25292632" y="3387611"/>
            <a:ext cx="6373908" cy="548337"/>
          </a:xfrm>
          <a:prstGeom prst="rect">
            <a:avLst/>
          </a:prstGeom>
          <a:solidFill>
            <a:schemeClr val="tx1"/>
          </a:solidFill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36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LSM 800, 40x, z stacks</a:t>
            </a:r>
            <a:endParaRPr lang="en-HK" sz="36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3" name="Content Placeholder 3">
            <a:extLst>
              <a:ext uri="{FF2B5EF4-FFF2-40B4-BE49-F238E27FC236}">
                <a16:creationId xmlns:a16="http://schemas.microsoft.com/office/drawing/2014/main" id="{E2A7EA81-6A8C-2E32-4C8A-84DC472385CE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7469" r="16433"/>
          <a:stretch/>
        </p:blipFill>
        <p:spPr>
          <a:xfrm>
            <a:off x="27708695" y="6553019"/>
            <a:ext cx="3844904" cy="3657600"/>
          </a:xfrm>
          <a:prstGeom prst="rect">
            <a:avLst/>
          </a:prstGeom>
        </p:spPr>
      </p:pic>
      <p:pic>
        <p:nvPicPr>
          <p:cNvPr id="14" name="Content Placeholder 3">
            <a:extLst>
              <a:ext uri="{FF2B5EF4-FFF2-40B4-BE49-F238E27FC236}">
                <a16:creationId xmlns:a16="http://schemas.microsoft.com/office/drawing/2014/main" id="{9A9AFAD7-8EC7-F69F-9CB0-1400F805007A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7469" r="16433"/>
          <a:stretch/>
        </p:blipFill>
        <p:spPr>
          <a:xfrm>
            <a:off x="19239927" y="6553019"/>
            <a:ext cx="3844904" cy="3657600"/>
          </a:xfrm>
          <a:prstGeom prst="rect">
            <a:avLst/>
          </a:prstGeom>
        </p:spPr>
      </p:pic>
      <p:pic>
        <p:nvPicPr>
          <p:cNvPr id="15" name="Content Placeholder 3">
            <a:extLst>
              <a:ext uri="{FF2B5EF4-FFF2-40B4-BE49-F238E27FC236}">
                <a16:creationId xmlns:a16="http://schemas.microsoft.com/office/drawing/2014/main" id="{0F3417D4-185C-DC03-4C47-D19A93D3F973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17469" r="16433"/>
          <a:stretch/>
        </p:blipFill>
        <p:spPr>
          <a:xfrm>
            <a:off x="23474311" y="6612890"/>
            <a:ext cx="3844904" cy="3657600"/>
          </a:xfrm>
          <a:prstGeom prst="rect">
            <a:avLst/>
          </a:prstGeom>
        </p:spPr>
      </p:pic>
      <p:pic>
        <p:nvPicPr>
          <p:cNvPr id="16" name="Content Placeholder 3">
            <a:extLst>
              <a:ext uri="{FF2B5EF4-FFF2-40B4-BE49-F238E27FC236}">
                <a16:creationId xmlns:a16="http://schemas.microsoft.com/office/drawing/2014/main" id="{7F754BFD-CA5D-ED1B-4D0B-ACB68DE75041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17469" r="17043"/>
          <a:stretch/>
        </p:blipFill>
        <p:spPr>
          <a:xfrm>
            <a:off x="15146717" y="6563480"/>
            <a:ext cx="3809362" cy="3657600"/>
          </a:xfrm>
          <a:prstGeom prst="rect">
            <a:avLst/>
          </a:prstGeom>
        </p:spPr>
      </p:pic>
      <p:pic>
        <p:nvPicPr>
          <p:cNvPr id="17" name="Content Placeholder 3">
            <a:extLst>
              <a:ext uri="{FF2B5EF4-FFF2-40B4-BE49-F238E27FC236}">
                <a16:creationId xmlns:a16="http://schemas.microsoft.com/office/drawing/2014/main" id="{00E856C3-4949-80C9-D487-A6D082774BD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6"/>
          <a:srcRect l="17744" r="17281"/>
          <a:stretch/>
        </p:blipFill>
        <p:spPr>
          <a:xfrm>
            <a:off x="11173334" y="6650521"/>
            <a:ext cx="3779520" cy="3657600"/>
          </a:xfrm>
          <a:prstGeom prst="rect">
            <a:avLst/>
          </a:prstGeom>
        </p:spPr>
      </p:pic>
      <p:pic>
        <p:nvPicPr>
          <p:cNvPr id="18" name="Content Placeholder 3">
            <a:extLst>
              <a:ext uri="{FF2B5EF4-FFF2-40B4-BE49-F238E27FC236}">
                <a16:creationId xmlns:a16="http://schemas.microsoft.com/office/drawing/2014/main" id="{BA22C7B7-C90B-BC76-4346-ACD202973645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r="16643"/>
          <a:stretch/>
        </p:blipFill>
        <p:spPr>
          <a:xfrm>
            <a:off x="546558" y="6232981"/>
            <a:ext cx="4848850" cy="3657600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7D8522B9-2A56-414F-1758-4A683C442C7C}"/>
              </a:ext>
            </a:extLst>
          </p:cNvPr>
          <p:cNvSpPr txBox="1"/>
          <p:nvPr/>
        </p:nvSpPr>
        <p:spPr>
          <a:xfrm>
            <a:off x="548372" y="6397065"/>
            <a:ext cx="95853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>
                <a:solidFill>
                  <a:schemeClr val="tx2">
                    <a:lumMod val="10000"/>
                    <a:lumOff val="9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NS</a:t>
            </a:r>
            <a:endParaRPr lang="en-HK" sz="3600" b="1" dirty="0">
              <a:solidFill>
                <a:schemeClr val="tx2">
                  <a:lumMod val="10000"/>
                  <a:lumOff val="9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7F3ACBC3-0F1C-1676-4B53-9CF6820D75CF}"/>
              </a:ext>
            </a:extLst>
          </p:cNvPr>
          <p:cNvSpPr/>
          <p:nvPr/>
        </p:nvSpPr>
        <p:spPr>
          <a:xfrm>
            <a:off x="2200715" y="6212052"/>
            <a:ext cx="1229161" cy="1115018"/>
          </a:xfrm>
          <a:prstGeom prst="rect">
            <a:avLst/>
          </a:prstGeom>
          <a:noFill/>
          <a:ln>
            <a:solidFill>
              <a:srgbClr val="FFC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HK"/>
          </a:p>
        </p:txBody>
      </p:sp>
      <p:sp>
        <p:nvSpPr>
          <p:cNvPr id="21" name="Title 1">
            <a:extLst>
              <a:ext uri="{FF2B5EF4-FFF2-40B4-BE49-F238E27FC236}">
                <a16:creationId xmlns:a16="http://schemas.microsoft.com/office/drawing/2014/main" id="{5AB48EFF-5304-33EF-F1F6-68C27502F186}"/>
              </a:ext>
            </a:extLst>
          </p:cNvPr>
          <p:cNvSpPr txBox="1">
            <a:spLocks/>
          </p:cNvSpPr>
          <p:nvPr/>
        </p:nvSpPr>
        <p:spPr>
          <a:xfrm>
            <a:off x="7116216" y="5688090"/>
            <a:ext cx="2407929" cy="378788"/>
          </a:xfrm>
          <a:prstGeom prst="rect">
            <a:avLst/>
          </a:prstGeom>
          <a:solidFill>
            <a:schemeClr val="tx1"/>
          </a:solidFill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enlarged</a:t>
            </a:r>
            <a:endParaRPr lang="en-HK" sz="36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2" name="Content Placeholder 3">
            <a:extLst>
              <a:ext uri="{FF2B5EF4-FFF2-40B4-BE49-F238E27FC236}">
                <a16:creationId xmlns:a16="http://schemas.microsoft.com/office/drawing/2014/main" id="{F4735569-97C5-20E0-442A-C740E6FB205F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l="29681" r="49274" b="69167"/>
          <a:stretch>
            <a:fillRect/>
          </a:stretch>
        </p:blipFill>
        <p:spPr>
          <a:xfrm>
            <a:off x="5973724" y="6298853"/>
            <a:ext cx="4846363" cy="4464618"/>
          </a:xfrm>
          <a:prstGeom prst="rect">
            <a:avLst/>
          </a:prstGeom>
          <a:ln>
            <a:solidFill>
              <a:srgbClr val="FFC000"/>
            </a:solidFill>
          </a:ln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A4776523-5F44-5AA6-CDE0-F8A8AD0AE4C3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0672"/>
          <a:stretch/>
        </p:blipFill>
        <p:spPr>
          <a:xfrm>
            <a:off x="86148" y="11338288"/>
            <a:ext cx="5341129" cy="3657600"/>
          </a:xfrm>
          <a:prstGeom prst="rect">
            <a:avLst/>
          </a:prstGeom>
        </p:spPr>
      </p:pic>
      <p:pic>
        <p:nvPicPr>
          <p:cNvPr id="24" name="Content Placeholder 4">
            <a:extLst>
              <a:ext uri="{FF2B5EF4-FFF2-40B4-BE49-F238E27FC236}">
                <a16:creationId xmlns:a16="http://schemas.microsoft.com/office/drawing/2014/main" id="{0FA0F6F7-3B9E-7E6B-D72F-DA4921B9734E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998" r="20593"/>
          <a:stretch/>
        </p:blipFill>
        <p:spPr>
          <a:xfrm>
            <a:off x="14993084" y="11313845"/>
            <a:ext cx="3999955" cy="3657600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2C12CB84-F464-0FF7-6CC3-9159F0A574B4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556" r="21035"/>
          <a:stretch/>
        </p:blipFill>
        <p:spPr>
          <a:xfrm>
            <a:off x="19123015" y="11313845"/>
            <a:ext cx="3999950" cy="3657600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694D254D-AA89-F46B-45F2-B821486C5012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461" r="21129"/>
          <a:stretch/>
        </p:blipFill>
        <p:spPr>
          <a:xfrm>
            <a:off x="23382916" y="11281189"/>
            <a:ext cx="3999955" cy="3657600"/>
          </a:xfrm>
          <a:prstGeom prst="rect">
            <a:avLst/>
          </a:prstGeom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3C40E82A-40DF-306B-6E48-2E7EDA8E2DF1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623" r="20968"/>
          <a:stretch/>
        </p:blipFill>
        <p:spPr>
          <a:xfrm>
            <a:off x="10961122" y="11359509"/>
            <a:ext cx="3999957" cy="3657600"/>
          </a:xfrm>
          <a:prstGeom prst="rect">
            <a:avLst/>
          </a:prstGeom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44122434-8198-AA5B-E80F-9C392B93B8F7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086" r="20505"/>
          <a:stretch/>
        </p:blipFill>
        <p:spPr>
          <a:xfrm>
            <a:off x="27642822" y="11246711"/>
            <a:ext cx="3999955" cy="3657600"/>
          </a:xfrm>
          <a:prstGeom prst="rect">
            <a:avLst/>
          </a:prstGeom>
        </p:spPr>
      </p:pic>
      <p:sp>
        <p:nvSpPr>
          <p:cNvPr id="29" name="TextBox 28">
            <a:extLst>
              <a:ext uri="{FF2B5EF4-FFF2-40B4-BE49-F238E27FC236}">
                <a16:creationId xmlns:a16="http://schemas.microsoft.com/office/drawing/2014/main" id="{3464845A-1B98-97F2-4980-67327A1BFCF8}"/>
              </a:ext>
            </a:extLst>
          </p:cNvPr>
          <p:cNvSpPr txBox="1"/>
          <p:nvPr/>
        </p:nvSpPr>
        <p:spPr>
          <a:xfrm>
            <a:off x="529477" y="11619990"/>
            <a:ext cx="121482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>
                <a:solidFill>
                  <a:schemeClr val="tx2">
                    <a:lumMod val="10000"/>
                    <a:lumOff val="9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LPS</a:t>
            </a:r>
            <a:endParaRPr lang="en-HK" sz="3600" b="1" dirty="0">
              <a:solidFill>
                <a:schemeClr val="tx2">
                  <a:lumMod val="10000"/>
                  <a:lumOff val="9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8D8BA979-83F7-1238-4FDE-8D72A866888E}"/>
              </a:ext>
            </a:extLst>
          </p:cNvPr>
          <p:cNvSpPr/>
          <p:nvPr/>
        </p:nvSpPr>
        <p:spPr>
          <a:xfrm>
            <a:off x="3433127" y="11829134"/>
            <a:ext cx="1229161" cy="1115018"/>
          </a:xfrm>
          <a:prstGeom prst="rect">
            <a:avLst/>
          </a:prstGeom>
          <a:noFill/>
          <a:ln>
            <a:solidFill>
              <a:srgbClr val="FFC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HK"/>
          </a:p>
        </p:txBody>
      </p:sp>
      <p:pic>
        <p:nvPicPr>
          <p:cNvPr id="31" name="Picture 30">
            <a:extLst>
              <a:ext uri="{FF2B5EF4-FFF2-40B4-BE49-F238E27FC236}">
                <a16:creationId xmlns:a16="http://schemas.microsoft.com/office/drawing/2014/main" id="{63573B2D-E60E-71DD-FF96-23E415226E09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298" t="14082" r="31385" b="55085"/>
          <a:stretch>
            <a:fillRect/>
          </a:stretch>
        </p:blipFill>
        <p:spPr>
          <a:xfrm>
            <a:off x="5936678" y="11184624"/>
            <a:ext cx="4933233" cy="4511078"/>
          </a:xfrm>
          <a:prstGeom prst="rect">
            <a:avLst/>
          </a:prstGeom>
          <a:ln>
            <a:solidFill>
              <a:srgbClr val="FFC000"/>
            </a:solidFill>
          </a:ln>
        </p:spPr>
      </p:pic>
      <p:pic>
        <p:nvPicPr>
          <p:cNvPr id="38" name="Picture 37">
            <a:extLst>
              <a:ext uri="{FF2B5EF4-FFF2-40B4-BE49-F238E27FC236}">
                <a16:creationId xmlns:a16="http://schemas.microsoft.com/office/drawing/2014/main" id="{8024801A-F81C-034C-C5CA-D4881A087571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12" t="93844" r="93018" b="-2579"/>
          <a:stretch>
            <a:fillRect/>
          </a:stretch>
        </p:blipFill>
        <p:spPr>
          <a:xfrm>
            <a:off x="5872123" y="16107660"/>
            <a:ext cx="1964267" cy="1277998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24474653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6532B518-3D8F-6A28-3075-0BBD538E5DC5}"/>
              </a:ext>
            </a:extLst>
          </p:cNvPr>
          <p:cNvSpPr txBox="1"/>
          <p:nvPr/>
        </p:nvSpPr>
        <p:spPr>
          <a:xfrm>
            <a:off x="241250" y="232030"/>
            <a:ext cx="1755032" cy="71558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50" b="1" dirty="0"/>
              <a:t>Fig 3.C</a:t>
            </a:r>
            <a:endParaRPr lang="en-HK" sz="4050" b="1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BB3BD6C-9748-ECFB-4C81-20382ACF6186}"/>
              </a:ext>
            </a:extLst>
          </p:cNvPr>
          <p:cNvSpPr txBox="1"/>
          <p:nvPr/>
        </p:nvSpPr>
        <p:spPr>
          <a:xfrm>
            <a:off x="10018944" y="1727094"/>
            <a:ext cx="95853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NS</a:t>
            </a:r>
            <a:endParaRPr lang="en-HK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8609DBA3-323A-BA5F-4699-B84F4F92D0EA}"/>
              </a:ext>
            </a:extLst>
          </p:cNvPr>
          <p:cNvSpPr txBox="1">
            <a:spLocks/>
          </p:cNvSpPr>
          <p:nvPr/>
        </p:nvSpPr>
        <p:spPr>
          <a:xfrm>
            <a:off x="14902546" y="1464058"/>
            <a:ext cx="2351478" cy="909367"/>
          </a:xfrm>
          <a:prstGeom prst="rect">
            <a:avLst/>
          </a:prstGeom>
          <a:solidFill>
            <a:schemeClr val="tx1"/>
          </a:solidFill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merged</a:t>
            </a:r>
            <a:endParaRPr lang="en-HK" sz="36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Content Placeholder 3">
            <a:extLst>
              <a:ext uri="{FF2B5EF4-FFF2-40B4-BE49-F238E27FC236}">
                <a16:creationId xmlns:a16="http://schemas.microsoft.com/office/drawing/2014/main" id="{DFDCEA65-C697-83D2-3200-9103F55900BC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-1083" t="109" r="272" b="-1937"/>
          <a:stretch>
            <a:fillRect/>
          </a:stretch>
        </p:blipFill>
        <p:spPr>
          <a:xfrm>
            <a:off x="789890" y="2868162"/>
            <a:ext cx="30726430" cy="195150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109147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BA8BFCC-2E96-B5B7-2854-EFCE9A0359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E1F988C5-4DD8-E6CE-B941-18645773EEAD}"/>
              </a:ext>
            </a:extLst>
          </p:cNvPr>
          <p:cNvSpPr txBox="1"/>
          <p:nvPr/>
        </p:nvSpPr>
        <p:spPr>
          <a:xfrm>
            <a:off x="241250" y="232030"/>
            <a:ext cx="1755032" cy="71558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50" b="1" dirty="0"/>
              <a:t>Fig 3.C</a:t>
            </a:r>
            <a:endParaRPr lang="en-HK" sz="4050" b="1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533F78A-EBDF-BB01-703A-77A7469A3C62}"/>
              </a:ext>
            </a:extLst>
          </p:cNvPr>
          <p:cNvSpPr txBox="1"/>
          <p:nvPr/>
        </p:nvSpPr>
        <p:spPr>
          <a:xfrm>
            <a:off x="10018944" y="1727094"/>
            <a:ext cx="95853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NS</a:t>
            </a:r>
            <a:endParaRPr lang="en-HK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C2C689D0-2EEF-D9BF-24C9-A68B1CE5CFA0}"/>
              </a:ext>
            </a:extLst>
          </p:cNvPr>
          <p:cNvSpPr txBox="1">
            <a:spLocks/>
          </p:cNvSpPr>
          <p:nvPr/>
        </p:nvSpPr>
        <p:spPr>
          <a:xfrm>
            <a:off x="14471857" y="1366976"/>
            <a:ext cx="3256227" cy="909367"/>
          </a:xfrm>
          <a:prstGeom prst="rect">
            <a:avLst/>
          </a:prstGeom>
          <a:solidFill>
            <a:schemeClr val="tx1"/>
          </a:solidFill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36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merged</a:t>
            </a:r>
          </a:p>
          <a:p>
            <a:pPr algn="ctr"/>
            <a:r>
              <a:rPr lang="en-US" sz="36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green</a:t>
            </a:r>
            <a:r>
              <a:rPr lang="en-US" sz="36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+ </a:t>
            </a:r>
            <a:r>
              <a:rPr lang="en-US" sz="3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red</a:t>
            </a:r>
            <a:endParaRPr lang="en-HK" sz="36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575BFF3C-D3E5-9CAE-B8DE-98E3ADD9534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l="-386" t="-1233" r="-489" b="-814"/>
          <a:stretch>
            <a:fillRect/>
          </a:stretch>
        </p:blipFill>
        <p:spPr>
          <a:xfrm>
            <a:off x="1045029" y="3098911"/>
            <a:ext cx="30053280" cy="191167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210374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F66EC5E-B76C-C9EC-5C94-753935F0E0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9D09600F-0215-B2C8-664E-13E468C360B8}"/>
              </a:ext>
            </a:extLst>
          </p:cNvPr>
          <p:cNvSpPr txBox="1"/>
          <p:nvPr/>
        </p:nvSpPr>
        <p:spPr>
          <a:xfrm>
            <a:off x="241250" y="232030"/>
            <a:ext cx="1755032" cy="71558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50" b="1" dirty="0"/>
              <a:t>Fig 3.C</a:t>
            </a:r>
            <a:endParaRPr lang="en-HK" sz="4050" b="1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63901CE-8BA2-5397-9C31-7EC466ACEC4C}"/>
              </a:ext>
            </a:extLst>
          </p:cNvPr>
          <p:cNvSpPr txBox="1"/>
          <p:nvPr/>
        </p:nvSpPr>
        <p:spPr>
          <a:xfrm>
            <a:off x="10018944" y="1727094"/>
            <a:ext cx="95853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NS</a:t>
            </a:r>
            <a:endParaRPr lang="en-HK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03BEF731-78C3-B94B-5307-5C95AA4ED394}"/>
              </a:ext>
            </a:extLst>
          </p:cNvPr>
          <p:cNvSpPr txBox="1">
            <a:spLocks/>
          </p:cNvSpPr>
          <p:nvPr/>
        </p:nvSpPr>
        <p:spPr>
          <a:xfrm>
            <a:off x="15018495" y="1680284"/>
            <a:ext cx="2162432" cy="437960"/>
          </a:xfrm>
          <a:prstGeom prst="rect">
            <a:avLst/>
          </a:prstGeom>
          <a:solidFill>
            <a:schemeClr val="tx1"/>
          </a:solidFill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36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Hoechst</a:t>
            </a:r>
            <a:endParaRPr lang="en-HK" sz="3600" b="1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" name="Content Placeholder 3">
            <a:extLst>
              <a:ext uri="{FF2B5EF4-FFF2-40B4-BE49-F238E27FC236}">
                <a16:creationId xmlns:a16="http://schemas.microsoft.com/office/drawing/2014/main" id="{F8C973DD-8A59-9B6B-2132-0FF6B15FD4A3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-391" t="-528" r="-486" b="-272"/>
          <a:stretch>
            <a:fillRect/>
          </a:stretch>
        </p:blipFill>
        <p:spPr>
          <a:xfrm>
            <a:off x="241250" y="2610282"/>
            <a:ext cx="31762749" cy="199567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514095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0289FAB-C3C6-6F21-CB77-D17A5F19C9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37E1736C-FD9E-4789-A8C9-C92DB339D5C6}"/>
              </a:ext>
            </a:extLst>
          </p:cNvPr>
          <p:cNvSpPr txBox="1"/>
          <p:nvPr/>
        </p:nvSpPr>
        <p:spPr>
          <a:xfrm>
            <a:off x="241250" y="232030"/>
            <a:ext cx="1755032" cy="71558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50" b="1" dirty="0"/>
              <a:t>Fig 3.C</a:t>
            </a:r>
            <a:endParaRPr lang="en-HK" sz="4050" b="1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CD20F18-A6C1-7BCD-15F0-D9AD2AD42D85}"/>
              </a:ext>
            </a:extLst>
          </p:cNvPr>
          <p:cNvSpPr txBox="1"/>
          <p:nvPr/>
        </p:nvSpPr>
        <p:spPr>
          <a:xfrm>
            <a:off x="10018944" y="1727094"/>
            <a:ext cx="95853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NS</a:t>
            </a:r>
            <a:endParaRPr lang="en-HK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06E7E7B0-6D26-3316-A90C-D89A5962C542}"/>
              </a:ext>
            </a:extLst>
          </p:cNvPr>
          <p:cNvSpPr txBox="1">
            <a:spLocks/>
          </p:cNvSpPr>
          <p:nvPr/>
        </p:nvSpPr>
        <p:spPr>
          <a:xfrm>
            <a:off x="14499699" y="1236347"/>
            <a:ext cx="3157001" cy="1039997"/>
          </a:xfrm>
          <a:prstGeom prst="rect">
            <a:avLst/>
          </a:prstGeom>
          <a:solidFill>
            <a:schemeClr val="tx1"/>
          </a:solidFill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36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mt-</a:t>
            </a:r>
            <a:r>
              <a:rPr lang="en-US" sz="3600" b="1" dirty="0" err="1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mKeima</a:t>
            </a:r>
            <a:endParaRPr lang="en-HK" sz="3600" b="1" dirty="0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" name="Content Placeholder 3">
            <a:extLst>
              <a:ext uri="{FF2B5EF4-FFF2-40B4-BE49-F238E27FC236}">
                <a16:creationId xmlns:a16="http://schemas.microsoft.com/office/drawing/2014/main" id="{2CF0E4DE-80A2-1CA1-8974-1E077D7AFCB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-636" t="-685" r="-559" b="676"/>
          <a:stretch>
            <a:fillRect/>
          </a:stretch>
        </p:blipFill>
        <p:spPr>
          <a:xfrm>
            <a:off x="555169" y="2814148"/>
            <a:ext cx="31037214" cy="192867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03641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7A5A189-5A35-7565-D902-8A652961D0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0E8DAE4D-4A1E-25C5-AF7F-DEA33CE34DEC}"/>
              </a:ext>
            </a:extLst>
          </p:cNvPr>
          <p:cNvSpPr txBox="1"/>
          <p:nvPr/>
        </p:nvSpPr>
        <p:spPr>
          <a:xfrm>
            <a:off x="241250" y="232030"/>
            <a:ext cx="1755032" cy="71558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50" b="1" dirty="0"/>
              <a:t>Fig 3.C</a:t>
            </a:r>
            <a:endParaRPr lang="en-HK" sz="4050" b="1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43064C7-2991-2EB4-0318-2CEA709B6C24}"/>
              </a:ext>
            </a:extLst>
          </p:cNvPr>
          <p:cNvSpPr txBox="1"/>
          <p:nvPr/>
        </p:nvSpPr>
        <p:spPr>
          <a:xfrm>
            <a:off x="10018944" y="1727094"/>
            <a:ext cx="95853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NS</a:t>
            </a:r>
            <a:endParaRPr lang="en-HK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954D9198-895E-126E-8123-AA1219AFE5C2}"/>
              </a:ext>
            </a:extLst>
          </p:cNvPr>
          <p:cNvSpPr txBox="1">
            <a:spLocks/>
          </p:cNvSpPr>
          <p:nvPr/>
        </p:nvSpPr>
        <p:spPr>
          <a:xfrm>
            <a:off x="14626182" y="1368404"/>
            <a:ext cx="2904035" cy="809079"/>
          </a:xfrm>
          <a:prstGeom prst="rect">
            <a:avLst/>
          </a:prstGeom>
          <a:solidFill>
            <a:schemeClr val="tx1"/>
          </a:solidFill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3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mt-</a:t>
            </a:r>
            <a:r>
              <a:rPr lang="en-US" sz="36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mKeima</a:t>
            </a:r>
            <a:endParaRPr lang="en-HK" sz="36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" name="Content Placeholder 3">
            <a:extLst>
              <a:ext uri="{FF2B5EF4-FFF2-40B4-BE49-F238E27FC236}">
                <a16:creationId xmlns:a16="http://schemas.microsoft.com/office/drawing/2014/main" id="{8625875F-E8B3-0EA3-2367-95A1553AA14F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-323" t="-1465" r="-626" b="-626"/>
          <a:stretch>
            <a:fillRect/>
          </a:stretch>
        </p:blipFill>
        <p:spPr>
          <a:xfrm>
            <a:off x="742132" y="2754425"/>
            <a:ext cx="30719341" cy="195340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865399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52D3522-46AF-F104-794D-8A8DA6291E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812BC3EF-E207-5B2A-4CC2-C091CF8AE87B}"/>
              </a:ext>
            </a:extLst>
          </p:cNvPr>
          <p:cNvSpPr txBox="1"/>
          <p:nvPr/>
        </p:nvSpPr>
        <p:spPr>
          <a:xfrm>
            <a:off x="241250" y="232030"/>
            <a:ext cx="1755032" cy="71558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50" b="1" dirty="0"/>
              <a:t>Fig 3.C</a:t>
            </a:r>
            <a:endParaRPr lang="en-HK" sz="4050" b="1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890B679-D301-C1EF-4382-EA056760EAF7}"/>
              </a:ext>
            </a:extLst>
          </p:cNvPr>
          <p:cNvSpPr txBox="1"/>
          <p:nvPr/>
        </p:nvSpPr>
        <p:spPr>
          <a:xfrm>
            <a:off x="10018944" y="1727094"/>
            <a:ext cx="95853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NS</a:t>
            </a:r>
            <a:endParaRPr lang="en-HK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E412C5F1-9B74-91D8-8609-563669C2FBF1}"/>
              </a:ext>
            </a:extLst>
          </p:cNvPr>
          <p:cNvSpPr txBox="1">
            <a:spLocks/>
          </p:cNvSpPr>
          <p:nvPr/>
        </p:nvSpPr>
        <p:spPr>
          <a:xfrm>
            <a:off x="15241813" y="1143553"/>
            <a:ext cx="1672773" cy="1102648"/>
          </a:xfrm>
          <a:prstGeom prst="rect">
            <a:avLst/>
          </a:prstGeom>
          <a:solidFill>
            <a:schemeClr val="tx1"/>
          </a:solidFill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l-GR" sz="3600" b="1" dirty="0">
                <a:solidFill>
                  <a:srgbClr val="DD01C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γ</a:t>
            </a:r>
            <a:r>
              <a:rPr lang="en-US" sz="3600" b="1" dirty="0">
                <a:solidFill>
                  <a:srgbClr val="DD01C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H2AX</a:t>
            </a:r>
            <a:endParaRPr lang="en-HK" sz="3600" b="1" dirty="0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" name="Content Placeholder 3">
            <a:extLst>
              <a:ext uri="{FF2B5EF4-FFF2-40B4-BE49-F238E27FC236}">
                <a16:creationId xmlns:a16="http://schemas.microsoft.com/office/drawing/2014/main" id="{DDA54D58-6660-7451-1C6F-70A07F32DACF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-262" t="-797" r="-563" b="-564"/>
          <a:stretch>
            <a:fillRect/>
          </a:stretch>
        </p:blipFill>
        <p:spPr>
          <a:xfrm>
            <a:off x="263484" y="2628900"/>
            <a:ext cx="31702416" cy="200396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777009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1605F60-9166-82FE-1F9D-BF4FE612A9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C121D30D-6C2F-C6DB-DB5A-7540B20B6C2A}"/>
              </a:ext>
            </a:extLst>
          </p:cNvPr>
          <p:cNvSpPr txBox="1"/>
          <p:nvPr/>
        </p:nvSpPr>
        <p:spPr>
          <a:xfrm>
            <a:off x="241250" y="232030"/>
            <a:ext cx="1755032" cy="71558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50" b="1" dirty="0"/>
              <a:t>Fig 3.C</a:t>
            </a:r>
            <a:endParaRPr lang="en-HK" sz="4050" b="1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7A6BC04-7967-03BD-A859-62DC50EFB727}"/>
              </a:ext>
            </a:extLst>
          </p:cNvPr>
          <p:cNvSpPr txBox="1"/>
          <p:nvPr/>
        </p:nvSpPr>
        <p:spPr>
          <a:xfrm>
            <a:off x="9333147" y="1661780"/>
            <a:ext cx="203154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LPS</a:t>
            </a:r>
            <a:endParaRPr lang="en-HK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A2A6B24E-396A-632B-B3F5-0FADB564AF59}"/>
              </a:ext>
            </a:extLst>
          </p:cNvPr>
          <p:cNvSpPr txBox="1">
            <a:spLocks/>
          </p:cNvSpPr>
          <p:nvPr/>
        </p:nvSpPr>
        <p:spPr>
          <a:xfrm>
            <a:off x="14902546" y="1464058"/>
            <a:ext cx="2351478" cy="909367"/>
          </a:xfrm>
          <a:prstGeom prst="rect">
            <a:avLst/>
          </a:prstGeom>
          <a:solidFill>
            <a:schemeClr val="tx1"/>
          </a:solidFill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merged</a:t>
            </a:r>
            <a:endParaRPr lang="en-HK" sz="36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B2EF09B-1927-6E75-514B-6C3091A1FF7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205" r="-693" b="-1"/>
          <a:stretch>
            <a:fillRect/>
          </a:stretch>
        </p:blipFill>
        <p:spPr>
          <a:xfrm>
            <a:off x="226124" y="3646854"/>
            <a:ext cx="31739776" cy="173299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337658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0F87490-31D6-6911-388F-38BD97341C2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5FF6EF0F-41CE-016F-8CFD-89EAB7B20E0A}"/>
              </a:ext>
            </a:extLst>
          </p:cNvPr>
          <p:cNvSpPr txBox="1"/>
          <p:nvPr/>
        </p:nvSpPr>
        <p:spPr>
          <a:xfrm>
            <a:off x="241250" y="232030"/>
            <a:ext cx="1755032" cy="71558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50" b="1" dirty="0"/>
              <a:t>Fig 3.C</a:t>
            </a:r>
            <a:endParaRPr lang="en-HK" sz="4050" b="1" dirty="0"/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060884D4-40FD-09CD-9ED0-D16E6DA7745A}"/>
              </a:ext>
            </a:extLst>
          </p:cNvPr>
          <p:cNvSpPr txBox="1">
            <a:spLocks/>
          </p:cNvSpPr>
          <p:nvPr/>
        </p:nvSpPr>
        <p:spPr>
          <a:xfrm>
            <a:off x="14471857" y="1366976"/>
            <a:ext cx="3256227" cy="909367"/>
          </a:xfrm>
          <a:prstGeom prst="rect">
            <a:avLst/>
          </a:prstGeom>
          <a:solidFill>
            <a:schemeClr val="tx1"/>
          </a:solidFill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36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merged</a:t>
            </a:r>
          </a:p>
          <a:p>
            <a:pPr algn="ctr"/>
            <a:r>
              <a:rPr lang="en-US" sz="36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green</a:t>
            </a:r>
            <a:r>
              <a:rPr lang="en-US" sz="36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+ </a:t>
            </a:r>
            <a:r>
              <a:rPr lang="en-US" sz="3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red</a:t>
            </a:r>
            <a:endParaRPr lang="en-HK" sz="36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FBFAA8A-FEF7-61CE-AA2A-CB9724A05B06}"/>
              </a:ext>
            </a:extLst>
          </p:cNvPr>
          <p:cNvSpPr txBox="1"/>
          <p:nvPr/>
        </p:nvSpPr>
        <p:spPr>
          <a:xfrm>
            <a:off x="9333147" y="1661780"/>
            <a:ext cx="203154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LPS</a:t>
            </a:r>
            <a:endParaRPr lang="en-HK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788C9FB8-5488-B39F-FB9E-84AF59355EB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13" t="-1164" r="-274" b="273"/>
          <a:stretch>
            <a:fillRect/>
          </a:stretch>
        </p:blipFill>
        <p:spPr>
          <a:xfrm>
            <a:off x="372410" y="3581182"/>
            <a:ext cx="31402990" cy="171452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479431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D753B41-489B-226F-EE6C-5DDC3A810C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06D29862-ABE0-F93B-7854-16B00681547F}"/>
              </a:ext>
            </a:extLst>
          </p:cNvPr>
          <p:cNvSpPr txBox="1"/>
          <p:nvPr/>
        </p:nvSpPr>
        <p:spPr>
          <a:xfrm>
            <a:off x="241250" y="232030"/>
            <a:ext cx="1755032" cy="71558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50" b="1" dirty="0"/>
              <a:t>Fig 3.C</a:t>
            </a:r>
            <a:endParaRPr lang="en-HK" sz="4050" b="1" dirty="0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03F55D85-0560-8A04-646E-E8D07AC3BA53}"/>
              </a:ext>
            </a:extLst>
          </p:cNvPr>
          <p:cNvSpPr txBox="1">
            <a:spLocks/>
          </p:cNvSpPr>
          <p:nvPr/>
        </p:nvSpPr>
        <p:spPr>
          <a:xfrm>
            <a:off x="15018495" y="1680284"/>
            <a:ext cx="2162432" cy="437960"/>
          </a:xfrm>
          <a:prstGeom prst="rect">
            <a:avLst/>
          </a:prstGeom>
          <a:solidFill>
            <a:schemeClr val="tx1"/>
          </a:solidFill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36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Hoechst</a:t>
            </a:r>
            <a:endParaRPr lang="en-HK" sz="3600" b="1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539C365-790C-972B-2580-160D109B1CDD}"/>
              </a:ext>
            </a:extLst>
          </p:cNvPr>
          <p:cNvSpPr txBox="1"/>
          <p:nvPr/>
        </p:nvSpPr>
        <p:spPr>
          <a:xfrm>
            <a:off x="9333147" y="1661780"/>
            <a:ext cx="203154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LPS</a:t>
            </a:r>
            <a:endParaRPr lang="en-HK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" name="Content Placeholder 4">
            <a:extLst>
              <a:ext uri="{FF2B5EF4-FFF2-40B4-BE49-F238E27FC236}">
                <a16:creationId xmlns:a16="http://schemas.microsoft.com/office/drawing/2014/main" id="{FB7B67CD-665E-6EF5-C0C5-2FC3ACC1EBD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9" t="-1015" r="-530" b="-1164"/>
          <a:stretch>
            <a:fillRect/>
          </a:stretch>
        </p:blipFill>
        <p:spPr>
          <a:xfrm>
            <a:off x="464318" y="3543300"/>
            <a:ext cx="31234881" cy="171830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808857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E0CAA58-D95A-FE76-6A9F-DF6A42DFCB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EC31D2FD-5F52-9344-E7EE-74445F656FC6}"/>
              </a:ext>
            </a:extLst>
          </p:cNvPr>
          <p:cNvSpPr txBox="1"/>
          <p:nvPr/>
        </p:nvSpPr>
        <p:spPr>
          <a:xfrm>
            <a:off x="241250" y="232030"/>
            <a:ext cx="1755032" cy="71558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50" b="1" dirty="0"/>
              <a:t>Fig 3.C</a:t>
            </a:r>
            <a:endParaRPr lang="en-HK" sz="4050" b="1" dirty="0"/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8DF377D5-85E2-3A4F-A203-A660CB938B82}"/>
              </a:ext>
            </a:extLst>
          </p:cNvPr>
          <p:cNvSpPr txBox="1">
            <a:spLocks/>
          </p:cNvSpPr>
          <p:nvPr/>
        </p:nvSpPr>
        <p:spPr>
          <a:xfrm>
            <a:off x="14499699" y="1236347"/>
            <a:ext cx="3157001" cy="1039997"/>
          </a:xfrm>
          <a:prstGeom prst="rect">
            <a:avLst/>
          </a:prstGeom>
          <a:solidFill>
            <a:schemeClr val="tx1"/>
          </a:solidFill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36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mt-</a:t>
            </a:r>
            <a:r>
              <a:rPr lang="en-US" sz="3600" b="1" dirty="0" err="1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mKeima</a:t>
            </a:r>
            <a:endParaRPr lang="en-HK" sz="3600" b="1" dirty="0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80F3739-27AF-EFC0-D752-AA7C988B4673}"/>
              </a:ext>
            </a:extLst>
          </p:cNvPr>
          <p:cNvSpPr txBox="1"/>
          <p:nvPr/>
        </p:nvSpPr>
        <p:spPr>
          <a:xfrm>
            <a:off x="9333147" y="1661780"/>
            <a:ext cx="203154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LPS</a:t>
            </a:r>
            <a:endParaRPr lang="en-HK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CF518FFA-7CAB-7789-430E-5FEF5E01521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628" t="-1366" r="-976" b="-761"/>
          <a:stretch>
            <a:fillRect/>
          </a:stretch>
        </p:blipFill>
        <p:spPr>
          <a:xfrm>
            <a:off x="112384" y="3352799"/>
            <a:ext cx="32005916" cy="174765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495013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782DDD-702B-2B90-E11E-CBF0FD7596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2671592A-5540-15F8-5465-D3FD8F8AA4DE}"/>
              </a:ext>
            </a:extLst>
          </p:cNvPr>
          <p:cNvSpPr txBox="1"/>
          <p:nvPr/>
        </p:nvSpPr>
        <p:spPr>
          <a:xfrm>
            <a:off x="241250" y="232030"/>
            <a:ext cx="1755032" cy="71558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50" b="1" dirty="0"/>
              <a:t>Fig 3.C</a:t>
            </a:r>
            <a:endParaRPr lang="en-HK" sz="4050" b="1" dirty="0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D64F01A8-B6BC-6FB4-05E0-602A01E9A6C5}"/>
              </a:ext>
            </a:extLst>
          </p:cNvPr>
          <p:cNvSpPr txBox="1">
            <a:spLocks/>
          </p:cNvSpPr>
          <p:nvPr/>
        </p:nvSpPr>
        <p:spPr>
          <a:xfrm>
            <a:off x="14626182" y="1368404"/>
            <a:ext cx="2904035" cy="809079"/>
          </a:xfrm>
          <a:prstGeom prst="rect">
            <a:avLst/>
          </a:prstGeom>
          <a:solidFill>
            <a:schemeClr val="tx1"/>
          </a:solidFill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3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mt-</a:t>
            </a:r>
            <a:r>
              <a:rPr lang="en-US" sz="36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mKeima</a:t>
            </a:r>
            <a:endParaRPr lang="en-HK" sz="36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50E136A-FEED-55DB-F50B-99FBABE399C6}"/>
              </a:ext>
            </a:extLst>
          </p:cNvPr>
          <p:cNvSpPr txBox="1"/>
          <p:nvPr/>
        </p:nvSpPr>
        <p:spPr>
          <a:xfrm>
            <a:off x="9333147" y="1661780"/>
            <a:ext cx="203154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LPS</a:t>
            </a:r>
            <a:endParaRPr lang="en-HK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7E5C1F48-DD31-9702-3C63-0A8BE75CC95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666" t="-1456" r="-393" b="-1129"/>
          <a:stretch>
            <a:fillRect/>
          </a:stretch>
        </p:blipFill>
        <p:spPr>
          <a:xfrm>
            <a:off x="302594" y="3398216"/>
            <a:ext cx="31587106" cy="174190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091615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24F0697-6637-66F3-C96A-B8D3800F6C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6668040E-009E-711D-2CAD-6184B8B8C1B1}"/>
              </a:ext>
            </a:extLst>
          </p:cNvPr>
          <p:cNvSpPr txBox="1"/>
          <p:nvPr/>
        </p:nvSpPr>
        <p:spPr>
          <a:xfrm>
            <a:off x="241250" y="232030"/>
            <a:ext cx="1755032" cy="71558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50" b="1" dirty="0"/>
              <a:t>Fig 3.C</a:t>
            </a:r>
            <a:endParaRPr lang="en-HK" sz="4050" b="1" dirty="0"/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BFEDF2A5-2494-D8BF-5C7C-5A0848C1C8D9}"/>
              </a:ext>
            </a:extLst>
          </p:cNvPr>
          <p:cNvSpPr txBox="1">
            <a:spLocks/>
          </p:cNvSpPr>
          <p:nvPr/>
        </p:nvSpPr>
        <p:spPr>
          <a:xfrm>
            <a:off x="15241813" y="1143553"/>
            <a:ext cx="1672773" cy="1102648"/>
          </a:xfrm>
          <a:prstGeom prst="rect">
            <a:avLst/>
          </a:prstGeom>
          <a:solidFill>
            <a:schemeClr val="tx1"/>
          </a:solidFill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l-GR" sz="3600" b="1" dirty="0">
                <a:solidFill>
                  <a:srgbClr val="DD01C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γ</a:t>
            </a:r>
            <a:r>
              <a:rPr lang="en-US" sz="3600" b="1" dirty="0">
                <a:solidFill>
                  <a:srgbClr val="DD01C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H2AX</a:t>
            </a:r>
            <a:endParaRPr lang="en-HK" sz="3600" b="1" dirty="0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17C8E06-0150-AB11-F033-ECF253D9F299}"/>
              </a:ext>
            </a:extLst>
          </p:cNvPr>
          <p:cNvSpPr txBox="1"/>
          <p:nvPr/>
        </p:nvSpPr>
        <p:spPr>
          <a:xfrm>
            <a:off x="9333147" y="1661780"/>
            <a:ext cx="203154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LPS</a:t>
            </a:r>
            <a:endParaRPr lang="en-HK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48B50E45-F72E-503F-4CAA-6AAE2B9B595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622" t="-1201" r="-598" b="-1338"/>
          <a:stretch>
            <a:fillRect/>
          </a:stretch>
        </p:blipFill>
        <p:spPr>
          <a:xfrm>
            <a:off x="325931" y="3219450"/>
            <a:ext cx="31465759" cy="17316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944267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Them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443</TotalTime>
  <Words>145</Words>
  <Application>Microsoft Office PowerPoint</Application>
  <PresentationFormat>Custom</PresentationFormat>
  <Paragraphs>53</Paragraphs>
  <Slides>14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9" baseType="lpstr">
      <vt:lpstr>Aptos</vt:lpstr>
      <vt:lpstr>Aptos Display</vt:lpstr>
      <vt:lpstr>Arial</vt:lpstr>
      <vt:lpstr>Times New Roman</vt:lpstr>
      <vt:lpstr>Office Theme</vt:lpstr>
      <vt:lpstr>Raw images_Figures_CMI 2026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Inyoung OH</dc:creator>
  <cp:lastModifiedBy>Inyoung OH</cp:lastModifiedBy>
  <cp:revision>1</cp:revision>
  <dcterms:created xsi:type="dcterms:W3CDTF">2026-08-31T01:36:53Z</dcterms:created>
  <dcterms:modified xsi:type="dcterms:W3CDTF">2026-09-04T02:11:27Z</dcterms:modified>
</cp:coreProperties>
</file>