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2"/>
  </p:notesMasterIdLst>
  <p:sldIdLst>
    <p:sldId id="258" r:id="rId2"/>
    <p:sldId id="270" r:id="rId3"/>
    <p:sldId id="274" r:id="rId4"/>
    <p:sldId id="275" r:id="rId5"/>
    <p:sldId id="276" r:id="rId6"/>
    <p:sldId id="277" r:id="rId7"/>
    <p:sldId id="278" r:id="rId8"/>
    <p:sldId id="279" r:id="rId9"/>
    <p:sldId id="280" r:id="rId10"/>
    <p:sldId id="281" r:id="rId11"/>
    <p:sldId id="282" r:id="rId12"/>
    <p:sldId id="283" r:id="rId13"/>
    <p:sldId id="284" r:id="rId14"/>
    <p:sldId id="285" r:id="rId15"/>
    <p:sldId id="286" r:id="rId16"/>
    <p:sldId id="287" r:id="rId17"/>
    <p:sldId id="288" r:id="rId18"/>
    <p:sldId id="289" r:id="rId19"/>
    <p:sldId id="290" r:id="rId20"/>
    <p:sldId id="291" r:id="rId21"/>
  </p:sldIdLst>
  <p:sldSz cx="32004000" cy="22860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080" userDrawn="1">
          <p15:clr>
            <a:srgbClr val="A4A3A4"/>
          </p15:clr>
        </p15:guide>
        <p15:guide id="2" pos="1012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C3AD632-F0E4-4918-BB15-FCBC9C5E1217}" v="5" dt="2026-09-04T06:07:36.73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 showGuides="1">
      <p:cViewPr>
        <p:scale>
          <a:sx n="19" d="100"/>
          <a:sy n="19" d="100"/>
        </p:scale>
        <p:origin x="1312" y="104"/>
      </p:cViewPr>
      <p:guideLst>
        <p:guide orient="horz" pos="7080"/>
        <p:guide pos="1012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nyoung OH" userId="dd04d54c897460e9" providerId="LiveId" clId="{5CD25753-A126-4772-89A0-37C453BD2BFB}"/>
    <pc:docChg chg="undo redo custSel addSld delSld modSld sldOrd">
      <pc:chgData name="Inyoung OH" userId="dd04d54c897460e9" providerId="LiveId" clId="{5CD25753-A126-4772-89A0-37C453BD2BFB}" dt="2026-09-04T06:28:17.066" v="24980" actId="1036"/>
      <pc:docMkLst>
        <pc:docMk/>
      </pc:docMkLst>
      <pc:sldChg chg="addSp delSp modSp del mod">
        <pc:chgData name="Inyoung OH" userId="dd04d54c897460e9" providerId="LiveId" clId="{5CD25753-A126-4772-89A0-37C453BD2BFB}" dt="2026-09-03T06:09:13.522" v="24617" actId="2696"/>
        <pc:sldMkLst>
          <pc:docMk/>
          <pc:sldMk cId="1884589455" sldId="257"/>
        </pc:sldMkLst>
      </pc:sldChg>
      <pc:sldChg chg="modSp mod">
        <pc:chgData name="Inyoung OH" userId="dd04d54c897460e9" providerId="LiveId" clId="{5CD25753-A126-4772-89A0-37C453BD2BFB}" dt="2026-08-31T08:24:26.896" v="2160" actId="20577"/>
        <pc:sldMkLst>
          <pc:docMk/>
          <pc:sldMk cId="3731048588" sldId="258"/>
        </pc:sldMkLst>
        <pc:spChg chg="mod">
          <ac:chgData name="Inyoung OH" userId="dd04d54c897460e9" providerId="LiveId" clId="{5CD25753-A126-4772-89A0-37C453BD2BFB}" dt="2026-08-31T08:21:39.672" v="2156" actId="20577"/>
          <ac:spMkLst>
            <pc:docMk/>
            <pc:sldMk cId="3731048588" sldId="258"/>
            <ac:spMk id="2" creationId="{13B2F92A-39B8-62A5-71BC-CF7E3FF53691}"/>
          </ac:spMkLst>
        </pc:spChg>
        <pc:spChg chg="mod">
          <ac:chgData name="Inyoung OH" userId="dd04d54c897460e9" providerId="LiveId" clId="{5CD25753-A126-4772-89A0-37C453BD2BFB}" dt="2026-08-31T08:24:26.896" v="2160" actId="20577"/>
          <ac:spMkLst>
            <pc:docMk/>
            <pc:sldMk cId="3731048588" sldId="258"/>
            <ac:spMk id="3" creationId="{EE6AA45B-BFC4-5C4E-7143-377D3AE1EE4D}"/>
          </ac:spMkLst>
        </pc:spChg>
      </pc:sldChg>
      <pc:sldChg chg="addSp modSp del mod">
        <pc:chgData name="Inyoung OH" userId="dd04d54c897460e9" providerId="LiveId" clId="{5CD25753-A126-4772-89A0-37C453BD2BFB}" dt="2026-09-03T06:09:13.522" v="24617" actId="2696"/>
        <pc:sldMkLst>
          <pc:docMk/>
          <pc:sldMk cId="3898022997" sldId="259"/>
        </pc:sldMkLst>
      </pc:sldChg>
      <pc:sldChg chg="addSp delSp modSp del mod">
        <pc:chgData name="Inyoung OH" userId="dd04d54c897460e9" providerId="LiveId" clId="{5CD25753-A126-4772-89A0-37C453BD2BFB}" dt="2026-09-03T06:09:13.522" v="24617" actId="2696"/>
        <pc:sldMkLst>
          <pc:docMk/>
          <pc:sldMk cId="756732089" sldId="260"/>
        </pc:sldMkLst>
      </pc:sldChg>
      <pc:sldChg chg="addSp delSp modSp del mod ord">
        <pc:chgData name="Inyoung OH" userId="dd04d54c897460e9" providerId="LiveId" clId="{5CD25753-A126-4772-89A0-37C453BD2BFB}" dt="2026-09-03T06:09:13.522" v="24617" actId="2696"/>
        <pc:sldMkLst>
          <pc:docMk/>
          <pc:sldMk cId="2533756598" sldId="261"/>
        </pc:sldMkLst>
      </pc:sldChg>
      <pc:sldChg chg="addSp delSp modSp del mod ord">
        <pc:chgData name="Inyoung OH" userId="dd04d54c897460e9" providerId="LiveId" clId="{5CD25753-A126-4772-89A0-37C453BD2BFB}" dt="2026-09-03T06:09:13.522" v="24617" actId="2696"/>
        <pc:sldMkLst>
          <pc:docMk/>
          <pc:sldMk cId="3053201856" sldId="262"/>
        </pc:sldMkLst>
      </pc:sldChg>
      <pc:sldChg chg="addSp delSp modSp del mod">
        <pc:chgData name="Inyoung OH" userId="dd04d54c897460e9" providerId="LiveId" clId="{5CD25753-A126-4772-89A0-37C453BD2BFB}" dt="2026-09-03T06:09:13.522" v="24617" actId="2696"/>
        <pc:sldMkLst>
          <pc:docMk/>
          <pc:sldMk cId="2244746539" sldId="263"/>
        </pc:sldMkLst>
      </pc:sldChg>
      <pc:sldChg chg="addSp delSp modSp del mod">
        <pc:chgData name="Inyoung OH" userId="dd04d54c897460e9" providerId="LiveId" clId="{5CD25753-A126-4772-89A0-37C453BD2BFB}" dt="2026-09-03T06:09:13.522" v="24617" actId="2696"/>
        <pc:sldMkLst>
          <pc:docMk/>
          <pc:sldMk cId="3480506048" sldId="264"/>
        </pc:sldMkLst>
      </pc:sldChg>
      <pc:sldChg chg="addSp delSp modSp del mod">
        <pc:chgData name="Inyoung OH" userId="dd04d54c897460e9" providerId="LiveId" clId="{5CD25753-A126-4772-89A0-37C453BD2BFB}" dt="2026-09-03T06:09:13.522" v="24617" actId="2696"/>
        <pc:sldMkLst>
          <pc:docMk/>
          <pc:sldMk cId="546158397" sldId="265"/>
        </pc:sldMkLst>
      </pc:sldChg>
      <pc:sldChg chg="addSp delSp modSp del mod">
        <pc:chgData name="Inyoung OH" userId="dd04d54c897460e9" providerId="LiveId" clId="{5CD25753-A126-4772-89A0-37C453BD2BFB}" dt="2026-09-03T06:09:13.522" v="24617" actId="2696"/>
        <pc:sldMkLst>
          <pc:docMk/>
          <pc:sldMk cId="1936881445" sldId="266"/>
        </pc:sldMkLst>
      </pc:sldChg>
      <pc:sldChg chg="addSp delSp modSp del mod">
        <pc:chgData name="Inyoung OH" userId="dd04d54c897460e9" providerId="LiveId" clId="{5CD25753-A126-4772-89A0-37C453BD2BFB}" dt="2026-09-03T06:09:13.522" v="24617" actId="2696"/>
        <pc:sldMkLst>
          <pc:docMk/>
          <pc:sldMk cId="983310309" sldId="267"/>
        </pc:sldMkLst>
      </pc:sldChg>
      <pc:sldChg chg="addSp delSp modSp del mod">
        <pc:chgData name="Inyoung OH" userId="dd04d54c897460e9" providerId="LiveId" clId="{5CD25753-A126-4772-89A0-37C453BD2BFB}" dt="2026-09-03T06:09:13.522" v="24617" actId="2696"/>
        <pc:sldMkLst>
          <pc:docMk/>
          <pc:sldMk cId="2017055015" sldId="268"/>
        </pc:sldMkLst>
      </pc:sldChg>
      <pc:sldChg chg="addSp delSp modSp del mod">
        <pc:chgData name="Inyoung OH" userId="dd04d54c897460e9" providerId="LiveId" clId="{5CD25753-A126-4772-89A0-37C453BD2BFB}" dt="2026-09-03T06:09:13.522" v="24617" actId="2696"/>
        <pc:sldMkLst>
          <pc:docMk/>
          <pc:sldMk cId="3773394407" sldId="269"/>
        </pc:sldMkLst>
        <pc:spChg chg="add mod">
          <ac:chgData name="Inyoung OH" userId="dd04d54c897460e9" providerId="LiveId" clId="{5CD25753-A126-4772-89A0-37C453BD2BFB}" dt="2026-09-03T02:16:46.775" v="24125" actId="14100"/>
          <ac:spMkLst>
            <pc:docMk/>
            <pc:sldMk cId="3773394407" sldId="269"/>
            <ac:spMk id="2" creationId="{B1D721D4-2BC8-A8EF-3AB3-7B26E453E00D}"/>
          </ac:spMkLst>
        </pc:spChg>
        <pc:spChg chg="mod">
          <ac:chgData name="Inyoung OH" userId="dd04d54c897460e9" providerId="LiveId" clId="{5CD25753-A126-4772-89A0-37C453BD2BFB}" dt="2026-09-03T02:11:01.975" v="23466" actId="1037"/>
          <ac:spMkLst>
            <pc:docMk/>
            <pc:sldMk cId="3773394407" sldId="269"/>
            <ac:spMk id="4" creationId="{3E6CABCB-52C5-D821-4E94-A685ED06EA71}"/>
          </ac:spMkLst>
        </pc:spChg>
        <pc:spChg chg="add del mod">
          <ac:chgData name="Inyoung OH" userId="dd04d54c897460e9" providerId="LiveId" clId="{5CD25753-A126-4772-89A0-37C453BD2BFB}" dt="2026-09-03T02:06:35.326" v="23409" actId="478"/>
          <ac:spMkLst>
            <pc:docMk/>
            <pc:sldMk cId="3773394407" sldId="269"/>
            <ac:spMk id="6" creationId="{3BC1D370-9414-2AAD-1DA7-A8E877E81EC6}"/>
          </ac:spMkLst>
        </pc:spChg>
        <pc:spChg chg="add mod">
          <ac:chgData name="Inyoung OH" userId="dd04d54c897460e9" providerId="LiveId" clId="{5CD25753-A126-4772-89A0-37C453BD2BFB}" dt="2026-09-03T02:16:17.431" v="24111" actId="1038"/>
          <ac:spMkLst>
            <pc:docMk/>
            <pc:sldMk cId="3773394407" sldId="269"/>
            <ac:spMk id="7" creationId="{B9D76C7A-9879-7B7E-B9F2-0C203B912ED1}"/>
          </ac:spMkLst>
        </pc:spChg>
        <pc:spChg chg="add mod">
          <ac:chgData name="Inyoung OH" userId="dd04d54c897460e9" providerId="LiveId" clId="{5CD25753-A126-4772-89A0-37C453BD2BFB}" dt="2026-09-03T02:13:33.777" v="23738" actId="1037"/>
          <ac:spMkLst>
            <pc:docMk/>
            <pc:sldMk cId="3773394407" sldId="269"/>
            <ac:spMk id="8" creationId="{6B3B7EC9-8CEA-0FCA-3DB0-406C0D1E2349}"/>
          </ac:spMkLst>
        </pc:spChg>
        <pc:spChg chg="mod">
          <ac:chgData name="Inyoung OH" userId="dd04d54c897460e9" providerId="LiveId" clId="{5CD25753-A126-4772-89A0-37C453BD2BFB}" dt="2026-09-03T02:12:23.894" v="23632" actId="1035"/>
          <ac:spMkLst>
            <pc:docMk/>
            <pc:sldMk cId="3773394407" sldId="269"/>
            <ac:spMk id="9" creationId="{BE840929-C571-CA62-C6E1-926DEBCF95A0}"/>
          </ac:spMkLst>
        </pc:spChg>
        <pc:spChg chg="mod">
          <ac:chgData name="Inyoung OH" userId="dd04d54c897460e9" providerId="LiveId" clId="{5CD25753-A126-4772-89A0-37C453BD2BFB}" dt="2026-09-03T02:12:27.402" v="23638" actId="1037"/>
          <ac:spMkLst>
            <pc:docMk/>
            <pc:sldMk cId="3773394407" sldId="269"/>
            <ac:spMk id="10" creationId="{ECFF6321-FD09-1C2B-D712-B2977BDF8D10}"/>
          </ac:spMkLst>
        </pc:spChg>
        <pc:spChg chg="add mod">
          <ac:chgData name="Inyoung OH" userId="dd04d54c897460e9" providerId="LiveId" clId="{5CD25753-A126-4772-89A0-37C453BD2BFB}" dt="2026-09-03T02:14:13.066" v="23807" actId="1038"/>
          <ac:spMkLst>
            <pc:docMk/>
            <pc:sldMk cId="3773394407" sldId="269"/>
            <ac:spMk id="11" creationId="{A2F43B12-F4BE-0E9D-2CE8-7F6635C95AC7}"/>
          </ac:spMkLst>
        </pc:spChg>
        <pc:spChg chg="add mod">
          <ac:chgData name="Inyoung OH" userId="dd04d54c897460e9" providerId="LiveId" clId="{5CD25753-A126-4772-89A0-37C453BD2BFB}" dt="2026-09-03T02:22:38.264" v="24613" actId="1038"/>
          <ac:spMkLst>
            <pc:docMk/>
            <pc:sldMk cId="3773394407" sldId="269"/>
            <ac:spMk id="12" creationId="{377AB5B3-7503-556C-5CC8-62077E0836C7}"/>
          </ac:spMkLst>
        </pc:spChg>
        <pc:spChg chg="add mod">
          <ac:chgData name="Inyoung OH" userId="dd04d54c897460e9" providerId="LiveId" clId="{5CD25753-A126-4772-89A0-37C453BD2BFB}" dt="2026-09-03T02:11:24.737" v="23515" actId="1037"/>
          <ac:spMkLst>
            <pc:docMk/>
            <pc:sldMk cId="3773394407" sldId="269"/>
            <ac:spMk id="13" creationId="{066A8356-78FE-056A-F92D-A26BD0CB7EF5}"/>
          </ac:spMkLst>
        </pc:spChg>
        <pc:spChg chg="add mod">
          <ac:chgData name="Inyoung OH" userId="dd04d54c897460e9" providerId="LiveId" clId="{5CD25753-A126-4772-89A0-37C453BD2BFB}" dt="2026-09-03T02:15:25.741" v="23989" actId="1036"/>
          <ac:spMkLst>
            <pc:docMk/>
            <pc:sldMk cId="3773394407" sldId="269"/>
            <ac:spMk id="32" creationId="{B2FB57C3-E37B-F6F3-8543-54F128327C08}"/>
          </ac:spMkLst>
        </pc:spChg>
        <pc:spChg chg="mod">
          <ac:chgData name="Inyoung OH" userId="dd04d54c897460e9" providerId="LiveId" clId="{5CD25753-A126-4772-89A0-37C453BD2BFB}" dt="2026-09-03T02:15:39.482" v="24052" actId="1035"/>
          <ac:spMkLst>
            <pc:docMk/>
            <pc:sldMk cId="3773394407" sldId="269"/>
            <ac:spMk id="33" creationId="{AEAFACC9-3F8B-FDC0-F1FE-E98875E7A9D3}"/>
          </ac:spMkLst>
        </pc:spChg>
        <pc:spChg chg="add mod">
          <ac:chgData name="Inyoung OH" userId="dd04d54c897460e9" providerId="LiveId" clId="{5CD25753-A126-4772-89A0-37C453BD2BFB}" dt="2026-09-03T02:15:50.544" v="24083" actId="1036"/>
          <ac:spMkLst>
            <pc:docMk/>
            <pc:sldMk cId="3773394407" sldId="269"/>
            <ac:spMk id="34" creationId="{84528785-97E8-E639-3497-C7174F0933F4}"/>
          </ac:spMkLst>
        </pc:spChg>
        <pc:spChg chg="mod">
          <ac:chgData name="Inyoung OH" userId="dd04d54c897460e9" providerId="LiveId" clId="{5CD25753-A126-4772-89A0-37C453BD2BFB}" dt="2026-09-03T02:20:14.540" v="24287" actId="1035"/>
          <ac:spMkLst>
            <pc:docMk/>
            <pc:sldMk cId="3773394407" sldId="269"/>
            <ac:spMk id="35" creationId="{FC5D6840-508B-846B-2504-CAAA53932E02}"/>
          </ac:spMkLst>
        </pc:spChg>
        <pc:spChg chg="mod">
          <ac:chgData name="Inyoung OH" userId="dd04d54c897460e9" providerId="LiveId" clId="{5CD25753-A126-4772-89A0-37C453BD2BFB}" dt="2026-09-03T02:16:08.248" v="24098" actId="1038"/>
          <ac:spMkLst>
            <pc:docMk/>
            <pc:sldMk cId="3773394407" sldId="269"/>
            <ac:spMk id="37" creationId="{9D1F403B-49DC-602E-A8E6-54E4CF78C3C9}"/>
          </ac:spMkLst>
        </pc:spChg>
        <pc:spChg chg="add mod">
          <ac:chgData name="Inyoung OH" userId="dd04d54c897460e9" providerId="LiveId" clId="{5CD25753-A126-4772-89A0-37C453BD2BFB}" dt="2026-09-03T02:21:10.934" v="24407" actId="1037"/>
          <ac:spMkLst>
            <pc:docMk/>
            <pc:sldMk cId="3773394407" sldId="269"/>
            <ac:spMk id="40" creationId="{15657E16-A150-C19E-459F-084A1E4B786F}"/>
          </ac:spMkLst>
        </pc:spChg>
        <pc:spChg chg="mod">
          <ac:chgData name="Inyoung OH" userId="dd04d54c897460e9" providerId="LiveId" clId="{5CD25753-A126-4772-89A0-37C453BD2BFB}" dt="2026-09-03T02:22:25.311" v="24612" actId="1037"/>
          <ac:spMkLst>
            <pc:docMk/>
            <pc:sldMk cId="3773394407" sldId="269"/>
            <ac:spMk id="42" creationId="{35A24D24-CD20-46AF-DF8B-D84DCFF73F59}"/>
          </ac:spMkLst>
        </pc:spChg>
        <pc:picChg chg="mod">
          <ac:chgData name="Inyoung OH" userId="dd04d54c897460e9" providerId="LiveId" clId="{5CD25753-A126-4772-89A0-37C453BD2BFB}" dt="2026-09-03T02:15:19.196" v="23959" actId="1036"/>
          <ac:picMkLst>
            <pc:docMk/>
            <pc:sldMk cId="3773394407" sldId="269"/>
            <ac:picMk id="14" creationId="{C2D83EDD-A2EE-C017-F22C-85CBE75DAFE4}"/>
          </ac:picMkLst>
        </pc:picChg>
        <pc:picChg chg="mod">
          <ac:chgData name="Inyoung OH" userId="dd04d54c897460e9" providerId="LiveId" clId="{5CD25753-A126-4772-89A0-37C453BD2BFB}" dt="2026-09-03T02:14:47.812" v="23899" actId="1036"/>
          <ac:picMkLst>
            <pc:docMk/>
            <pc:sldMk cId="3773394407" sldId="269"/>
            <ac:picMk id="15" creationId="{46840370-A881-A597-7C7E-35D7E3547BF7}"/>
          </ac:picMkLst>
        </pc:picChg>
        <pc:picChg chg="mod">
          <ac:chgData name="Inyoung OH" userId="dd04d54c897460e9" providerId="LiveId" clId="{5CD25753-A126-4772-89A0-37C453BD2BFB}" dt="2026-09-03T02:14:47.812" v="23899" actId="1036"/>
          <ac:picMkLst>
            <pc:docMk/>
            <pc:sldMk cId="3773394407" sldId="269"/>
            <ac:picMk id="16" creationId="{EAAF8767-0C94-A843-53FA-47F87D54B25E}"/>
          </ac:picMkLst>
        </pc:picChg>
        <pc:picChg chg="mod">
          <ac:chgData name="Inyoung OH" userId="dd04d54c897460e9" providerId="LiveId" clId="{5CD25753-A126-4772-89A0-37C453BD2BFB}" dt="2026-09-03T02:14:47.812" v="23899" actId="1036"/>
          <ac:picMkLst>
            <pc:docMk/>
            <pc:sldMk cId="3773394407" sldId="269"/>
            <ac:picMk id="17" creationId="{97BE910B-24DC-1C20-F70C-D43FDE069502}"/>
          </ac:picMkLst>
        </pc:picChg>
        <pc:picChg chg="mod">
          <ac:chgData name="Inyoung OH" userId="dd04d54c897460e9" providerId="LiveId" clId="{5CD25753-A126-4772-89A0-37C453BD2BFB}" dt="2026-09-03T02:14:47.812" v="23899" actId="1036"/>
          <ac:picMkLst>
            <pc:docMk/>
            <pc:sldMk cId="3773394407" sldId="269"/>
            <ac:picMk id="18" creationId="{D13D19D0-08A2-B71D-B1EC-CDCB88CAFB97}"/>
          </ac:picMkLst>
        </pc:picChg>
        <pc:picChg chg="mod">
          <ac:chgData name="Inyoung OH" userId="dd04d54c897460e9" providerId="LiveId" clId="{5CD25753-A126-4772-89A0-37C453BD2BFB}" dt="2026-09-03T02:14:07.404" v="23798" actId="1035"/>
          <ac:picMkLst>
            <pc:docMk/>
            <pc:sldMk cId="3773394407" sldId="269"/>
            <ac:picMk id="19" creationId="{784B7918-C686-4F55-5B1E-3859C205A65B}"/>
          </ac:picMkLst>
        </pc:picChg>
        <pc:picChg chg="mod">
          <ac:chgData name="Inyoung OH" userId="dd04d54c897460e9" providerId="LiveId" clId="{5CD25753-A126-4772-89A0-37C453BD2BFB}" dt="2026-09-03T02:15:44.716" v="24060" actId="1036"/>
          <ac:picMkLst>
            <pc:docMk/>
            <pc:sldMk cId="3773394407" sldId="269"/>
            <ac:picMk id="20" creationId="{85A0097E-60AD-A1E1-AE85-3DE386ADEF5E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1" creationId="{17E7E047-CC43-7279-90E7-0FE3C2CB709A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2" creationId="{8EFC91A2-F8D0-102F-D6A1-6C926C230D37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3" creationId="{09225454-83C6-F9D7-25DC-B41F126B8A54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4" creationId="{858445B0-E93C-A4AA-06AA-E932EC840266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5" creationId="{AAF7B479-0BA5-38B3-FC04-4A35A825349B}"/>
          </ac:picMkLst>
        </pc:picChg>
        <pc:picChg chg="mod">
          <ac:chgData name="Inyoung OH" userId="dd04d54c897460e9" providerId="LiveId" clId="{5CD25753-A126-4772-89A0-37C453BD2BFB}" dt="2026-09-03T02:15:31.542" v="24017" actId="1038"/>
          <ac:picMkLst>
            <pc:docMk/>
            <pc:sldMk cId="3773394407" sldId="269"/>
            <ac:picMk id="26" creationId="{588E7F6B-62C9-5241-FD56-F3FF172D85C2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27" creationId="{72D14CE9-9795-5DF0-FF50-7D31E84AF324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28" creationId="{126494F9-C956-7DCC-161D-68FAB002B9E3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29" creationId="{B22E394F-BEBF-8FF6-7AD5-8087EFCD9574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30" creationId="{B69AD69B-205E-80EA-2A34-A6DE6ECDD859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31" creationId="{9BAEF7FE-8415-3C49-EA21-1D263DF45CA9}"/>
          </ac:picMkLst>
        </pc:picChg>
        <pc:picChg chg="mod">
          <ac:chgData name="Inyoung OH" userId="dd04d54c897460e9" providerId="LiveId" clId="{5CD25753-A126-4772-89A0-37C453BD2BFB}" dt="2026-09-03T02:07:30.798" v="23417" actId="1076"/>
          <ac:picMkLst>
            <pc:docMk/>
            <pc:sldMk cId="3773394407" sldId="269"/>
            <ac:picMk id="36" creationId="{2BC5C7FE-8AB7-3F1C-18DB-21F36660AA07}"/>
          </ac:picMkLst>
        </pc:picChg>
        <pc:picChg chg="mod">
          <ac:chgData name="Inyoung OH" userId="dd04d54c897460e9" providerId="LiveId" clId="{5CD25753-A126-4772-89A0-37C453BD2BFB}" dt="2026-09-03T02:14:23.662" v="23831" actId="1035"/>
          <ac:picMkLst>
            <pc:docMk/>
            <pc:sldMk cId="3773394407" sldId="269"/>
            <ac:picMk id="38" creationId="{7FDF1615-BA64-60E1-4B2C-2D3E65265F5B}"/>
          </ac:picMkLst>
        </pc:picChg>
        <pc:picChg chg="mod">
          <ac:chgData name="Inyoung OH" userId="dd04d54c897460e9" providerId="LiveId" clId="{5CD25753-A126-4772-89A0-37C453BD2BFB}" dt="2026-09-03T02:14:31.329" v="23864" actId="1035"/>
          <ac:picMkLst>
            <pc:docMk/>
            <pc:sldMk cId="3773394407" sldId="269"/>
            <ac:picMk id="39" creationId="{AB5D2EFE-B757-AF6F-D1EA-9C70436048B2}"/>
          </ac:picMkLst>
        </pc:picChg>
        <pc:picChg chg="mod">
          <ac:chgData name="Inyoung OH" userId="dd04d54c897460e9" providerId="LiveId" clId="{5CD25753-A126-4772-89A0-37C453BD2BFB}" dt="2026-09-03T02:14:37.503" v="23885" actId="1037"/>
          <ac:picMkLst>
            <pc:docMk/>
            <pc:sldMk cId="3773394407" sldId="269"/>
            <ac:picMk id="41" creationId="{FCB2ABA2-6011-C10A-E85A-7503283BBBBF}"/>
          </ac:picMkLst>
        </pc:picChg>
        <pc:picChg chg="add mod modCrop">
          <ac:chgData name="Inyoung OH" userId="dd04d54c897460e9" providerId="LiveId" clId="{5CD25753-A126-4772-89A0-37C453BD2BFB}" dt="2026-09-03T02:16:42.531" v="24124" actId="1035"/>
          <ac:picMkLst>
            <pc:docMk/>
            <pc:sldMk cId="3773394407" sldId="269"/>
            <ac:picMk id="43" creationId="{340D79F3-2C55-7AFA-0F72-CE5C4B4EA52E}"/>
          </ac:picMkLst>
        </pc:picChg>
      </pc:sldChg>
      <pc:sldChg chg="addSp delSp modSp mod">
        <pc:chgData name="Inyoung OH" userId="dd04d54c897460e9" providerId="LiveId" clId="{5CD25753-A126-4772-89A0-37C453BD2BFB}" dt="2026-09-02T08:38:54.127" v="17855" actId="14100"/>
        <pc:sldMkLst>
          <pc:docMk/>
          <pc:sldMk cId="325991279" sldId="270"/>
        </pc:sldMkLst>
        <pc:spChg chg="mod">
          <ac:chgData name="Inyoung OH" userId="dd04d54c897460e9" providerId="LiveId" clId="{5CD25753-A126-4772-89A0-37C453BD2BFB}" dt="2026-09-02T08:38:54.127" v="17855" actId="14100"/>
          <ac:spMkLst>
            <pc:docMk/>
            <pc:sldMk cId="325991279" sldId="270"/>
            <ac:spMk id="2" creationId="{853C5981-1CE8-C209-3683-C7B2EB774C91}"/>
          </ac:spMkLst>
        </pc:spChg>
        <pc:spChg chg="add mod">
          <ac:chgData name="Inyoung OH" userId="dd04d54c897460e9" providerId="LiveId" clId="{5CD25753-A126-4772-89A0-37C453BD2BFB}" dt="2026-09-02T08:30:06.887" v="17124" actId="1036"/>
          <ac:spMkLst>
            <pc:docMk/>
            <pc:sldMk cId="325991279" sldId="270"/>
            <ac:spMk id="4" creationId="{C43344F3-E655-FACC-EBDB-4F210117251D}"/>
          </ac:spMkLst>
        </pc:spChg>
        <pc:spChg chg="mod">
          <ac:chgData name="Inyoung OH" userId="dd04d54c897460e9" providerId="LiveId" clId="{5CD25753-A126-4772-89A0-37C453BD2BFB}" dt="2026-08-31T02:01:53.123" v="1179" actId="1037"/>
          <ac:spMkLst>
            <pc:docMk/>
            <pc:sldMk cId="325991279" sldId="270"/>
            <ac:spMk id="5" creationId="{AF853E7B-7D03-3166-DCDB-7BF21E3C0AB2}"/>
          </ac:spMkLst>
        </pc:spChg>
        <pc:spChg chg="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6" creationId="{A551F43E-3602-7AAA-C37E-28A53E6A0ADF}"/>
          </ac:spMkLst>
        </pc:spChg>
        <pc:spChg chg="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8" creationId="{257E46B6-C392-A6E0-25A1-149B38F3F19A}"/>
          </ac:spMkLst>
        </pc:spChg>
        <pc:spChg chg="add 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9" creationId="{9F8C2FF3-D5F6-B715-191E-2EC45AF9496F}"/>
          </ac:spMkLst>
        </pc:spChg>
        <pc:spChg chg="add mod">
          <ac:chgData name="Inyoung OH" userId="dd04d54c897460e9" providerId="LiveId" clId="{5CD25753-A126-4772-89A0-37C453BD2BFB}" dt="2026-09-02T08:34:56.305" v="17475" actId="1037"/>
          <ac:spMkLst>
            <pc:docMk/>
            <pc:sldMk cId="325991279" sldId="270"/>
            <ac:spMk id="10" creationId="{2600969C-75FE-429B-9434-6D8A8AA77A98}"/>
          </ac:spMkLst>
        </pc:spChg>
        <pc:spChg chg="add 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11" creationId="{587CAC6C-86E9-6209-F3B9-DCA3D437B1D6}"/>
          </ac:spMkLst>
        </pc:spChg>
        <pc:spChg chg="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12" creationId="{08E043F5-85FF-3602-66C8-64C9F861F946}"/>
          </ac:spMkLst>
        </pc:spChg>
        <pc:spChg chg="add mod">
          <ac:chgData name="Inyoung OH" userId="dd04d54c897460e9" providerId="LiveId" clId="{5CD25753-A126-4772-89A0-37C453BD2BFB}" dt="2026-09-02T08:36:09.271" v="17609" actId="1035"/>
          <ac:spMkLst>
            <pc:docMk/>
            <pc:sldMk cId="325991279" sldId="270"/>
            <ac:spMk id="13" creationId="{B3C66B89-50EA-5EE8-CBC2-AD6D33341D99}"/>
          </ac:spMkLst>
        </pc:spChg>
        <pc:spChg chg="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14" creationId="{85717E5E-FBD2-71DE-80BC-CF815007A99F}"/>
          </ac:spMkLst>
        </pc:spChg>
        <pc:spChg chg="add 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16" creationId="{725A8767-DE84-8263-BEFE-4F3DCA1169E2}"/>
          </ac:spMkLst>
        </pc:spChg>
        <pc:spChg chg="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19" creationId="{80DC1423-A7CC-A587-A906-5A30CCF7C72D}"/>
          </ac:spMkLst>
        </pc:spChg>
        <pc:spChg chg="add mod">
          <ac:chgData name="Inyoung OH" userId="dd04d54c897460e9" providerId="LiveId" clId="{5CD25753-A126-4772-89A0-37C453BD2BFB}" dt="2026-09-02T08:30:35.122" v="17128" actId="1076"/>
          <ac:spMkLst>
            <pc:docMk/>
            <pc:sldMk cId="325991279" sldId="270"/>
            <ac:spMk id="21" creationId="{7EE99D7C-E7D2-6C22-07E5-3A7093EAF2F0}"/>
          </ac:spMkLst>
        </pc:spChg>
        <pc:spChg chg="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22" creationId="{78502BA6-CCD4-46BD-0E6D-36BA1DEF13ED}"/>
          </ac:spMkLst>
        </pc:spChg>
        <pc:spChg chg="add mod">
          <ac:chgData name="Inyoung OH" userId="dd04d54c897460e9" providerId="LiveId" clId="{5CD25753-A126-4772-89A0-37C453BD2BFB}" dt="2026-09-02T08:38:00.058" v="17825" actId="1036"/>
          <ac:spMkLst>
            <pc:docMk/>
            <pc:sldMk cId="325991279" sldId="270"/>
            <ac:spMk id="24" creationId="{8FB90003-2CC1-D5D1-6804-118F20C091A0}"/>
          </ac:spMkLst>
        </pc:spChg>
        <pc:spChg chg="add 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25" creationId="{B4FCA168-642D-985A-E94F-D77252087C2D}"/>
          </ac:spMkLst>
        </pc:spChg>
        <pc:picChg chg="mod">
          <ac:chgData name="Inyoung OH" userId="dd04d54c897460e9" providerId="LiveId" clId="{5CD25753-A126-4772-89A0-37C453BD2BFB}" dt="2026-09-02T08:37:23.427" v="17762" actId="1036"/>
          <ac:picMkLst>
            <pc:docMk/>
            <pc:sldMk cId="325991279" sldId="270"/>
            <ac:picMk id="15" creationId="{7AF55892-A6AD-EA5A-133A-2233C8D45879}"/>
          </ac:picMkLst>
        </pc:picChg>
        <pc:picChg chg="mod">
          <ac:chgData name="Inyoung OH" userId="dd04d54c897460e9" providerId="LiveId" clId="{5CD25753-A126-4772-89A0-37C453BD2BFB}" dt="2026-09-02T08:36:57.093" v="17709" actId="1037"/>
          <ac:picMkLst>
            <pc:docMk/>
            <pc:sldMk cId="325991279" sldId="270"/>
            <ac:picMk id="17" creationId="{759CFD49-FEED-E544-B351-686FDB7AA901}"/>
          </ac:picMkLst>
        </pc:picChg>
        <pc:picChg chg="mod">
          <ac:chgData name="Inyoung OH" userId="dd04d54c897460e9" providerId="LiveId" clId="{5CD25753-A126-4772-89A0-37C453BD2BFB}" dt="2026-09-02T08:37:27.962" v="17775" actId="1037"/>
          <ac:picMkLst>
            <pc:docMk/>
            <pc:sldMk cId="325991279" sldId="270"/>
            <ac:picMk id="20" creationId="{64CB9AFE-A982-1543-9348-8E24A07503A6}"/>
          </ac:picMkLst>
        </pc:picChg>
        <pc:picChg chg="mod">
          <ac:chgData name="Inyoung OH" userId="dd04d54c897460e9" providerId="LiveId" clId="{5CD25753-A126-4772-89A0-37C453BD2BFB}" dt="2026-09-02T08:37:35.629" v="17801" actId="1035"/>
          <ac:picMkLst>
            <pc:docMk/>
            <pc:sldMk cId="325991279" sldId="270"/>
            <ac:picMk id="23" creationId="{D268A489-4B94-0F55-143B-30AE24116908}"/>
          </ac:picMkLst>
        </pc:picChg>
        <pc:picChg chg="mod">
          <ac:chgData name="Inyoung OH" userId="dd04d54c897460e9" providerId="LiveId" clId="{5CD25753-A126-4772-89A0-37C453BD2BFB}" dt="2026-09-02T08:35:36.375" v="17556" actId="1036"/>
          <ac:picMkLst>
            <pc:docMk/>
            <pc:sldMk cId="325991279" sldId="270"/>
            <ac:picMk id="26" creationId="{A9869095-E055-2121-3584-3B60EE97C570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27" creationId="{3A537174-2C3E-24EA-C32B-E4F6E6AF8EA5}"/>
          </ac:picMkLst>
        </pc:picChg>
        <pc:picChg chg="mod">
          <ac:chgData name="Inyoung OH" userId="dd04d54c897460e9" providerId="LiveId" clId="{5CD25753-A126-4772-89A0-37C453BD2BFB}" dt="2026-09-02T08:37:07.305" v="17745" actId="1035"/>
          <ac:picMkLst>
            <pc:docMk/>
            <pc:sldMk cId="325991279" sldId="270"/>
            <ac:picMk id="28" creationId="{D134A66B-41AC-EF42-E51D-1155B5FE973B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29" creationId="{D6A6A5F6-3B3E-D88B-36F2-E505ECCD1F36}"/>
          </ac:picMkLst>
        </pc:picChg>
        <pc:picChg chg="mod">
          <ac:chgData name="Inyoung OH" userId="dd04d54c897460e9" providerId="LiveId" clId="{5CD25753-A126-4772-89A0-37C453BD2BFB}" dt="2026-09-02T08:37:04.191" v="17742" actId="1035"/>
          <ac:picMkLst>
            <pc:docMk/>
            <pc:sldMk cId="325991279" sldId="270"/>
            <ac:picMk id="30" creationId="{99EB743B-ABB7-4491-2DCB-482FADD44616}"/>
          </ac:picMkLst>
        </pc:picChg>
        <pc:picChg chg="mod">
          <ac:chgData name="Inyoung OH" userId="dd04d54c897460e9" providerId="LiveId" clId="{5CD25753-A126-4772-89A0-37C453BD2BFB}" dt="2026-09-02T08:34:46.854" v="17461" actId="1035"/>
          <ac:picMkLst>
            <pc:docMk/>
            <pc:sldMk cId="325991279" sldId="270"/>
            <ac:picMk id="31" creationId="{771DFFA1-2882-AC5A-80C8-ED8A1D6CDAFC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32" creationId="{7FA6F2DF-1DA5-B38B-DA6A-F7F0B1476B3E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33" creationId="{BE472D33-EF4D-525C-87DA-46C65DDF5AE1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34" creationId="{BA464EA7-8411-107F-57B2-17CD36974541}"/>
          </ac:picMkLst>
        </pc:picChg>
        <pc:picChg chg="mod">
          <ac:chgData name="Inyoung OH" userId="dd04d54c897460e9" providerId="LiveId" clId="{5CD25753-A126-4772-89A0-37C453BD2BFB}" dt="2026-09-02T08:33:59.349" v="17366" actId="1038"/>
          <ac:picMkLst>
            <pc:docMk/>
            <pc:sldMk cId="325991279" sldId="270"/>
            <ac:picMk id="35" creationId="{3BD039D8-EFE8-3F51-4433-C9C99CC1F67D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36" creationId="{AC469B2A-843A-FC68-36E9-FA8E92605402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37" creationId="{75F2393E-17FB-D25E-6D56-60CF71BF1FFD}"/>
          </ac:picMkLst>
        </pc:picChg>
        <pc:picChg chg="mod">
          <ac:chgData name="Inyoung OH" userId="dd04d54c897460e9" providerId="LiveId" clId="{5CD25753-A126-4772-89A0-37C453BD2BFB}" dt="2026-09-02T08:37:41.059" v="17803" actId="1038"/>
          <ac:picMkLst>
            <pc:docMk/>
            <pc:sldMk cId="325991279" sldId="270"/>
            <ac:picMk id="38" creationId="{7D5169F4-90E1-AF69-74E2-D1AB9DD267E1}"/>
          </ac:picMkLst>
        </pc:picChg>
        <pc:picChg chg="mod">
          <ac:chgData name="Inyoung OH" userId="dd04d54c897460e9" providerId="LiveId" clId="{5CD25753-A126-4772-89A0-37C453BD2BFB}" dt="2026-09-02T08:33:26.788" v="17301" actId="1038"/>
          <ac:picMkLst>
            <pc:docMk/>
            <pc:sldMk cId="325991279" sldId="270"/>
            <ac:picMk id="39" creationId="{7CFBBFD6-B139-C577-5CD8-D8708BE6F230}"/>
          </ac:picMkLst>
        </pc:picChg>
        <pc:picChg chg="mod">
          <ac:chgData name="Inyoung OH" userId="dd04d54c897460e9" providerId="LiveId" clId="{5CD25753-A126-4772-89A0-37C453BD2BFB}" dt="2026-09-02T08:37:44.344" v="17806" actId="1038"/>
          <ac:picMkLst>
            <pc:docMk/>
            <pc:sldMk cId="325991279" sldId="270"/>
            <ac:picMk id="40" creationId="{FF8B5B00-76C3-5148-D053-41C95FDE34C5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41" creationId="{2C5C45BA-23B1-70E3-9AA4-381488DD2A59}"/>
          </ac:picMkLst>
        </pc:picChg>
        <pc:picChg chg="mod">
          <ac:chgData name="Inyoung OH" userId="dd04d54c897460e9" providerId="LiveId" clId="{5CD25753-A126-4772-89A0-37C453BD2BFB}" dt="2026-09-02T08:37:42.875" v="17805" actId="1038"/>
          <ac:picMkLst>
            <pc:docMk/>
            <pc:sldMk cId="325991279" sldId="270"/>
            <ac:picMk id="42" creationId="{9F6CAED2-EDF1-712D-848C-0C03AB28E74B}"/>
          </ac:picMkLst>
        </pc:picChg>
        <pc:picChg chg="add mod modCrop">
          <ac:chgData name="Inyoung OH" userId="dd04d54c897460e9" providerId="LiveId" clId="{5CD25753-A126-4772-89A0-37C453BD2BFB}" dt="2026-09-02T08:38:50.776" v="17854" actId="1036"/>
          <ac:picMkLst>
            <pc:docMk/>
            <pc:sldMk cId="325991279" sldId="270"/>
            <ac:picMk id="44" creationId="{70D4D50A-DC6D-00CE-7F4F-86B975E36FBC}"/>
          </ac:picMkLst>
        </pc:picChg>
      </pc:sldChg>
      <pc:sldChg chg="addSp delSp new del mod">
        <pc:chgData name="Inyoung OH" userId="dd04d54c897460e9" providerId="LiveId" clId="{5CD25753-A126-4772-89A0-37C453BD2BFB}" dt="2026-09-03T10:59:49.897" v="24622" actId="2696"/>
        <pc:sldMkLst>
          <pc:docMk/>
          <pc:sldMk cId="2406290649" sldId="271"/>
        </pc:sldMkLst>
        <pc:spChg chg="del">
          <ac:chgData name="Inyoung OH" userId="dd04d54c897460e9" providerId="LiveId" clId="{5CD25753-A126-4772-89A0-37C453BD2BFB}" dt="2026-09-03T10:50:11.807" v="24620" actId="478"/>
          <ac:spMkLst>
            <pc:docMk/>
            <pc:sldMk cId="2406290649" sldId="271"/>
            <ac:spMk id="2" creationId="{BF4D3B46-D397-152F-9739-F0008C2C0BCD}"/>
          </ac:spMkLst>
        </pc:spChg>
        <pc:spChg chg="del">
          <ac:chgData name="Inyoung OH" userId="dd04d54c897460e9" providerId="LiveId" clId="{5CD25753-A126-4772-89A0-37C453BD2BFB}" dt="2026-09-03T10:50:11.807" v="24620" actId="478"/>
          <ac:spMkLst>
            <pc:docMk/>
            <pc:sldMk cId="2406290649" sldId="271"/>
            <ac:spMk id="3" creationId="{90BB708B-D68B-D9B7-1A10-6F2EFFC16840}"/>
          </ac:spMkLst>
        </pc:spChg>
        <pc:spChg chg="add">
          <ac:chgData name="Inyoung OH" userId="dd04d54c897460e9" providerId="LiveId" clId="{5CD25753-A126-4772-89A0-37C453BD2BFB}" dt="2026-09-03T10:50:20.486" v="24621" actId="22"/>
          <ac:spMkLst>
            <pc:docMk/>
            <pc:sldMk cId="2406290649" sldId="271"/>
            <ac:spMk id="5" creationId="{0BC01A84-7E58-0C9D-1A8F-45DD99C2B700}"/>
          </ac:spMkLst>
        </pc:spChg>
      </pc:sldChg>
      <pc:sldChg chg="addSp delSp modSp del mod">
        <pc:chgData name="Inyoung OH" userId="dd04d54c897460e9" providerId="LiveId" clId="{5CD25753-A126-4772-89A0-37C453BD2BFB}" dt="2026-09-03T06:09:13.522" v="24617" actId="2696"/>
        <pc:sldMkLst>
          <pc:docMk/>
          <pc:sldMk cId="2412555936" sldId="271"/>
        </pc:sldMkLst>
      </pc:sldChg>
      <pc:sldChg chg="addSp delSp modSp del mod">
        <pc:chgData name="Inyoung OH" userId="dd04d54c897460e9" providerId="LiveId" clId="{5CD25753-A126-4772-89A0-37C453BD2BFB}" dt="2026-09-03T06:09:13.522" v="24617" actId="2696"/>
        <pc:sldMkLst>
          <pc:docMk/>
          <pc:sldMk cId="2596539793" sldId="272"/>
        </pc:sldMkLst>
      </pc:sldChg>
      <pc:sldChg chg="addSp delSp modSp del mod">
        <pc:chgData name="Inyoung OH" userId="dd04d54c897460e9" providerId="LiveId" clId="{5CD25753-A126-4772-89A0-37C453BD2BFB}" dt="2026-09-03T06:09:13.522" v="24617" actId="2696"/>
        <pc:sldMkLst>
          <pc:docMk/>
          <pc:sldMk cId="2071228720" sldId="273"/>
        </pc:sldMkLst>
      </pc:sldChg>
      <pc:sldChg chg="addSp delSp modSp add mod">
        <pc:chgData name="Inyoung OH" userId="dd04d54c897460e9" providerId="LiveId" clId="{5CD25753-A126-4772-89A0-37C453BD2BFB}" dt="2026-09-04T06:19:40.878" v="24715" actId="1037"/>
        <pc:sldMkLst>
          <pc:docMk/>
          <pc:sldMk cId="647583714" sldId="274"/>
        </pc:sldMkLst>
        <pc:spChg chg="add">
          <ac:chgData name="Inyoung OH" userId="dd04d54c897460e9" providerId="LiveId" clId="{5CD25753-A126-4772-89A0-37C453BD2BFB}" dt="2026-09-03T11:00:08.527" v="24625" actId="22"/>
          <ac:spMkLst>
            <pc:docMk/>
            <pc:sldMk cId="647583714" sldId="274"/>
            <ac:spMk id="3" creationId="{5059BC1A-0558-6860-F7EE-C5396C84CD56}"/>
          </ac:spMkLst>
        </pc:spChg>
        <pc:spChg chg="del">
          <ac:chgData name="Inyoung OH" userId="dd04d54c897460e9" providerId="LiveId" clId="{5CD25753-A126-4772-89A0-37C453BD2BFB}" dt="2026-09-03T11:00:07.529" v="24624" actId="478"/>
          <ac:spMkLst>
            <pc:docMk/>
            <pc:sldMk cId="647583714" sldId="274"/>
            <ac:spMk id="4" creationId="{5CD8691E-B3CB-8CA0-4922-C0BB150B39EE}"/>
          </ac:spMkLst>
        </pc:spChg>
        <pc:spChg chg="mod">
          <ac:chgData name="Inyoung OH" userId="dd04d54c897460e9" providerId="LiveId" clId="{5CD25753-A126-4772-89A0-37C453BD2BFB}" dt="2026-09-03T11:00:46.460" v="24641" actId="20577"/>
          <ac:spMkLst>
            <pc:docMk/>
            <pc:sldMk cId="647583714" sldId="274"/>
            <ac:spMk id="7" creationId="{98914D4B-AA8E-FAF2-F892-8802F5D15FDA}"/>
          </ac:spMkLst>
        </pc:spChg>
        <pc:picChg chg="add mod modCrop">
          <ac:chgData name="Inyoung OH" userId="dd04d54c897460e9" providerId="LiveId" clId="{5CD25753-A126-4772-89A0-37C453BD2BFB}" dt="2026-09-04T06:19:40.878" v="24715" actId="1037"/>
          <ac:picMkLst>
            <pc:docMk/>
            <pc:sldMk cId="647583714" sldId="274"/>
            <ac:picMk id="4" creationId="{15A77F63-0585-C187-D2D0-D5CBA4B291A5}"/>
          </ac:picMkLst>
        </pc:picChg>
      </pc:sldChg>
      <pc:sldChg chg="addSp delSp modSp del mod">
        <pc:chgData name="Inyoung OH" userId="dd04d54c897460e9" providerId="LiveId" clId="{5CD25753-A126-4772-89A0-37C453BD2BFB}" dt="2026-09-03T06:09:13.522" v="24617" actId="2696"/>
        <pc:sldMkLst>
          <pc:docMk/>
          <pc:sldMk cId="2306279725" sldId="274"/>
        </pc:sldMkLst>
      </pc:sldChg>
      <pc:sldChg chg="addSp delSp modSp add mod">
        <pc:chgData name="Inyoung OH" userId="dd04d54c897460e9" providerId="LiveId" clId="{5CD25753-A126-4772-89A0-37C453BD2BFB}" dt="2026-09-04T06:20:17.266" v="24736" actId="1035"/>
        <pc:sldMkLst>
          <pc:docMk/>
          <pc:sldMk cId="1184743771" sldId="275"/>
        </pc:sldMkLst>
        <pc:spChg chg="add">
          <ac:chgData name="Inyoung OH" userId="dd04d54c897460e9" providerId="LiveId" clId="{5CD25753-A126-4772-89A0-37C453BD2BFB}" dt="2026-09-03T11:00:12.164" v="24627" actId="22"/>
          <ac:spMkLst>
            <pc:docMk/>
            <pc:sldMk cId="1184743771" sldId="275"/>
            <ac:spMk id="4" creationId="{CC6E8BB3-FAB4-053B-BE0A-7FB50B7FCF84}"/>
          </ac:spMkLst>
        </pc:spChg>
        <pc:spChg chg="del">
          <ac:chgData name="Inyoung OH" userId="dd04d54c897460e9" providerId="LiveId" clId="{5CD25753-A126-4772-89A0-37C453BD2BFB}" dt="2026-09-03T11:00:11.035" v="24626" actId="478"/>
          <ac:spMkLst>
            <pc:docMk/>
            <pc:sldMk cId="1184743771" sldId="275"/>
            <ac:spMk id="5" creationId="{87FCB94C-F450-F896-ABEF-CB3CAF22E0F1}"/>
          </ac:spMkLst>
        </pc:spChg>
        <pc:spChg chg="add">
          <ac:chgData name="Inyoung OH" userId="dd04d54c897460e9" providerId="LiveId" clId="{5CD25753-A126-4772-89A0-37C453BD2BFB}" dt="2026-09-03T11:00:52.940" v="24643" actId="22"/>
          <ac:spMkLst>
            <pc:docMk/>
            <pc:sldMk cId="1184743771" sldId="275"/>
            <ac:spMk id="7" creationId="{9771823A-EAEA-BDF8-121F-A3833E2A9352}"/>
          </ac:spMkLst>
        </pc:spChg>
        <pc:spChg chg="del">
          <ac:chgData name="Inyoung OH" userId="dd04d54c897460e9" providerId="LiveId" clId="{5CD25753-A126-4772-89A0-37C453BD2BFB}" dt="2026-09-03T11:00:51.871" v="24642" actId="478"/>
          <ac:spMkLst>
            <pc:docMk/>
            <pc:sldMk cId="1184743771" sldId="275"/>
            <ac:spMk id="8" creationId="{F665484E-7649-1FBA-999F-1EF26A463564}"/>
          </ac:spMkLst>
        </pc:spChg>
        <pc:picChg chg="add mod modCrop">
          <ac:chgData name="Inyoung OH" userId="dd04d54c897460e9" providerId="LiveId" clId="{5CD25753-A126-4772-89A0-37C453BD2BFB}" dt="2026-09-04T06:20:17.266" v="24736" actId="1035"/>
          <ac:picMkLst>
            <pc:docMk/>
            <pc:sldMk cId="1184743771" sldId="275"/>
            <ac:picMk id="5" creationId="{65F3E19B-3484-8B83-838A-3266E5C45588}"/>
          </ac:picMkLst>
        </pc:picChg>
      </pc:sldChg>
      <pc:sldChg chg="addSp delSp modSp del mod">
        <pc:chgData name="Inyoung OH" userId="dd04d54c897460e9" providerId="LiveId" clId="{5CD25753-A126-4772-89A0-37C453BD2BFB}" dt="2026-09-03T06:09:13.522" v="24617" actId="2696"/>
        <pc:sldMkLst>
          <pc:docMk/>
          <pc:sldMk cId="1430218478" sldId="275"/>
        </pc:sldMkLst>
      </pc:sldChg>
      <pc:sldChg chg="addSp delSp modSp add mod">
        <pc:chgData name="Inyoung OH" userId="dd04d54c897460e9" providerId="LiveId" clId="{5CD25753-A126-4772-89A0-37C453BD2BFB}" dt="2026-09-04T06:20:42.286" v="24749" actId="1038"/>
        <pc:sldMkLst>
          <pc:docMk/>
          <pc:sldMk cId="426451758" sldId="276"/>
        </pc:sldMkLst>
        <pc:spChg chg="add">
          <ac:chgData name="Inyoung OH" userId="dd04d54c897460e9" providerId="LiveId" clId="{5CD25753-A126-4772-89A0-37C453BD2BFB}" dt="2026-09-03T11:00:15.730" v="24629" actId="22"/>
          <ac:spMkLst>
            <pc:docMk/>
            <pc:sldMk cId="426451758" sldId="276"/>
            <ac:spMk id="3" creationId="{596A0365-0DB7-22E7-C125-3CC9E31DB096}"/>
          </ac:spMkLst>
        </pc:spChg>
        <pc:spChg chg="del">
          <ac:chgData name="Inyoung OH" userId="dd04d54c897460e9" providerId="LiveId" clId="{5CD25753-A126-4772-89A0-37C453BD2BFB}" dt="2026-09-03T11:00:14.621" v="24628" actId="478"/>
          <ac:spMkLst>
            <pc:docMk/>
            <pc:sldMk cId="426451758" sldId="276"/>
            <ac:spMk id="5" creationId="{38A75D37-5E3A-F511-BCE4-D8F86E2F66CB}"/>
          </ac:spMkLst>
        </pc:spChg>
        <pc:spChg chg="add">
          <ac:chgData name="Inyoung OH" userId="dd04d54c897460e9" providerId="LiveId" clId="{5CD25753-A126-4772-89A0-37C453BD2BFB}" dt="2026-09-03T11:00:56.473" v="24645" actId="22"/>
          <ac:spMkLst>
            <pc:docMk/>
            <pc:sldMk cId="426451758" sldId="276"/>
            <ac:spMk id="7" creationId="{6A2FEB23-762C-2C00-8DDD-7EFB64AFD8B8}"/>
          </ac:spMkLst>
        </pc:spChg>
        <pc:spChg chg="del">
          <ac:chgData name="Inyoung OH" userId="dd04d54c897460e9" providerId="LiveId" clId="{5CD25753-A126-4772-89A0-37C453BD2BFB}" dt="2026-09-03T11:00:55.447" v="24644" actId="478"/>
          <ac:spMkLst>
            <pc:docMk/>
            <pc:sldMk cId="426451758" sldId="276"/>
            <ac:spMk id="8" creationId="{925CEE3D-E969-E6D8-3487-74990D2C6BFF}"/>
          </ac:spMkLst>
        </pc:spChg>
        <pc:picChg chg="add mod modCrop">
          <ac:chgData name="Inyoung OH" userId="dd04d54c897460e9" providerId="LiveId" clId="{5CD25753-A126-4772-89A0-37C453BD2BFB}" dt="2026-09-04T06:20:42.286" v="24749" actId="1038"/>
          <ac:picMkLst>
            <pc:docMk/>
            <pc:sldMk cId="426451758" sldId="276"/>
            <ac:picMk id="5" creationId="{A06B033E-0347-667F-AC64-D9A12CAAD697}"/>
          </ac:picMkLst>
        </pc:picChg>
      </pc:sldChg>
      <pc:sldChg chg="addSp delSp modSp del mod">
        <pc:chgData name="Inyoung OH" userId="dd04d54c897460e9" providerId="LiveId" clId="{5CD25753-A126-4772-89A0-37C453BD2BFB}" dt="2026-09-03T06:09:13.522" v="24617" actId="2696"/>
        <pc:sldMkLst>
          <pc:docMk/>
          <pc:sldMk cId="1431101991" sldId="276"/>
        </pc:sldMkLst>
        <pc:spChg chg="add del mod">
          <ac:chgData name="Inyoung OH" userId="dd04d54c897460e9" providerId="LiveId" clId="{5CD25753-A126-4772-89A0-37C453BD2BFB}" dt="2026-09-03T00:56:27.720" v="19237" actId="478"/>
          <ac:spMkLst>
            <pc:docMk/>
            <pc:sldMk cId="1431101991" sldId="276"/>
            <ac:spMk id="3" creationId="{0B6E0CA4-4414-5B5A-0E56-A15DD4EAC7FE}"/>
          </ac:spMkLst>
        </pc:spChg>
        <pc:spChg chg="add del mod">
          <ac:chgData name="Inyoung OH" userId="dd04d54c897460e9" providerId="LiveId" clId="{5CD25753-A126-4772-89A0-37C453BD2BFB}" dt="2026-09-03T00:56:24.180" v="19236" actId="478"/>
          <ac:spMkLst>
            <pc:docMk/>
            <pc:sldMk cId="1431101991" sldId="276"/>
            <ac:spMk id="4" creationId="{B087A420-1A23-E8D5-F2C6-18F138472332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17" creationId="{EA7A1F39-619A-9874-B9A5-C56D2C8CD0D3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18" creationId="{E796CBF7-0408-E637-E81E-9FE323B6A099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19" creationId="{1E5E77DE-665E-6228-88F5-0D324FBB9062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0" creationId="{CC513754-7F85-C999-BBDC-9C223D84A1EA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1" creationId="{BDE5E44F-1213-252E-B4A6-1164731F2315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2" creationId="{FFC71805-6CE0-0C80-DDCE-5E8E2B4C9B3C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3" creationId="{FA6E8752-51FA-38B3-5B43-BDDDB7FF3C71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4" creationId="{18949481-E30C-ABBB-6FA1-64EECA0206AA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5" creationId="{6AA605CD-51F8-C66D-0651-BC2E1F0F1B42}"/>
          </ac:spMkLst>
        </pc:spChg>
        <pc:picChg chg="mod">
          <ac:chgData name="Inyoung OH" userId="dd04d54c897460e9" providerId="LiveId" clId="{5CD25753-A126-4772-89A0-37C453BD2BFB}" dt="2026-09-03T00:58:35.486" v="19380" actId="1036"/>
          <ac:picMkLst>
            <pc:docMk/>
            <pc:sldMk cId="1431101991" sldId="276"/>
            <ac:picMk id="6" creationId="{CF8BD188-B6E0-F0D2-AA55-D4BF3A7D72F2}"/>
          </ac:picMkLst>
        </pc:picChg>
        <pc:picChg chg="mod">
          <ac:chgData name="Inyoung OH" userId="dd04d54c897460e9" providerId="LiveId" clId="{5CD25753-A126-4772-89A0-37C453BD2BFB}" dt="2026-09-03T01:01:20.846" v="20084" actId="1076"/>
          <ac:picMkLst>
            <pc:docMk/>
            <pc:sldMk cId="1431101991" sldId="276"/>
            <ac:picMk id="7" creationId="{98DFEAA6-B829-AE32-9276-5E52C6615798}"/>
          </ac:picMkLst>
        </pc:picChg>
        <pc:picChg chg="mod">
          <ac:chgData name="Inyoung OH" userId="dd04d54c897460e9" providerId="LiveId" clId="{5CD25753-A126-4772-89A0-37C453BD2BFB}" dt="2026-09-03T00:58:51.440" v="19468" actId="1038"/>
          <ac:picMkLst>
            <pc:docMk/>
            <pc:sldMk cId="1431101991" sldId="276"/>
            <ac:picMk id="8" creationId="{B47FB12C-8461-36FF-DD40-BFCAF76117BD}"/>
          </ac:picMkLst>
        </pc:picChg>
        <pc:picChg chg="mod">
          <ac:chgData name="Inyoung OH" userId="dd04d54c897460e9" providerId="LiveId" clId="{5CD25753-A126-4772-89A0-37C453BD2BFB}" dt="2026-09-03T00:59:29.718" v="19651" actId="1038"/>
          <ac:picMkLst>
            <pc:docMk/>
            <pc:sldMk cId="1431101991" sldId="276"/>
            <ac:picMk id="9" creationId="{DED01667-414B-6B06-74A7-182E578BB489}"/>
          </ac:picMkLst>
        </pc:picChg>
        <pc:picChg chg="mod">
          <ac:chgData name="Inyoung OH" userId="dd04d54c897460e9" providerId="LiveId" clId="{5CD25753-A126-4772-89A0-37C453BD2BFB}" dt="2026-09-03T00:58:45.029" v="19433" actId="1038"/>
          <ac:picMkLst>
            <pc:docMk/>
            <pc:sldMk cId="1431101991" sldId="276"/>
            <ac:picMk id="10" creationId="{0B4F0B2E-A7B3-12F1-65CF-01489EFD77C7}"/>
          </ac:picMkLst>
        </pc:picChg>
        <pc:picChg chg="mod">
          <ac:chgData name="Inyoung OH" userId="dd04d54c897460e9" providerId="LiveId" clId="{5CD25753-A126-4772-89A0-37C453BD2BFB}" dt="2026-09-03T00:59:18.295" v="19596" actId="1036"/>
          <ac:picMkLst>
            <pc:docMk/>
            <pc:sldMk cId="1431101991" sldId="276"/>
            <ac:picMk id="11" creationId="{3B1C35CB-5E00-5393-562C-34A78CC1A5F5}"/>
          </ac:picMkLst>
        </pc:picChg>
        <pc:picChg chg="mod">
          <ac:chgData name="Inyoung OH" userId="dd04d54c897460e9" providerId="LiveId" clId="{5CD25753-A126-4772-89A0-37C453BD2BFB}" dt="2026-09-03T01:00:31.483" v="19942" actId="1038"/>
          <ac:picMkLst>
            <pc:docMk/>
            <pc:sldMk cId="1431101991" sldId="276"/>
            <ac:picMk id="12" creationId="{90428C48-F967-BFFE-D0DC-C2A30AD130E4}"/>
          </ac:picMkLst>
        </pc:picChg>
        <pc:picChg chg="mod">
          <ac:chgData name="Inyoung OH" userId="dd04d54c897460e9" providerId="LiveId" clId="{5CD25753-A126-4772-89A0-37C453BD2BFB}" dt="2026-09-03T01:01:28.822" v="20105" actId="1035"/>
          <ac:picMkLst>
            <pc:docMk/>
            <pc:sldMk cId="1431101991" sldId="276"/>
            <ac:picMk id="13" creationId="{6D00924D-F1EB-9105-47BC-75C0AA634FD5}"/>
          </ac:picMkLst>
        </pc:picChg>
        <pc:picChg chg="mod">
          <ac:chgData name="Inyoung OH" userId="dd04d54c897460e9" providerId="LiveId" clId="{5CD25753-A126-4772-89A0-37C453BD2BFB}" dt="2026-09-03T01:00:21.053" v="19897" actId="1037"/>
          <ac:picMkLst>
            <pc:docMk/>
            <pc:sldMk cId="1431101991" sldId="276"/>
            <ac:picMk id="14" creationId="{086EB02B-0DC8-5876-0BE0-495FACA16B28}"/>
          </ac:picMkLst>
        </pc:picChg>
        <pc:picChg chg="mod">
          <ac:chgData name="Inyoung OH" userId="dd04d54c897460e9" providerId="LiveId" clId="{5CD25753-A126-4772-89A0-37C453BD2BFB}" dt="2026-09-03T01:00:05.656" v="19834" actId="1036"/>
          <ac:picMkLst>
            <pc:docMk/>
            <pc:sldMk cId="1431101991" sldId="276"/>
            <ac:picMk id="15" creationId="{AE188299-994B-C5E4-BB2E-B37C56483966}"/>
          </ac:picMkLst>
        </pc:picChg>
        <pc:picChg chg="mod">
          <ac:chgData name="Inyoung OH" userId="dd04d54c897460e9" providerId="LiveId" clId="{5CD25753-A126-4772-89A0-37C453BD2BFB}" dt="2026-09-03T01:00:39.619" v="19958" actId="1038"/>
          <ac:picMkLst>
            <pc:docMk/>
            <pc:sldMk cId="1431101991" sldId="276"/>
            <ac:picMk id="16" creationId="{626AE453-1876-8E51-F1D0-23E3CFE3909E}"/>
          </ac:picMkLst>
        </pc:picChg>
        <pc:picChg chg="mod">
          <ac:chgData name="Inyoung OH" userId="dd04d54c897460e9" providerId="LiveId" clId="{5CD25753-A126-4772-89A0-37C453BD2BFB}" dt="2026-09-03T00:59:56.941" v="19782" actId="1035"/>
          <ac:picMkLst>
            <pc:docMk/>
            <pc:sldMk cId="1431101991" sldId="276"/>
            <ac:picMk id="26" creationId="{179E2BE2-6787-E29E-FFE2-71A72469312E}"/>
          </ac:picMkLst>
        </pc:picChg>
      </pc:sldChg>
      <pc:sldChg chg="addSp delSp modSp del mod">
        <pc:chgData name="Inyoung OH" userId="dd04d54c897460e9" providerId="LiveId" clId="{5CD25753-A126-4772-89A0-37C453BD2BFB}" dt="2026-09-03T06:09:13.522" v="24617" actId="2696"/>
        <pc:sldMkLst>
          <pc:docMk/>
          <pc:sldMk cId="2072614632" sldId="277"/>
        </pc:sldMkLst>
        <pc:spChg chg="add del mod">
          <ac:chgData name="Inyoung OH" userId="dd04d54c897460e9" providerId="LiveId" clId="{5CD25753-A126-4772-89A0-37C453BD2BFB}" dt="2026-09-03T01:01:40.939" v="20107" actId="478"/>
          <ac:spMkLst>
            <pc:docMk/>
            <pc:sldMk cId="2072614632" sldId="277"/>
            <ac:spMk id="3" creationId="{EE194547-3E19-5FB7-13F1-B25B2BA19C09}"/>
          </ac:spMkLst>
        </pc:spChg>
        <pc:spChg chg="add del mod">
          <ac:chgData name="Inyoung OH" userId="dd04d54c897460e9" providerId="LiveId" clId="{5CD25753-A126-4772-89A0-37C453BD2BFB}" dt="2026-09-03T01:01:38.873" v="20106" actId="478"/>
          <ac:spMkLst>
            <pc:docMk/>
            <pc:sldMk cId="2072614632" sldId="277"/>
            <ac:spMk id="4" creationId="{92FEDCCD-179F-865A-9673-53D3A75289EB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2" creationId="{C1EB25AB-EA4D-DFCD-1D20-5CB11371F2DD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3" creationId="{018252F1-16BF-27D4-6A72-B266C975CB8C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4" creationId="{6832826E-8C15-FD1F-9B33-5D1BCFA2E6F1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5" creationId="{404B2C7C-6ECF-48CF-32E0-E412A7AA8E56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6" creationId="{2396DE6F-850D-48D6-D8E3-71A5801D1990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7" creationId="{DD18F5DA-C9D8-BA40-D6F2-3EAEE03BE8C4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8" creationId="{95CFFB2B-F08B-FC4C-A591-137935ABD2D0}"/>
          </ac:spMkLst>
        </pc:spChg>
        <pc:spChg chg="add del mod">
          <ac:chgData name="Inyoung OH" userId="dd04d54c897460e9" providerId="LiveId" clId="{5CD25753-A126-4772-89A0-37C453BD2BFB}" dt="2026-09-03T01:02:55.479" v="20260"/>
          <ac:spMkLst>
            <pc:docMk/>
            <pc:sldMk cId="2072614632" sldId="277"/>
            <ac:spMk id="19" creationId="{31BB85B6-68C5-D162-B806-490B28D4BE24}"/>
          </ac:spMkLst>
        </pc:spChg>
        <pc:picChg chg="add mod">
          <ac:chgData name="Inyoung OH" userId="dd04d54c897460e9" providerId="LiveId" clId="{5CD25753-A126-4772-89A0-37C453BD2BFB}" dt="2026-09-03T01:07:07.653" v="20667" actId="1035"/>
          <ac:picMkLst>
            <pc:docMk/>
            <pc:sldMk cId="2072614632" sldId="277"/>
            <ac:picMk id="6" creationId="{0E1A9D03-CED3-4680-C44E-1CA63C894085}"/>
          </ac:picMkLst>
        </pc:picChg>
        <pc:picChg chg="add mod">
          <ac:chgData name="Inyoung OH" userId="dd04d54c897460e9" providerId="LiveId" clId="{5CD25753-A126-4772-89A0-37C453BD2BFB}" dt="2026-09-03T01:06:10.602" v="20475" actId="1037"/>
          <ac:picMkLst>
            <pc:docMk/>
            <pc:sldMk cId="2072614632" sldId="277"/>
            <ac:picMk id="7" creationId="{3E47C371-6776-FF09-B989-C0B0A173F835}"/>
          </ac:picMkLst>
        </pc:picChg>
        <pc:picChg chg="mod">
          <ac:chgData name="Inyoung OH" userId="dd04d54c897460e9" providerId="LiveId" clId="{5CD25753-A126-4772-89A0-37C453BD2BFB}" dt="2026-09-03T01:06:04.114" v="20447" actId="1036"/>
          <ac:picMkLst>
            <pc:docMk/>
            <pc:sldMk cId="2072614632" sldId="277"/>
            <ac:picMk id="8" creationId="{AC4C823E-0700-528C-657E-2ABB25D2E250}"/>
          </ac:picMkLst>
        </pc:picChg>
        <pc:picChg chg="mod">
          <ac:chgData name="Inyoung OH" userId="dd04d54c897460e9" providerId="LiveId" clId="{5CD25753-A126-4772-89A0-37C453BD2BFB}" dt="2026-09-03T01:05:41.428" v="20376" actId="1036"/>
          <ac:picMkLst>
            <pc:docMk/>
            <pc:sldMk cId="2072614632" sldId="277"/>
            <ac:picMk id="9" creationId="{C58DCC04-A4B6-A7F5-21B1-1D4879F5123F}"/>
          </ac:picMkLst>
        </pc:picChg>
        <pc:picChg chg="mod">
          <ac:chgData name="Inyoung OH" userId="dd04d54c897460e9" providerId="LiveId" clId="{5CD25753-A126-4772-89A0-37C453BD2BFB}" dt="2026-09-03T01:07:07.653" v="20667" actId="1035"/>
          <ac:picMkLst>
            <pc:docMk/>
            <pc:sldMk cId="2072614632" sldId="277"/>
            <ac:picMk id="10" creationId="{D98D4468-C0A8-0501-4560-830555C1A90A}"/>
          </ac:picMkLst>
        </pc:picChg>
        <pc:picChg chg="mod">
          <ac:chgData name="Inyoung OH" userId="dd04d54c897460e9" providerId="LiveId" clId="{5CD25753-A126-4772-89A0-37C453BD2BFB}" dt="2026-09-03T01:07:07.653" v="20667" actId="1035"/>
          <ac:picMkLst>
            <pc:docMk/>
            <pc:sldMk cId="2072614632" sldId="277"/>
            <ac:picMk id="11" creationId="{751033B2-F92F-BE75-8873-9C97EA65A046}"/>
          </ac:picMkLst>
        </pc:picChg>
      </pc:sldChg>
      <pc:sldChg chg="addSp delSp modSp add mod">
        <pc:chgData name="Inyoung OH" userId="dd04d54c897460e9" providerId="LiveId" clId="{5CD25753-A126-4772-89A0-37C453BD2BFB}" dt="2026-09-04T06:21:10.346" v="24766" actId="1037"/>
        <pc:sldMkLst>
          <pc:docMk/>
          <pc:sldMk cId="2853777485" sldId="277"/>
        </pc:sldMkLst>
        <pc:spChg chg="add">
          <ac:chgData name="Inyoung OH" userId="dd04d54c897460e9" providerId="LiveId" clId="{5CD25753-A126-4772-89A0-37C453BD2BFB}" dt="2026-09-03T11:00:19.272" v="24631" actId="22"/>
          <ac:spMkLst>
            <pc:docMk/>
            <pc:sldMk cId="2853777485" sldId="277"/>
            <ac:spMk id="4" creationId="{782EF83D-EEA5-FD76-CEDD-729B63426D03}"/>
          </ac:spMkLst>
        </pc:spChg>
        <pc:spChg chg="del">
          <ac:chgData name="Inyoung OH" userId="dd04d54c897460e9" providerId="LiveId" clId="{5CD25753-A126-4772-89A0-37C453BD2BFB}" dt="2026-09-03T11:00:18.159" v="24630" actId="478"/>
          <ac:spMkLst>
            <pc:docMk/>
            <pc:sldMk cId="2853777485" sldId="277"/>
            <ac:spMk id="5" creationId="{F5E9EF68-5F5D-DE72-DB13-A2D95725CEEF}"/>
          </ac:spMkLst>
        </pc:spChg>
        <pc:spChg chg="add">
          <ac:chgData name="Inyoung OH" userId="dd04d54c897460e9" providerId="LiveId" clId="{5CD25753-A126-4772-89A0-37C453BD2BFB}" dt="2026-09-03T11:00:59.996" v="24647" actId="22"/>
          <ac:spMkLst>
            <pc:docMk/>
            <pc:sldMk cId="2853777485" sldId="277"/>
            <ac:spMk id="7" creationId="{F4752C2E-E711-80F5-ECF1-6C2187F830C2}"/>
          </ac:spMkLst>
        </pc:spChg>
        <pc:spChg chg="del">
          <ac:chgData name="Inyoung OH" userId="dd04d54c897460e9" providerId="LiveId" clId="{5CD25753-A126-4772-89A0-37C453BD2BFB}" dt="2026-09-03T11:00:58.916" v="24646" actId="478"/>
          <ac:spMkLst>
            <pc:docMk/>
            <pc:sldMk cId="2853777485" sldId="277"/>
            <ac:spMk id="8" creationId="{0075F315-B2EC-A9D0-69F4-54DEC91C6230}"/>
          </ac:spMkLst>
        </pc:spChg>
        <pc:picChg chg="add mod modCrop">
          <ac:chgData name="Inyoung OH" userId="dd04d54c897460e9" providerId="LiveId" clId="{5CD25753-A126-4772-89A0-37C453BD2BFB}" dt="2026-09-04T06:21:10.346" v="24766" actId="1037"/>
          <ac:picMkLst>
            <pc:docMk/>
            <pc:sldMk cId="2853777485" sldId="277"/>
            <ac:picMk id="5" creationId="{D8ECE92F-ECFF-D079-471C-6BD85C0B60A6}"/>
          </ac:picMkLst>
        </pc:picChg>
      </pc:sldChg>
      <pc:sldChg chg="addSp delSp modSp del mod">
        <pc:chgData name="Inyoung OH" userId="dd04d54c897460e9" providerId="LiveId" clId="{5CD25753-A126-4772-89A0-37C453BD2BFB}" dt="2026-09-03T06:09:13.522" v="24617" actId="2696"/>
        <pc:sldMkLst>
          <pc:docMk/>
          <pc:sldMk cId="1114067226" sldId="278"/>
        </pc:sldMkLst>
        <pc:spChg chg="add del mod">
          <ac:chgData name="Inyoung OH" userId="dd04d54c897460e9" providerId="LiveId" clId="{5CD25753-A126-4772-89A0-37C453BD2BFB}" dt="2026-09-03T01:07:27.218" v="20669" actId="478"/>
          <ac:spMkLst>
            <pc:docMk/>
            <pc:sldMk cId="1114067226" sldId="278"/>
            <ac:spMk id="3" creationId="{B6E371AF-A7E2-622A-EC60-96FB50CD2872}"/>
          </ac:spMkLst>
        </pc:spChg>
        <pc:spChg chg="add del mod">
          <ac:chgData name="Inyoung OH" userId="dd04d54c897460e9" providerId="LiveId" clId="{5CD25753-A126-4772-89A0-37C453BD2BFB}" dt="2026-09-03T01:07:25.015" v="20668" actId="478"/>
          <ac:spMkLst>
            <pc:docMk/>
            <pc:sldMk cId="1114067226" sldId="278"/>
            <ac:spMk id="4" creationId="{98755FEA-2877-AB8C-8141-897E461DC723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2" creationId="{BF0BE4E9-D3B5-E416-499C-8438B12B1F3C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3" creationId="{BD518D64-D127-EE34-5588-C867CB375AF3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4" creationId="{34748C17-7A3A-C493-3B2A-617F2931911B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5" creationId="{776C81C0-B15F-0D2A-2383-A0608454A97D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6" creationId="{21835AAF-B9C9-B383-8A69-614F5068C26E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7" creationId="{769BF012-A6D6-C32A-CB66-9DFCC811D209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8" creationId="{7949D818-B039-BED4-043A-DB967996BFF8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9" creationId="{5ADF6D3A-37B2-AF30-216A-9094516F727C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20" creationId="{E88BDBED-19D9-1CBA-51B3-AC5B8FF5C971}"/>
          </ac:spMkLst>
        </pc:spChg>
        <pc:picChg chg="mod">
          <ac:chgData name="Inyoung OH" userId="dd04d54c897460e9" providerId="LiveId" clId="{5CD25753-A126-4772-89A0-37C453BD2BFB}" dt="2026-09-03T01:10:37.798" v="20879" actId="1038"/>
          <ac:picMkLst>
            <pc:docMk/>
            <pc:sldMk cId="1114067226" sldId="278"/>
            <ac:picMk id="6" creationId="{79DBA872-234E-38BB-69D2-FECF58698CB2}"/>
          </ac:picMkLst>
        </pc:picChg>
        <pc:picChg chg="mod">
          <ac:chgData name="Inyoung OH" userId="dd04d54c897460e9" providerId="LiveId" clId="{5CD25753-A126-4772-89A0-37C453BD2BFB}" dt="2026-09-03T01:11:50.513" v="21119" actId="1035"/>
          <ac:picMkLst>
            <pc:docMk/>
            <pc:sldMk cId="1114067226" sldId="278"/>
            <ac:picMk id="7" creationId="{DE6EA314-D307-A9E7-72A5-B4B59876D2AB}"/>
          </ac:picMkLst>
        </pc:picChg>
        <pc:picChg chg="mod">
          <ac:chgData name="Inyoung OH" userId="dd04d54c897460e9" providerId="LiveId" clId="{5CD25753-A126-4772-89A0-37C453BD2BFB}" dt="2026-09-03T01:22:25.311" v="21362" actId="1035"/>
          <ac:picMkLst>
            <pc:docMk/>
            <pc:sldMk cId="1114067226" sldId="278"/>
            <ac:picMk id="8" creationId="{9C38F84A-74E8-6BE8-0789-9479A664F55A}"/>
          </ac:picMkLst>
        </pc:picChg>
        <pc:picChg chg="mod">
          <ac:chgData name="Inyoung OH" userId="dd04d54c897460e9" providerId="LiveId" clId="{5CD25753-A126-4772-89A0-37C453BD2BFB}" dt="2026-09-03T01:11:47.683" v="21118" actId="1037"/>
          <ac:picMkLst>
            <pc:docMk/>
            <pc:sldMk cId="1114067226" sldId="278"/>
            <ac:picMk id="9" creationId="{5E5AEBB7-4A75-06CF-A613-B42BF6EA2838}"/>
          </ac:picMkLst>
        </pc:picChg>
        <pc:picChg chg="mod">
          <ac:chgData name="Inyoung OH" userId="dd04d54c897460e9" providerId="LiveId" clId="{5CD25753-A126-4772-89A0-37C453BD2BFB}" dt="2026-09-03T01:10:41.032" v="20882" actId="1038"/>
          <ac:picMkLst>
            <pc:docMk/>
            <pc:sldMk cId="1114067226" sldId="278"/>
            <ac:picMk id="10" creationId="{46892D6E-EB8C-6ADB-B093-78B0F169D111}"/>
          </ac:picMkLst>
        </pc:picChg>
        <pc:picChg chg="mod">
          <ac:chgData name="Inyoung OH" userId="dd04d54c897460e9" providerId="LiveId" clId="{5CD25753-A126-4772-89A0-37C453BD2BFB}" dt="2026-09-03T01:11:29.278" v="21053" actId="1036"/>
          <ac:picMkLst>
            <pc:docMk/>
            <pc:sldMk cId="1114067226" sldId="278"/>
            <ac:picMk id="11" creationId="{C46FCB2B-A327-771E-632E-30C609A2BA44}"/>
          </ac:picMkLst>
        </pc:picChg>
      </pc:sldChg>
      <pc:sldChg chg="addSp delSp modSp add mod">
        <pc:chgData name="Inyoung OH" userId="dd04d54c897460e9" providerId="LiveId" clId="{5CD25753-A126-4772-89A0-37C453BD2BFB}" dt="2026-09-04T06:21:37.954" v="24779" actId="1035"/>
        <pc:sldMkLst>
          <pc:docMk/>
          <pc:sldMk cId="1264981157" sldId="278"/>
        </pc:sldMkLst>
        <pc:spChg chg="add del">
          <ac:chgData name="Inyoung OH" userId="dd04d54c897460e9" providerId="LiveId" clId="{5CD25753-A126-4772-89A0-37C453BD2BFB}" dt="2026-09-03T11:00:26.653" v="24634" actId="478"/>
          <ac:spMkLst>
            <pc:docMk/>
            <pc:sldMk cId="1264981157" sldId="278"/>
            <ac:spMk id="3" creationId="{7BC153A7-3B08-A0B8-A911-89F5B789F4EC}"/>
          </ac:spMkLst>
        </pc:spChg>
        <pc:spChg chg="del">
          <ac:chgData name="Inyoung OH" userId="dd04d54c897460e9" providerId="LiveId" clId="{5CD25753-A126-4772-89A0-37C453BD2BFB}" dt="2026-09-03T11:00:21.635" v="24632" actId="478"/>
          <ac:spMkLst>
            <pc:docMk/>
            <pc:sldMk cId="1264981157" sldId="278"/>
            <ac:spMk id="5" creationId="{62FB9D4F-2BCA-8527-A00A-CD832178CB7F}"/>
          </ac:spMkLst>
        </pc:spChg>
        <pc:spChg chg="add">
          <ac:chgData name="Inyoung OH" userId="dd04d54c897460e9" providerId="LiveId" clId="{5CD25753-A126-4772-89A0-37C453BD2BFB}" dt="2026-09-03T11:00:28.384" v="24635" actId="22"/>
          <ac:spMkLst>
            <pc:docMk/>
            <pc:sldMk cId="1264981157" sldId="278"/>
            <ac:spMk id="7" creationId="{F3E4F4A7-AC4F-4404-1C0C-E6BA1408205B}"/>
          </ac:spMkLst>
        </pc:spChg>
        <pc:spChg chg="del">
          <ac:chgData name="Inyoung OH" userId="dd04d54c897460e9" providerId="LiveId" clId="{5CD25753-A126-4772-89A0-37C453BD2BFB}" dt="2026-09-03T11:01:02.560" v="24648" actId="478"/>
          <ac:spMkLst>
            <pc:docMk/>
            <pc:sldMk cId="1264981157" sldId="278"/>
            <ac:spMk id="8" creationId="{0613D763-1DD3-185F-0249-7B335E29F9D0}"/>
          </ac:spMkLst>
        </pc:spChg>
        <pc:spChg chg="add">
          <ac:chgData name="Inyoung OH" userId="dd04d54c897460e9" providerId="LiveId" clId="{5CD25753-A126-4772-89A0-37C453BD2BFB}" dt="2026-09-03T11:01:04.649" v="24649" actId="22"/>
          <ac:spMkLst>
            <pc:docMk/>
            <pc:sldMk cId="1264981157" sldId="278"/>
            <ac:spMk id="10" creationId="{6175C126-2008-49DF-1F13-78F3A7FE5A57}"/>
          </ac:spMkLst>
        </pc:spChg>
        <pc:picChg chg="add mod modCrop">
          <ac:chgData name="Inyoung OH" userId="dd04d54c897460e9" providerId="LiveId" clId="{5CD25753-A126-4772-89A0-37C453BD2BFB}" dt="2026-09-04T06:21:37.954" v="24779" actId="1035"/>
          <ac:picMkLst>
            <pc:docMk/>
            <pc:sldMk cId="1264981157" sldId="278"/>
            <ac:picMk id="3" creationId="{9DB75C06-EACD-2F22-631B-52D13717AB46}"/>
          </ac:picMkLst>
        </pc:picChg>
      </pc:sldChg>
      <pc:sldChg chg="addSp delSp modSp del mod">
        <pc:chgData name="Inyoung OH" userId="dd04d54c897460e9" providerId="LiveId" clId="{5CD25753-A126-4772-89A0-37C453BD2BFB}" dt="2026-09-03T06:09:18.883" v="24618" actId="2696"/>
        <pc:sldMkLst>
          <pc:docMk/>
          <pc:sldMk cId="1403208029" sldId="279"/>
        </pc:sldMkLst>
        <pc:spChg chg="add del mod">
          <ac:chgData name="Inyoung OH" userId="dd04d54c897460e9" providerId="LiveId" clId="{5CD25753-A126-4772-89A0-37C453BD2BFB}" dt="2026-09-03T01:52:50.073" v="21372"/>
          <ac:spMkLst>
            <pc:docMk/>
            <pc:sldMk cId="1403208029" sldId="279"/>
            <ac:spMk id="2" creationId="{1FEA82C7-0A36-587C-097D-DCFB0797FE9F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6" creationId="{05529AC4-5CA0-F475-3F47-905D2826D9C6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8" creationId="{142DB3E9-56D4-E906-12C8-A2623AD7C4B9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10" creationId="{17CAF77D-4BB1-830C-3F8F-A99971E06E94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12" creationId="{2FD123EA-9A28-2937-E91C-F17F8169DD98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26" creationId="{3EC6511C-E9A8-F5A8-DAEE-E39807404889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28" creationId="{97E03093-6ADE-1915-4673-55F01ADE3F7A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30" creationId="{30B0AC1E-39AC-EBEF-7B4E-279F4E93AF38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34" creationId="{46C1185E-7517-218D-5FA7-7C55B3BD8E3D}"/>
          </ac:spMkLst>
        </pc:spChg>
        <pc:picChg chg="add mod">
          <ac:chgData name="Inyoung OH" userId="dd04d54c897460e9" providerId="LiveId" clId="{5CD25753-A126-4772-89A0-37C453BD2BFB}" dt="2026-09-03T01:55:39.062" v="21861" actId="1038"/>
          <ac:picMkLst>
            <pc:docMk/>
            <pc:sldMk cId="1403208029" sldId="279"/>
            <ac:picMk id="14" creationId="{923F52FC-3FD4-E167-5ABE-C95D20B7CB35}"/>
          </ac:picMkLst>
        </pc:picChg>
        <pc:picChg chg="mod">
          <ac:chgData name="Inyoung OH" userId="dd04d54c897460e9" providerId="LiveId" clId="{5CD25753-A126-4772-89A0-37C453BD2BFB}" dt="2026-09-03T01:55:12.174" v="21778" actId="1035"/>
          <ac:picMkLst>
            <pc:docMk/>
            <pc:sldMk cId="1403208029" sldId="279"/>
            <ac:picMk id="16" creationId="{3ACFF6CF-0A07-9387-DBAA-7B23D580D6A3}"/>
          </ac:picMkLst>
        </pc:picChg>
        <pc:picChg chg="mod">
          <ac:chgData name="Inyoung OH" userId="dd04d54c897460e9" providerId="LiveId" clId="{5CD25753-A126-4772-89A0-37C453BD2BFB}" dt="2026-09-03T01:57:19.563" v="22126" actId="1035"/>
          <ac:picMkLst>
            <pc:docMk/>
            <pc:sldMk cId="1403208029" sldId="279"/>
            <ac:picMk id="18" creationId="{0B202C40-DB44-0295-0566-512257E38974}"/>
          </ac:picMkLst>
        </pc:picChg>
        <pc:picChg chg="mod">
          <ac:chgData name="Inyoung OH" userId="dd04d54c897460e9" providerId="LiveId" clId="{5CD25753-A126-4772-89A0-37C453BD2BFB}" dt="2026-09-03T01:57:19.563" v="22126" actId="1035"/>
          <ac:picMkLst>
            <pc:docMk/>
            <pc:sldMk cId="1403208029" sldId="279"/>
            <ac:picMk id="20" creationId="{558530A3-717B-268F-219E-08419DFA4BB7}"/>
          </ac:picMkLst>
        </pc:picChg>
        <pc:picChg chg="add mod">
          <ac:chgData name="Inyoung OH" userId="dd04d54c897460e9" providerId="LiveId" clId="{5CD25753-A126-4772-89A0-37C453BD2BFB}" dt="2026-09-03T01:55:17.586" v="21792" actId="1038"/>
          <ac:picMkLst>
            <pc:docMk/>
            <pc:sldMk cId="1403208029" sldId="279"/>
            <ac:picMk id="22" creationId="{2170A218-A9B7-9379-6A7B-66112C5B6051}"/>
          </ac:picMkLst>
        </pc:picChg>
        <pc:picChg chg="mod">
          <ac:chgData name="Inyoung OH" userId="dd04d54c897460e9" providerId="LiveId" clId="{5CD25753-A126-4772-89A0-37C453BD2BFB}" dt="2026-09-03T01:55:47.648" v="21886" actId="1035"/>
          <ac:picMkLst>
            <pc:docMk/>
            <pc:sldMk cId="1403208029" sldId="279"/>
            <ac:picMk id="24" creationId="{06C71B25-7B9B-CC66-A37A-3D25C29B9C8B}"/>
          </ac:picMkLst>
        </pc:picChg>
        <pc:picChg chg="mod">
          <ac:chgData name="Inyoung OH" userId="dd04d54c897460e9" providerId="LiveId" clId="{5CD25753-A126-4772-89A0-37C453BD2BFB}" dt="2026-09-03T01:57:02.565" v="22112" actId="1035"/>
          <ac:picMkLst>
            <pc:docMk/>
            <pc:sldMk cId="1403208029" sldId="279"/>
            <ac:picMk id="32" creationId="{A3226931-CF4A-1369-8A78-285A3596DA61}"/>
          </ac:picMkLst>
        </pc:picChg>
      </pc:sldChg>
      <pc:sldChg chg="addSp delSp modSp add mod">
        <pc:chgData name="Inyoung OH" userId="dd04d54c897460e9" providerId="LiveId" clId="{5CD25753-A126-4772-89A0-37C453BD2BFB}" dt="2026-09-04T06:22:05.311" v="24795" actId="1037"/>
        <pc:sldMkLst>
          <pc:docMk/>
          <pc:sldMk cId="4227763558" sldId="279"/>
        </pc:sldMkLst>
        <pc:spChg chg="add">
          <ac:chgData name="Inyoung OH" userId="dd04d54c897460e9" providerId="LiveId" clId="{5CD25753-A126-4772-89A0-37C453BD2BFB}" dt="2026-09-03T11:00:33.483" v="24637" actId="22"/>
          <ac:spMkLst>
            <pc:docMk/>
            <pc:sldMk cId="4227763558" sldId="279"/>
            <ac:spMk id="3" creationId="{FF222A5B-A379-A749-0DD8-41635BE9F6C7}"/>
          </ac:spMkLst>
        </pc:spChg>
        <pc:spChg chg="del">
          <ac:chgData name="Inyoung OH" userId="dd04d54c897460e9" providerId="LiveId" clId="{5CD25753-A126-4772-89A0-37C453BD2BFB}" dt="2026-09-03T11:00:32.058" v="24636" actId="478"/>
          <ac:spMkLst>
            <pc:docMk/>
            <pc:sldMk cId="4227763558" sldId="279"/>
            <ac:spMk id="4" creationId="{455EEC8D-E12B-AA54-A332-AE96DD72D677}"/>
          </ac:spMkLst>
        </pc:spChg>
        <pc:spChg chg="add">
          <ac:chgData name="Inyoung OH" userId="dd04d54c897460e9" providerId="LiveId" clId="{5CD25753-A126-4772-89A0-37C453BD2BFB}" dt="2026-09-03T11:01:08.605" v="24651" actId="22"/>
          <ac:spMkLst>
            <pc:docMk/>
            <pc:sldMk cId="4227763558" sldId="279"/>
            <ac:spMk id="6" creationId="{231B0488-4503-43F4-8D3E-8CB1CCCB4582}"/>
          </ac:spMkLst>
        </pc:spChg>
        <pc:spChg chg="del">
          <ac:chgData name="Inyoung OH" userId="dd04d54c897460e9" providerId="LiveId" clId="{5CD25753-A126-4772-89A0-37C453BD2BFB}" dt="2026-09-03T11:01:06.898" v="24650" actId="478"/>
          <ac:spMkLst>
            <pc:docMk/>
            <pc:sldMk cId="4227763558" sldId="279"/>
            <ac:spMk id="7" creationId="{9EC090B7-C393-0A7B-5447-2731C594D2A9}"/>
          </ac:spMkLst>
        </pc:spChg>
        <pc:picChg chg="add mod modCrop">
          <ac:chgData name="Inyoung OH" userId="dd04d54c897460e9" providerId="LiveId" clId="{5CD25753-A126-4772-89A0-37C453BD2BFB}" dt="2026-09-04T06:22:05.311" v="24795" actId="1037"/>
          <ac:picMkLst>
            <pc:docMk/>
            <pc:sldMk cId="4227763558" sldId="279"/>
            <ac:picMk id="4" creationId="{51E548B9-DF79-ED92-3B67-EB922AE4BF12}"/>
          </ac:picMkLst>
        </pc:picChg>
      </pc:sldChg>
      <pc:sldChg chg="addSp delSp modSp del mod">
        <pc:chgData name="Inyoung OH" userId="dd04d54c897460e9" providerId="LiveId" clId="{5CD25753-A126-4772-89A0-37C453BD2BFB}" dt="2026-09-03T06:09:18.883" v="24618" actId="2696"/>
        <pc:sldMkLst>
          <pc:docMk/>
          <pc:sldMk cId="927557233" sldId="280"/>
        </pc:sldMkLst>
        <pc:spChg chg="add del mod">
          <ac:chgData name="Inyoung OH" userId="dd04d54c897460e9" providerId="LiveId" clId="{5CD25753-A126-4772-89A0-37C453BD2BFB}" dt="2026-09-03T01:57:26.991" v="22128" actId="478"/>
          <ac:spMkLst>
            <pc:docMk/>
            <pc:sldMk cId="927557233" sldId="280"/>
            <ac:spMk id="3" creationId="{329F3C78-FBE1-284C-AB4E-7517D858C5F2}"/>
          </ac:spMkLst>
        </pc:spChg>
        <pc:spChg chg="add del mod">
          <ac:chgData name="Inyoung OH" userId="dd04d54c897460e9" providerId="LiveId" clId="{5CD25753-A126-4772-89A0-37C453BD2BFB}" dt="2026-09-03T01:57:24.587" v="22127" actId="478"/>
          <ac:spMkLst>
            <pc:docMk/>
            <pc:sldMk cId="927557233" sldId="280"/>
            <ac:spMk id="4" creationId="{877A953A-8C36-9EEB-CD03-098626C14CC0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2" creationId="{6DCF3E9C-A405-F024-B78F-05A5F1130B55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3" creationId="{2ABBC89D-2775-5EBC-8C53-758298F95334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4" creationId="{04C532AD-E323-4CE2-7A69-53C3B93C3816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5" creationId="{3A658412-6F6C-7712-5734-EAC2F5AB7918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6" creationId="{418165C0-2404-E9A1-C5F0-BD51C6FBE22D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7" creationId="{20CCA676-5D92-6EB5-4F46-89A1F4E6FA87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8" creationId="{C7A4E951-684F-0112-B704-60454D27CDA2}"/>
          </ac:spMkLst>
        </pc:spChg>
        <pc:picChg chg="mod">
          <ac:chgData name="Inyoung OH" userId="dd04d54c897460e9" providerId="LiveId" clId="{5CD25753-A126-4772-89A0-37C453BD2BFB}" dt="2026-09-03T02:00:19.799" v="22423" actId="1038"/>
          <ac:picMkLst>
            <pc:docMk/>
            <pc:sldMk cId="927557233" sldId="280"/>
            <ac:picMk id="6" creationId="{0CC84E1A-EA71-BABC-1138-38525D2D7586}"/>
          </ac:picMkLst>
        </pc:picChg>
        <pc:picChg chg="mod">
          <ac:chgData name="Inyoung OH" userId="dd04d54c897460e9" providerId="LiveId" clId="{5CD25753-A126-4772-89A0-37C453BD2BFB}" dt="2026-09-03T02:01:47.984" v="22744" actId="1035"/>
          <ac:picMkLst>
            <pc:docMk/>
            <pc:sldMk cId="927557233" sldId="280"/>
            <ac:picMk id="7" creationId="{E059BB15-6B1E-83D8-C213-6778DA8B77E8}"/>
          </ac:picMkLst>
        </pc:picChg>
        <pc:picChg chg="mod">
          <ac:chgData name="Inyoung OH" userId="dd04d54c897460e9" providerId="LiveId" clId="{5CD25753-A126-4772-89A0-37C453BD2BFB}" dt="2026-09-03T02:00:16.010" v="22410" actId="1036"/>
          <ac:picMkLst>
            <pc:docMk/>
            <pc:sldMk cId="927557233" sldId="280"/>
            <ac:picMk id="8" creationId="{5D6321E6-9740-23D1-7671-EFD971E69A3D}"/>
          </ac:picMkLst>
        </pc:picChg>
        <pc:picChg chg="add mod">
          <ac:chgData name="Inyoung OH" userId="dd04d54c897460e9" providerId="LiveId" clId="{5CD25753-A126-4772-89A0-37C453BD2BFB}" dt="2026-09-03T02:01:47.984" v="22744" actId="1035"/>
          <ac:picMkLst>
            <pc:docMk/>
            <pc:sldMk cId="927557233" sldId="280"/>
            <ac:picMk id="9" creationId="{7B0A82E5-5399-EBA5-D368-EB1B0F2C9C21}"/>
          </ac:picMkLst>
        </pc:picChg>
        <pc:picChg chg="add mod">
          <ac:chgData name="Inyoung OH" userId="dd04d54c897460e9" providerId="LiveId" clId="{5CD25753-A126-4772-89A0-37C453BD2BFB}" dt="2026-09-03T02:01:47.984" v="22744" actId="1035"/>
          <ac:picMkLst>
            <pc:docMk/>
            <pc:sldMk cId="927557233" sldId="280"/>
            <ac:picMk id="10" creationId="{43586ACE-4A99-5292-2198-A37A2E0226F5}"/>
          </ac:picMkLst>
        </pc:picChg>
        <pc:picChg chg="mod">
          <ac:chgData name="Inyoung OH" userId="dd04d54c897460e9" providerId="LiveId" clId="{5CD25753-A126-4772-89A0-37C453BD2BFB}" dt="2026-09-03T02:00:46.692" v="22497" actId="1037"/>
          <ac:picMkLst>
            <pc:docMk/>
            <pc:sldMk cId="927557233" sldId="280"/>
            <ac:picMk id="11" creationId="{804AA4DD-D7B4-6255-B56D-738A120E11AD}"/>
          </ac:picMkLst>
        </pc:picChg>
      </pc:sldChg>
      <pc:sldChg chg="addSp modSp add mod">
        <pc:chgData name="Inyoung OH" userId="dd04d54c897460e9" providerId="LiveId" clId="{5CD25753-A126-4772-89A0-37C453BD2BFB}" dt="2026-09-04T06:22:30.451" v="24806" actId="1037"/>
        <pc:sldMkLst>
          <pc:docMk/>
          <pc:sldMk cId="1815470071" sldId="280"/>
        </pc:sldMkLst>
        <pc:spChg chg="mod">
          <ac:chgData name="Inyoung OH" userId="dd04d54c897460e9" providerId="LiveId" clId="{5CD25753-A126-4772-89A0-37C453BD2BFB}" dt="2026-09-04T05:43:12.761" v="24662" actId="14100"/>
          <ac:spMkLst>
            <pc:docMk/>
            <pc:sldMk cId="1815470071" sldId="280"/>
            <ac:spMk id="7" creationId="{9A8A34C5-F8EE-2EA1-39E6-0478DDD25B97}"/>
          </ac:spMkLst>
        </pc:spChg>
        <pc:picChg chg="add mod modCrop">
          <ac:chgData name="Inyoung OH" userId="dd04d54c897460e9" providerId="LiveId" clId="{5CD25753-A126-4772-89A0-37C453BD2BFB}" dt="2026-09-04T06:22:30.451" v="24806" actId="1037"/>
          <ac:picMkLst>
            <pc:docMk/>
            <pc:sldMk cId="1815470071" sldId="280"/>
            <ac:picMk id="4" creationId="{A48F3018-5823-6F07-E9C1-C7A9985161C8}"/>
          </ac:picMkLst>
        </pc:picChg>
      </pc:sldChg>
      <pc:sldChg chg="addSp delSp modSp del mod">
        <pc:chgData name="Inyoung OH" userId="dd04d54c897460e9" providerId="LiveId" clId="{5CD25753-A126-4772-89A0-37C453BD2BFB}" dt="2026-09-03T06:09:18.883" v="24618" actId="2696"/>
        <pc:sldMkLst>
          <pc:docMk/>
          <pc:sldMk cId="819447760" sldId="281"/>
        </pc:sldMkLst>
        <pc:spChg chg="add del mod">
          <ac:chgData name="Inyoung OH" userId="dd04d54c897460e9" providerId="LiveId" clId="{5CD25753-A126-4772-89A0-37C453BD2BFB}" dt="2026-09-03T01:57:47.487" v="22131" actId="478"/>
          <ac:spMkLst>
            <pc:docMk/>
            <pc:sldMk cId="819447760" sldId="281"/>
            <ac:spMk id="3" creationId="{6A83A984-0DAA-9248-5CCC-14E57891ADA4}"/>
          </ac:spMkLst>
        </pc:spChg>
        <pc:spChg chg="add del mod">
          <ac:chgData name="Inyoung OH" userId="dd04d54c897460e9" providerId="LiveId" clId="{5CD25753-A126-4772-89A0-37C453BD2BFB}" dt="2026-09-03T01:57:44.572" v="22130" actId="478"/>
          <ac:spMkLst>
            <pc:docMk/>
            <pc:sldMk cId="819447760" sldId="281"/>
            <ac:spMk id="4" creationId="{912E090B-44B4-3E7F-CF62-960E1DEFF16D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2" creationId="{04521593-8A3C-FA1B-73D8-D08FCDF62DEC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3" creationId="{0D5ACD43-6D67-2D84-DDA3-C106B55C358C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4" creationId="{828A12CF-A310-8FCD-3B19-83FA53E69EF8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5" creationId="{D0A1E90F-6D79-5F6C-7369-5FEADDCC94DC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6" creationId="{1289F9EA-2C43-FCB8-EB1B-250591925117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7" creationId="{0711033E-FD6A-A657-96C0-2A53CE4F9998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8" creationId="{DEC935E4-AB06-9E4D-3988-89EE7A74CA53}"/>
          </ac:spMkLst>
        </pc:spChg>
        <pc:picChg chg="mod">
          <ac:chgData name="Inyoung OH" userId="dd04d54c897460e9" providerId="LiveId" clId="{5CD25753-A126-4772-89A0-37C453BD2BFB}" dt="2026-09-03T02:05:56.433" v="23408" actId="1036"/>
          <ac:picMkLst>
            <pc:docMk/>
            <pc:sldMk cId="819447760" sldId="281"/>
            <ac:picMk id="6" creationId="{4A31B12E-06A4-B722-7A99-505E17C9606B}"/>
          </ac:picMkLst>
        </pc:picChg>
        <pc:picChg chg="mod">
          <ac:chgData name="Inyoung OH" userId="dd04d54c897460e9" providerId="LiveId" clId="{5CD25753-A126-4772-89A0-37C453BD2BFB}" dt="2026-09-03T02:05:56.433" v="23408" actId="1036"/>
          <ac:picMkLst>
            <pc:docMk/>
            <pc:sldMk cId="819447760" sldId="281"/>
            <ac:picMk id="7" creationId="{7424A4BD-3012-4B31-F768-F7A8CA14309A}"/>
          </ac:picMkLst>
        </pc:picChg>
        <pc:picChg chg="mod">
          <ac:chgData name="Inyoung OH" userId="dd04d54c897460e9" providerId="LiveId" clId="{5CD25753-A126-4772-89A0-37C453BD2BFB}" dt="2026-09-03T02:03:03.071" v="22883" actId="1036"/>
          <ac:picMkLst>
            <pc:docMk/>
            <pc:sldMk cId="819447760" sldId="281"/>
            <ac:picMk id="8" creationId="{F378637A-A8FA-52B6-8BCE-4541C96FE9BD}"/>
          </ac:picMkLst>
        </pc:picChg>
        <pc:picChg chg="add mod">
          <ac:chgData name="Inyoung OH" userId="dd04d54c897460e9" providerId="LiveId" clId="{5CD25753-A126-4772-89A0-37C453BD2BFB}" dt="2026-09-03T02:05:56.433" v="23408" actId="1036"/>
          <ac:picMkLst>
            <pc:docMk/>
            <pc:sldMk cId="819447760" sldId="281"/>
            <ac:picMk id="9" creationId="{9B434FE4-AB8A-1E38-0689-41F28B890888}"/>
          </ac:picMkLst>
        </pc:picChg>
        <pc:picChg chg="add mod">
          <ac:chgData name="Inyoung OH" userId="dd04d54c897460e9" providerId="LiveId" clId="{5CD25753-A126-4772-89A0-37C453BD2BFB}" dt="2026-09-03T02:03:21.899" v="22985" actId="1037"/>
          <ac:picMkLst>
            <pc:docMk/>
            <pc:sldMk cId="819447760" sldId="281"/>
            <ac:picMk id="10" creationId="{D7629F31-5B93-257F-840D-BBA1243EDD3F}"/>
          </ac:picMkLst>
        </pc:picChg>
        <pc:picChg chg="mod">
          <ac:chgData name="Inyoung OH" userId="dd04d54c897460e9" providerId="LiveId" clId="{5CD25753-A126-4772-89A0-37C453BD2BFB}" dt="2026-09-03T02:04:47.183" v="23219" actId="1038"/>
          <ac:picMkLst>
            <pc:docMk/>
            <pc:sldMk cId="819447760" sldId="281"/>
            <ac:picMk id="11" creationId="{F5683EB4-1943-9A5B-752F-DAE057647A97}"/>
          </ac:picMkLst>
        </pc:picChg>
      </pc:sldChg>
      <pc:sldChg chg="addSp delSp modSp add mod">
        <pc:chgData name="Inyoung OH" userId="dd04d54c897460e9" providerId="LiveId" clId="{5CD25753-A126-4772-89A0-37C453BD2BFB}" dt="2026-09-04T06:22:59.648" v="24827" actId="1035"/>
        <pc:sldMkLst>
          <pc:docMk/>
          <pc:sldMk cId="3861081910" sldId="281"/>
        </pc:sldMkLst>
        <pc:spChg chg="add">
          <ac:chgData name="Inyoung OH" userId="dd04d54c897460e9" providerId="LiveId" clId="{5CD25753-A126-4772-89A0-37C453BD2BFB}" dt="2026-09-04T05:43:18.216" v="24664" actId="22"/>
          <ac:spMkLst>
            <pc:docMk/>
            <pc:sldMk cId="3861081910" sldId="281"/>
            <ac:spMk id="5" creationId="{F1AF0FD2-589E-3D47-4220-3A7C6598DE29}"/>
          </ac:spMkLst>
        </pc:spChg>
        <pc:spChg chg="del">
          <ac:chgData name="Inyoung OH" userId="dd04d54c897460e9" providerId="LiveId" clId="{5CD25753-A126-4772-89A0-37C453BD2BFB}" dt="2026-09-04T05:43:17.749" v="24663" actId="478"/>
          <ac:spMkLst>
            <pc:docMk/>
            <pc:sldMk cId="3861081910" sldId="281"/>
            <ac:spMk id="7" creationId="{CC6AE6F0-8CE0-4615-F573-26BF7A28F04B}"/>
          </ac:spMkLst>
        </pc:spChg>
        <pc:picChg chg="add mod modCrop">
          <ac:chgData name="Inyoung OH" userId="dd04d54c897460e9" providerId="LiveId" clId="{5CD25753-A126-4772-89A0-37C453BD2BFB}" dt="2026-09-04T06:22:59.648" v="24827" actId="1035"/>
          <ac:picMkLst>
            <pc:docMk/>
            <pc:sldMk cId="3861081910" sldId="281"/>
            <ac:picMk id="6" creationId="{C8D84DAA-CDDF-CBFD-8D93-8673C1D27E93}"/>
          </ac:picMkLst>
        </pc:picChg>
      </pc:sldChg>
      <pc:sldChg chg="addSp delSp modSp add mod">
        <pc:chgData name="Inyoung OH" userId="dd04d54c897460e9" providerId="LiveId" clId="{5CD25753-A126-4772-89A0-37C453BD2BFB}" dt="2026-09-04T06:23:28.251" v="24845" actId="1035"/>
        <pc:sldMkLst>
          <pc:docMk/>
          <pc:sldMk cId="2056755357" sldId="282"/>
        </pc:sldMkLst>
        <pc:spChg chg="add">
          <ac:chgData name="Inyoung OH" userId="dd04d54c897460e9" providerId="LiveId" clId="{5CD25753-A126-4772-89A0-37C453BD2BFB}" dt="2026-09-04T05:43:21.967" v="24666" actId="22"/>
          <ac:spMkLst>
            <pc:docMk/>
            <pc:sldMk cId="2056755357" sldId="282"/>
            <ac:spMk id="5" creationId="{F20CA44E-9DEC-8BFE-D52F-83CBC1FC34D2}"/>
          </ac:spMkLst>
        </pc:spChg>
        <pc:spChg chg="del">
          <ac:chgData name="Inyoung OH" userId="dd04d54c897460e9" providerId="LiveId" clId="{5CD25753-A126-4772-89A0-37C453BD2BFB}" dt="2026-09-04T05:43:20.753" v="24665" actId="478"/>
          <ac:spMkLst>
            <pc:docMk/>
            <pc:sldMk cId="2056755357" sldId="282"/>
            <ac:spMk id="7" creationId="{93AE24C4-C941-87DE-D9A3-7E8499FFBBD7}"/>
          </ac:spMkLst>
        </pc:spChg>
        <pc:picChg chg="add mod modCrop">
          <ac:chgData name="Inyoung OH" userId="dd04d54c897460e9" providerId="LiveId" clId="{5CD25753-A126-4772-89A0-37C453BD2BFB}" dt="2026-09-04T06:23:28.251" v="24845" actId="1035"/>
          <ac:picMkLst>
            <pc:docMk/>
            <pc:sldMk cId="2056755357" sldId="282"/>
            <ac:picMk id="6" creationId="{7891374E-CD9E-143C-0CE4-224EEFC6B751}"/>
          </ac:picMkLst>
        </pc:picChg>
      </pc:sldChg>
      <pc:sldChg chg="addSp delSp modSp add mod">
        <pc:chgData name="Inyoung OH" userId="dd04d54c897460e9" providerId="LiveId" clId="{5CD25753-A126-4772-89A0-37C453BD2BFB}" dt="2026-09-04T06:23:56.908" v="24866" actId="1036"/>
        <pc:sldMkLst>
          <pc:docMk/>
          <pc:sldMk cId="739255692" sldId="283"/>
        </pc:sldMkLst>
        <pc:spChg chg="add">
          <ac:chgData name="Inyoung OH" userId="dd04d54c897460e9" providerId="LiveId" clId="{5CD25753-A126-4772-89A0-37C453BD2BFB}" dt="2026-09-04T05:43:25.680" v="24668" actId="22"/>
          <ac:spMkLst>
            <pc:docMk/>
            <pc:sldMk cId="739255692" sldId="283"/>
            <ac:spMk id="5" creationId="{B08844D4-629C-16B3-E50B-599A2D7FE9CD}"/>
          </ac:spMkLst>
        </pc:spChg>
        <pc:spChg chg="del">
          <ac:chgData name="Inyoung OH" userId="dd04d54c897460e9" providerId="LiveId" clId="{5CD25753-A126-4772-89A0-37C453BD2BFB}" dt="2026-09-04T05:43:24.561" v="24667" actId="478"/>
          <ac:spMkLst>
            <pc:docMk/>
            <pc:sldMk cId="739255692" sldId="283"/>
            <ac:spMk id="7" creationId="{01E8A5A6-7446-2694-8934-EC4159D3025B}"/>
          </ac:spMkLst>
        </pc:spChg>
        <pc:picChg chg="add mod modCrop">
          <ac:chgData name="Inyoung OH" userId="dd04d54c897460e9" providerId="LiveId" clId="{5CD25753-A126-4772-89A0-37C453BD2BFB}" dt="2026-09-04T06:23:56.908" v="24866" actId="1036"/>
          <ac:picMkLst>
            <pc:docMk/>
            <pc:sldMk cId="739255692" sldId="283"/>
            <ac:picMk id="6" creationId="{956DFF71-B621-48D1-760B-8CA0CC61848B}"/>
          </ac:picMkLst>
        </pc:picChg>
      </pc:sldChg>
      <pc:sldChg chg="addSp delSp modSp add mod">
        <pc:chgData name="Inyoung OH" userId="dd04d54c897460e9" providerId="LiveId" clId="{5CD25753-A126-4772-89A0-37C453BD2BFB}" dt="2026-09-04T06:24:30.249" v="24876" actId="1038"/>
        <pc:sldMkLst>
          <pc:docMk/>
          <pc:sldMk cId="3177043424" sldId="284"/>
        </pc:sldMkLst>
        <pc:spChg chg="add">
          <ac:chgData name="Inyoung OH" userId="dd04d54c897460e9" providerId="LiveId" clId="{5CD25753-A126-4772-89A0-37C453BD2BFB}" dt="2026-09-04T05:43:29.362" v="24670" actId="22"/>
          <ac:spMkLst>
            <pc:docMk/>
            <pc:sldMk cId="3177043424" sldId="284"/>
            <ac:spMk id="3" creationId="{35C8EA89-6814-4E45-5491-8AA7DB3E9D7F}"/>
          </ac:spMkLst>
        </pc:spChg>
        <pc:spChg chg="del">
          <ac:chgData name="Inyoung OH" userId="dd04d54c897460e9" providerId="LiveId" clId="{5CD25753-A126-4772-89A0-37C453BD2BFB}" dt="2026-09-04T05:43:28.140" v="24669" actId="478"/>
          <ac:spMkLst>
            <pc:docMk/>
            <pc:sldMk cId="3177043424" sldId="284"/>
            <ac:spMk id="10" creationId="{3BA7E4B1-8738-CB6F-CAB2-86208A3DFF28}"/>
          </ac:spMkLst>
        </pc:spChg>
        <pc:picChg chg="add mod modCrop">
          <ac:chgData name="Inyoung OH" userId="dd04d54c897460e9" providerId="LiveId" clId="{5CD25753-A126-4772-89A0-37C453BD2BFB}" dt="2026-09-04T06:24:30.249" v="24876" actId="1038"/>
          <ac:picMkLst>
            <pc:docMk/>
            <pc:sldMk cId="3177043424" sldId="284"/>
            <ac:picMk id="5" creationId="{AD0B79C4-4812-4ED9-3A9D-FC4D9BF8A852}"/>
          </ac:picMkLst>
        </pc:picChg>
      </pc:sldChg>
      <pc:sldChg chg="addSp delSp modSp add mod">
        <pc:chgData name="Inyoung OH" userId="dd04d54c897460e9" providerId="LiveId" clId="{5CD25753-A126-4772-89A0-37C453BD2BFB}" dt="2026-09-04T06:24:59.954" v="24893" actId="1035"/>
        <pc:sldMkLst>
          <pc:docMk/>
          <pc:sldMk cId="478687945" sldId="285"/>
        </pc:sldMkLst>
        <pc:spChg chg="add">
          <ac:chgData name="Inyoung OH" userId="dd04d54c897460e9" providerId="LiveId" clId="{5CD25753-A126-4772-89A0-37C453BD2BFB}" dt="2026-09-04T05:43:33.605" v="24672" actId="22"/>
          <ac:spMkLst>
            <pc:docMk/>
            <pc:sldMk cId="478687945" sldId="285"/>
            <ac:spMk id="4" creationId="{BA59CDB3-E9FE-C6C2-8D74-09D695522074}"/>
          </ac:spMkLst>
        </pc:spChg>
        <pc:spChg chg="del">
          <ac:chgData name="Inyoung OH" userId="dd04d54c897460e9" providerId="LiveId" clId="{5CD25753-A126-4772-89A0-37C453BD2BFB}" dt="2026-09-04T05:43:32.413" v="24671" actId="478"/>
          <ac:spMkLst>
            <pc:docMk/>
            <pc:sldMk cId="478687945" sldId="285"/>
            <ac:spMk id="6" creationId="{A3A3CB57-5E93-49F6-CA42-7BCF9AF7ED16}"/>
          </ac:spMkLst>
        </pc:spChg>
        <pc:picChg chg="add mod modCrop">
          <ac:chgData name="Inyoung OH" userId="dd04d54c897460e9" providerId="LiveId" clId="{5CD25753-A126-4772-89A0-37C453BD2BFB}" dt="2026-09-04T06:24:59.954" v="24893" actId="1035"/>
          <ac:picMkLst>
            <pc:docMk/>
            <pc:sldMk cId="478687945" sldId="285"/>
            <ac:picMk id="5" creationId="{34E031FF-93A3-84D4-50AA-FDE0782BAA94}"/>
          </ac:picMkLst>
        </pc:picChg>
      </pc:sldChg>
      <pc:sldChg chg="addSp modSp add mod">
        <pc:chgData name="Inyoung OH" userId="dd04d54c897460e9" providerId="LiveId" clId="{5CD25753-A126-4772-89A0-37C453BD2BFB}" dt="2026-09-04T06:25:33.524" v="24902" actId="1038"/>
        <pc:sldMkLst>
          <pc:docMk/>
          <pc:sldMk cId="2367720452" sldId="286"/>
        </pc:sldMkLst>
        <pc:spChg chg="mod">
          <ac:chgData name="Inyoung OH" userId="dd04d54c897460e9" providerId="LiveId" clId="{5CD25753-A126-4772-89A0-37C453BD2BFB}" dt="2026-09-04T05:43:51.805" v="24675" actId="20577"/>
          <ac:spMkLst>
            <pc:docMk/>
            <pc:sldMk cId="2367720452" sldId="286"/>
            <ac:spMk id="7" creationId="{0B18345D-33A3-FD58-344D-6CC70BAAE1B1}"/>
          </ac:spMkLst>
        </pc:spChg>
        <pc:picChg chg="add mod modCrop">
          <ac:chgData name="Inyoung OH" userId="dd04d54c897460e9" providerId="LiveId" clId="{5CD25753-A126-4772-89A0-37C453BD2BFB}" dt="2026-09-04T06:25:33.524" v="24902" actId="1038"/>
          <ac:picMkLst>
            <pc:docMk/>
            <pc:sldMk cId="2367720452" sldId="286"/>
            <ac:picMk id="2" creationId="{9C42B67D-2CFC-0619-A0B7-6E283157154A}"/>
          </ac:picMkLst>
        </pc:picChg>
      </pc:sldChg>
      <pc:sldChg chg="addSp modSp add mod">
        <pc:chgData name="Inyoung OH" userId="dd04d54c897460e9" providerId="LiveId" clId="{5CD25753-A126-4772-89A0-37C453BD2BFB}" dt="2026-09-04T06:26:37.364" v="24917" actId="1035"/>
        <pc:sldMkLst>
          <pc:docMk/>
          <pc:sldMk cId="2550213939" sldId="287"/>
        </pc:sldMkLst>
        <pc:spChg chg="mod">
          <ac:chgData name="Inyoung OH" userId="dd04d54c897460e9" providerId="LiveId" clId="{5CD25753-A126-4772-89A0-37C453BD2BFB}" dt="2026-09-04T05:43:57.119" v="24677" actId="20577"/>
          <ac:spMkLst>
            <pc:docMk/>
            <pc:sldMk cId="2550213939" sldId="287"/>
            <ac:spMk id="5" creationId="{08FCA6DB-3364-5164-2DA2-2A643A40211D}"/>
          </ac:spMkLst>
        </pc:spChg>
        <pc:picChg chg="add mod modCrop">
          <ac:chgData name="Inyoung OH" userId="dd04d54c897460e9" providerId="LiveId" clId="{5CD25753-A126-4772-89A0-37C453BD2BFB}" dt="2026-09-04T06:26:37.364" v="24917" actId="1035"/>
          <ac:picMkLst>
            <pc:docMk/>
            <pc:sldMk cId="2550213939" sldId="287"/>
            <ac:picMk id="6" creationId="{78B0AFDD-7CD1-2BDF-10F0-C9A98157A6F8}"/>
          </ac:picMkLst>
        </pc:picChg>
      </pc:sldChg>
      <pc:sldChg chg="addSp modSp add mod">
        <pc:chgData name="Inyoung OH" userId="dd04d54c897460e9" providerId="LiveId" clId="{5CD25753-A126-4772-89A0-37C453BD2BFB}" dt="2026-09-04T06:27:02.753" v="24937" actId="1037"/>
        <pc:sldMkLst>
          <pc:docMk/>
          <pc:sldMk cId="4146399161" sldId="288"/>
        </pc:sldMkLst>
        <pc:spChg chg="mod">
          <ac:chgData name="Inyoung OH" userId="dd04d54c897460e9" providerId="LiveId" clId="{5CD25753-A126-4772-89A0-37C453BD2BFB}" dt="2026-09-04T05:44:00.979" v="24679" actId="20577"/>
          <ac:spMkLst>
            <pc:docMk/>
            <pc:sldMk cId="4146399161" sldId="288"/>
            <ac:spMk id="5" creationId="{70CC3570-5565-9064-86A3-53F1144454F9}"/>
          </ac:spMkLst>
        </pc:spChg>
        <pc:picChg chg="add mod modCrop">
          <ac:chgData name="Inyoung OH" userId="dd04d54c897460e9" providerId="LiveId" clId="{5CD25753-A126-4772-89A0-37C453BD2BFB}" dt="2026-09-04T06:27:02.753" v="24937" actId="1037"/>
          <ac:picMkLst>
            <pc:docMk/>
            <pc:sldMk cId="4146399161" sldId="288"/>
            <ac:picMk id="6" creationId="{98145466-53A3-1B47-75AE-2BD0F125D84B}"/>
          </ac:picMkLst>
        </pc:picChg>
      </pc:sldChg>
      <pc:sldChg chg="addSp modSp add mod">
        <pc:chgData name="Inyoung OH" userId="dd04d54c897460e9" providerId="LiveId" clId="{5CD25753-A126-4772-89A0-37C453BD2BFB}" dt="2026-09-04T06:27:29.379" v="24947" actId="1038"/>
        <pc:sldMkLst>
          <pc:docMk/>
          <pc:sldMk cId="1910763464" sldId="289"/>
        </pc:sldMkLst>
        <pc:spChg chg="mod">
          <ac:chgData name="Inyoung OH" userId="dd04d54c897460e9" providerId="LiveId" clId="{5CD25753-A126-4772-89A0-37C453BD2BFB}" dt="2026-09-04T05:44:04.975" v="24681" actId="20577"/>
          <ac:spMkLst>
            <pc:docMk/>
            <pc:sldMk cId="1910763464" sldId="289"/>
            <ac:spMk id="5" creationId="{06E0FF66-8870-4410-A978-6A7B2CC1F2CC}"/>
          </ac:spMkLst>
        </pc:spChg>
        <pc:picChg chg="add mod modCrop">
          <ac:chgData name="Inyoung OH" userId="dd04d54c897460e9" providerId="LiveId" clId="{5CD25753-A126-4772-89A0-37C453BD2BFB}" dt="2026-09-04T06:27:29.379" v="24947" actId="1038"/>
          <ac:picMkLst>
            <pc:docMk/>
            <pc:sldMk cId="1910763464" sldId="289"/>
            <ac:picMk id="6" creationId="{E0AD7528-2E65-0B5A-72B1-3CB26258B4EC}"/>
          </ac:picMkLst>
        </pc:picChg>
      </pc:sldChg>
      <pc:sldChg chg="addSp modSp add mod">
        <pc:chgData name="Inyoung OH" userId="dd04d54c897460e9" providerId="LiveId" clId="{5CD25753-A126-4772-89A0-37C453BD2BFB}" dt="2026-09-04T06:27:53.624" v="24963" actId="1036"/>
        <pc:sldMkLst>
          <pc:docMk/>
          <pc:sldMk cId="3923397407" sldId="290"/>
        </pc:sldMkLst>
        <pc:spChg chg="mod">
          <ac:chgData name="Inyoung OH" userId="dd04d54c897460e9" providerId="LiveId" clId="{5CD25753-A126-4772-89A0-37C453BD2BFB}" dt="2026-09-04T05:44:09.388" v="24685" actId="20577"/>
          <ac:spMkLst>
            <pc:docMk/>
            <pc:sldMk cId="3923397407" sldId="290"/>
            <ac:spMk id="3" creationId="{4C2B0157-01E1-3491-B89A-9FFFA2775A9F}"/>
          </ac:spMkLst>
        </pc:spChg>
        <pc:picChg chg="add mod modCrop">
          <ac:chgData name="Inyoung OH" userId="dd04d54c897460e9" providerId="LiveId" clId="{5CD25753-A126-4772-89A0-37C453BD2BFB}" dt="2026-09-04T06:27:53.624" v="24963" actId="1036"/>
          <ac:picMkLst>
            <pc:docMk/>
            <pc:sldMk cId="3923397407" sldId="290"/>
            <ac:picMk id="5" creationId="{094C5949-82F0-594B-EE1D-590093062C69}"/>
          </ac:picMkLst>
        </pc:picChg>
      </pc:sldChg>
      <pc:sldChg chg="addSp modSp add mod">
        <pc:chgData name="Inyoung OH" userId="dd04d54c897460e9" providerId="LiveId" clId="{5CD25753-A126-4772-89A0-37C453BD2BFB}" dt="2026-09-04T06:28:17.066" v="24980" actId="1036"/>
        <pc:sldMkLst>
          <pc:docMk/>
          <pc:sldMk cId="3207594922" sldId="291"/>
        </pc:sldMkLst>
        <pc:spChg chg="mod">
          <ac:chgData name="Inyoung OH" userId="dd04d54c897460e9" providerId="LiveId" clId="{5CD25753-A126-4772-89A0-37C453BD2BFB}" dt="2026-09-04T05:44:12.818" v="24687" actId="20577"/>
          <ac:spMkLst>
            <pc:docMk/>
            <pc:sldMk cId="3207594922" sldId="291"/>
            <ac:spMk id="4" creationId="{25873C60-C04B-714C-F9E2-884DE9797979}"/>
          </ac:spMkLst>
        </pc:spChg>
        <pc:picChg chg="add mod modCrop">
          <ac:chgData name="Inyoung OH" userId="dd04d54c897460e9" providerId="LiveId" clId="{5CD25753-A126-4772-89A0-37C453BD2BFB}" dt="2026-09-04T06:28:17.066" v="24980" actId="1036"/>
          <ac:picMkLst>
            <pc:docMk/>
            <pc:sldMk cId="3207594922" sldId="291"/>
            <ac:picMk id="5" creationId="{023D3D16-A845-BE51-E070-1F78292A2DE1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H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085D37-442A-483A-BA53-A88B3FC5CE5D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68413" y="1143000"/>
            <a:ext cx="43211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H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54BE22-2B22-466E-8B55-A2B0AB57E50F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205729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1pPr>
    <a:lvl2pPr marL="1250899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2pPr>
    <a:lvl3pPr marL="2501798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3pPr>
    <a:lvl4pPr marL="3752698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4pPr>
    <a:lvl5pPr marL="5003597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5pPr>
    <a:lvl6pPr marL="6254496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6pPr>
    <a:lvl7pPr marL="7505395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7pPr>
    <a:lvl8pPr marL="8756294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8pPr>
    <a:lvl9pPr marL="10007194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00300" y="3741210"/>
            <a:ext cx="27203400" cy="7958667"/>
          </a:xfrm>
        </p:spPr>
        <p:txBody>
          <a:bodyPr anchor="b"/>
          <a:lstStyle>
            <a:lvl1pPr algn="ctr">
              <a:defRPr sz="20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00500" y="12006793"/>
            <a:ext cx="24003000" cy="5519207"/>
          </a:xfrm>
        </p:spPr>
        <p:txBody>
          <a:bodyPr/>
          <a:lstStyle>
            <a:lvl1pPr marL="0" indent="0" algn="ctr">
              <a:buNone/>
              <a:defRPr sz="8000"/>
            </a:lvl1pPr>
            <a:lvl2pPr marL="1523985" indent="0" algn="ctr">
              <a:buNone/>
              <a:defRPr sz="6667"/>
            </a:lvl2pPr>
            <a:lvl3pPr marL="3047970" indent="0" algn="ctr">
              <a:buNone/>
              <a:defRPr sz="6000"/>
            </a:lvl3pPr>
            <a:lvl4pPr marL="4571954" indent="0" algn="ctr">
              <a:buNone/>
              <a:defRPr sz="5333"/>
            </a:lvl4pPr>
            <a:lvl5pPr marL="6095939" indent="0" algn="ctr">
              <a:buNone/>
              <a:defRPr sz="5333"/>
            </a:lvl5pPr>
            <a:lvl6pPr marL="7619924" indent="0" algn="ctr">
              <a:buNone/>
              <a:defRPr sz="5333"/>
            </a:lvl6pPr>
            <a:lvl7pPr marL="9143909" indent="0" algn="ctr">
              <a:buNone/>
              <a:defRPr sz="5333"/>
            </a:lvl7pPr>
            <a:lvl8pPr marL="10667893" indent="0" algn="ctr">
              <a:buNone/>
              <a:defRPr sz="5333"/>
            </a:lvl8pPr>
            <a:lvl9pPr marL="12191878" indent="0" algn="ctr">
              <a:buNone/>
              <a:defRPr sz="533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764270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809714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3608" y="5699132"/>
            <a:ext cx="27603450" cy="9509123"/>
          </a:xfrm>
        </p:spPr>
        <p:txBody>
          <a:bodyPr anchor="b"/>
          <a:lstStyle>
            <a:lvl1pPr>
              <a:defRPr sz="20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83608" y="15298215"/>
            <a:ext cx="27603450" cy="5000623"/>
          </a:xfrm>
        </p:spPr>
        <p:txBody>
          <a:bodyPr/>
          <a:lstStyle>
            <a:lvl1pPr marL="0" indent="0">
              <a:buNone/>
              <a:defRPr sz="8000">
                <a:solidFill>
                  <a:schemeClr val="tx1">
                    <a:tint val="82000"/>
                  </a:schemeClr>
                </a:solidFill>
              </a:defRPr>
            </a:lvl1pPr>
            <a:lvl2pPr marL="1523985" indent="0">
              <a:buNone/>
              <a:defRPr sz="6667">
                <a:solidFill>
                  <a:schemeClr val="tx1">
                    <a:tint val="82000"/>
                  </a:schemeClr>
                </a:solidFill>
              </a:defRPr>
            </a:lvl2pPr>
            <a:lvl3pPr marL="3047970" indent="0">
              <a:buNone/>
              <a:defRPr sz="6000">
                <a:solidFill>
                  <a:schemeClr val="tx1">
                    <a:tint val="82000"/>
                  </a:schemeClr>
                </a:solidFill>
              </a:defRPr>
            </a:lvl3pPr>
            <a:lvl4pPr marL="4571954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4pPr>
            <a:lvl5pPr marL="6095939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5pPr>
            <a:lvl6pPr marL="7619924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6pPr>
            <a:lvl7pPr marL="9143909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7pPr>
            <a:lvl8pPr marL="10667893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8pPr>
            <a:lvl9pPr marL="12191878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333448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00275" y="6085417"/>
            <a:ext cx="13601700" cy="145044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025" y="6085417"/>
            <a:ext cx="13601700" cy="145044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192140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3" y="1217089"/>
            <a:ext cx="27603450" cy="44185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4447" y="5603877"/>
            <a:ext cx="13539190" cy="2746373"/>
          </a:xfrm>
        </p:spPr>
        <p:txBody>
          <a:bodyPr anchor="b"/>
          <a:lstStyle>
            <a:lvl1pPr marL="0" indent="0">
              <a:buNone/>
              <a:defRPr sz="8000" b="1"/>
            </a:lvl1pPr>
            <a:lvl2pPr marL="1523985" indent="0">
              <a:buNone/>
              <a:defRPr sz="6667" b="1"/>
            </a:lvl2pPr>
            <a:lvl3pPr marL="3047970" indent="0">
              <a:buNone/>
              <a:defRPr sz="6000" b="1"/>
            </a:lvl3pPr>
            <a:lvl4pPr marL="4571954" indent="0">
              <a:buNone/>
              <a:defRPr sz="5333" b="1"/>
            </a:lvl4pPr>
            <a:lvl5pPr marL="6095939" indent="0">
              <a:buNone/>
              <a:defRPr sz="5333" b="1"/>
            </a:lvl5pPr>
            <a:lvl6pPr marL="7619924" indent="0">
              <a:buNone/>
              <a:defRPr sz="5333" b="1"/>
            </a:lvl6pPr>
            <a:lvl7pPr marL="9143909" indent="0">
              <a:buNone/>
              <a:defRPr sz="5333" b="1"/>
            </a:lvl7pPr>
            <a:lvl8pPr marL="10667893" indent="0">
              <a:buNone/>
              <a:defRPr sz="5333" b="1"/>
            </a:lvl8pPr>
            <a:lvl9pPr marL="12191878" indent="0">
              <a:buNone/>
              <a:defRPr sz="5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4447" y="8350250"/>
            <a:ext cx="13539190" cy="1228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202027" y="5603877"/>
            <a:ext cx="13605869" cy="2746373"/>
          </a:xfrm>
        </p:spPr>
        <p:txBody>
          <a:bodyPr anchor="b"/>
          <a:lstStyle>
            <a:lvl1pPr marL="0" indent="0">
              <a:buNone/>
              <a:defRPr sz="8000" b="1"/>
            </a:lvl1pPr>
            <a:lvl2pPr marL="1523985" indent="0">
              <a:buNone/>
              <a:defRPr sz="6667" b="1"/>
            </a:lvl2pPr>
            <a:lvl3pPr marL="3047970" indent="0">
              <a:buNone/>
              <a:defRPr sz="6000" b="1"/>
            </a:lvl3pPr>
            <a:lvl4pPr marL="4571954" indent="0">
              <a:buNone/>
              <a:defRPr sz="5333" b="1"/>
            </a:lvl4pPr>
            <a:lvl5pPr marL="6095939" indent="0">
              <a:buNone/>
              <a:defRPr sz="5333" b="1"/>
            </a:lvl5pPr>
            <a:lvl6pPr marL="7619924" indent="0">
              <a:buNone/>
              <a:defRPr sz="5333" b="1"/>
            </a:lvl6pPr>
            <a:lvl7pPr marL="9143909" indent="0">
              <a:buNone/>
              <a:defRPr sz="5333" b="1"/>
            </a:lvl7pPr>
            <a:lvl8pPr marL="10667893" indent="0">
              <a:buNone/>
              <a:defRPr sz="5333" b="1"/>
            </a:lvl8pPr>
            <a:lvl9pPr marL="12191878" indent="0">
              <a:buNone/>
              <a:defRPr sz="5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202027" y="8350250"/>
            <a:ext cx="13605869" cy="1228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45104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884267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364049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4" y="1524000"/>
            <a:ext cx="10322123" cy="5334000"/>
          </a:xfrm>
        </p:spPr>
        <p:txBody>
          <a:bodyPr anchor="b"/>
          <a:lstStyle>
            <a:lvl1pPr>
              <a:defRPr sz="106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605869" y="3291422"/>
            <a:ext cx="16202025" cy="16245417"/>
          </a:xfrm>
        </p:spPr>
        <p:txBody>
          <a:bodyPr/>
          <a:lstStyle>
            <a:lvl1pPr>
              <a:defRPr sz="10667"/>
            </a:lvl1pPr>
            <a:lvl2pPr>
              <a:defRPr sz="9333"/>
            </a:lvl2pPr>
            <a:lvl3pPr>
              <a:defRPr sz="8000"/>
            </a:lvl3pPr>
            <a:lvl4pPr>
              <a:defRPr sz="6667"/>
            </a:lvl4pPr>
            <a:lvl5pPr>
              <a:defRPr sz="6667"/>
            </a:lvl5pPr>
            <a:lvl6pPr>
              <a:defRPr sz="6667"/>
            </a:lvl6pPr>
            <a:lvl7pPr>
              <a:defRPr sz="6667"/>
            </a:lvl7pPr>
            <a:lvl8pPr>
              <a:defRPr sz="6667"/>
            </a:lvl8pPr>
            <a:lvl9pPr>
              <a:defRPr sz="6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04444" y="6858000"/>
            <a:ext cx="10322123" cy="12705293"/>
          </a:xfrm>
        </p:spPr>
        <p:txBody>
          <a:bodyPr/>
          <a:lstStyle>
            <a:lvl1pPr marL="0" indent="0">
              <a:buNone/>
              <a:defRPr sz="5333"/>
            </a:lvl1pPr>
            <a:lvl2pPr marL="1523985" indent="0">
              <a:buNone/>
              <a:defRPr sz="4667"/>
            </a:lvl2pPr>
            <a:lvl3pPr marL="3047970" indent="0">
              <a:buNone/>
              <a:defRPr sz="4000"/>
            </a:lvl3pPr>
            <a:lvl4pPr marL="4571954" indent="0">
              <a:buNone/>
              <a:defRPr sz="3333"/>
            </a:lvl4pPr>
            <a:lvl5pPr marL="6095939" indent="0">
              <a:buNone/>
              <a:defRPr sz="3333"/>
            </a:lvl5pPr>
            <a:lvl6pPr marL="7619924" indent="0">
              <a:buNone/>
              <a:defRPr sz="3333"/>
            </a:lvl6pPr>
            <a:lvl7pPr marL="9143909" indent="0">
              <a:buNone/>
              <a:defRPr sz="3333"/>
            </a:lvl7pPr>
            <a:lvl8pPr marL="10667893" indent="0">
              <a:buNone/>
              <a:defRPr sz="3333"/>
            </a:lvl8pPr>
            <a:lvl9pPr marL="12191878" indent="0">
              <a:buNone/>
              <a:defRPr sz="3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371181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4" y="1524000"/>
            <a:ext cx="10322123" cy="5334000"/>
          </a:xfrm>
        </p:spPr>
        <p:txBody>
          <a:bodyPr anchor="b"/>
          <a:lstStyle>
            <a:lvl1pPr>
              <a:defRPr sz="106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605869" y="3291422"/>
            <a:ext cx="16202025" cy="16245417"/>
          </a:xfrm>
        </p:spPr>
        <p:txBody>
          <a:bodyPr anchor="t"/>
          <a:lstStyle>
            <a:lvl1pPr marL="0" indent="0">
              <a:buNone/>
              <a:defRPr sz="10667"/>
            </a:lvl1pPr>
            <a:lvl2pPr marL="1523985" indent="0">
              <a:buNone/>
              <a:defRPr sz="9333"/>
            </a:lvl2pPr>
            <a:lvl3pPr marL="3047970" indent="0">
              <a:buNone/>
              <a:defRPr sz="8000"/>
            </a:lvl3pPr>
            <a:lvl4pPr marL="4571954" indent="0">
              <a:buNone/>
              <a:defRPr sz="6667"/>
            </a:lvl4pPr>
            <a:lvl5pPr marL="6095939" indent="0">
              <a:buNone/>
              <a:defRPr sz="6667"/>
            </a:lvl5pPr>
            <a:lvl6pPr marL="7619924" indent="0">
              <a:buNone/>
              <a:defRPr sz="6667"/>
            </a:lvl6pPr>
            <a:lvl7pPr marL="9143909" indent="0">
              <a:buNone/>
              <a:defRPr sz="6667"/>
            </a:lvl7pPr>
            <a:lvl8pPr marL="10667893" indent="0">
              <a:buNone/>
              <a:defRPr sz="6667"/>
            </a:lvl8pPr>
            <a:lvl9pPr marL="12191878" indent="0">
              <a:buNone/>
              <a:defRPr sz="666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04444" y="6858000"/>
            <a:ext cx="10322123" cy="12705293"/>
          </a:xfrm>
        </p:spPr>
        <p:txBody>
          <a:bodyPr/>
          <a:lstStyle>
            <a:lvl1pPr marL="0" indent="0">
              <a:buNone/>
              <a:defRPr sz="5333"/>
            </a:lvl1pPr>
            <a:lvl2pPr marL="1523985" indent="0">
              <a:buNone/>
              <a:defRPr sz="4667"/>
            </a:lvl2pPr>
            <a:lvl3pPr marL="3047970" indent="0">
              <a:buNone/>
              <a:defRPr sz="4000"/>
            </a:lvl3pPr>
            <a:lvl4pPr marL="4571954" indent="0">
              <a:buNone/>
              <a:defRPr sz="3333"/>
            </a:lvl4pPr>
            <a:lvl5pPr marL="6095939" indent="0">
              <a:buNone/>
              <a:defRPr sz="3333"/>
            </a:lvl5pPr>
            <a:lvl6pPr marL="7619924" indent="0">
              <a:buNone/>
              <a:defRPr sz="3333"/>
            </a:lvl6pPr>
            <a:lvl7pPr marL="9143909" indent="0">
              <a:buNone/>
              <a:defRPr sz="3333"/>
            </a:lvl7pPr>
            <a:lvl8pPr marL="10667893" indent="0">
              <a:buNone/>
              <a:defRPr sz="3333"/>
            </a:lvl8pPr>
            <a:lvl9pPr marL="12191878" indent="0">
              <a:buNone/>
              <a:defRPr sz="3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997663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768682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2902864" y="1217084"/>
            <a:ext cx="6900863" cy="1937279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00277" y="1217084"/>
            <a:ext cx="20302538" cy="1937279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2044827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00275" y="1217089"/>
            <a:ext cx="27603450" cy="44185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0275" y="6085417"/>
            <a:ext cx="27603450" cy="145044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00275" y="21187839"/>
            <a:ext cx="7200900" cy="12170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2DEBD9-05C0-499F-935D-3BD540B8ADEE}" type="datetimeFigureOut">
              <a:rPr lang="en-HK" smtClean="0"/>
              <a:t>4/9/2026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01325" y="21187839"/>
            <a:ext cx="10801350" cy="12170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602825" y="21187839"/>
            <a:ext cx="7200900" cy="12170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4062085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3047970" rtl="0" eaLnBrk="1" latinLnBrk="0" hangingPunct="1">
        <a:lnSpc>
          <a:spcPct val="90000"/>
        </a:lnSpc>
        <a:spcBef>
          <a:spcPct val="0"/>
        </a:spcBef>
        <a:buNone/>
        <a:defRPr sz="146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61992" indent="-761992" algn="l" defTabSz="3047970" rtl="0" eaLnBrk="1" latinLnBrk="0" hangingPunct="1">
        <a:lnSpc>
          <a:spcPct val="90000"/>
        </a:lnSpc>
        <a:spcBef>
          <a:spcPts val="3333"/>
        </a:spcBef>
        <a:buFont typeface="Arial" panose="020B0604020202020204" pitchFamily="34" charset="0"/>
        <a:buChar char="•"/>
        <a:defRPr sz="9333" kern="1200">
          <a:solidFill>
            <a:schemeClr val="tx1"/>
          </a:solidFill>
          <a:latin typeface="+mn-lt"/>
          <a:ea typeface="+mn-ea"/>
          <a:cs typeface="+mn-cs"/>
        </a:defRPr>
      </a:lvl1pPr>
      <a:lvl2pPr marL="2285977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8000" kern="1200">
          <a:solidFill>
            <a:schemeClr val="tx1"/>
          </a:solidFill>
          <a:latin typeface="+mn-lt"/>
          <a:ea typeface="+mn-ea"/>
          <a:cs typeface="+mn-cs"/>
        </a:defRPr>
      </a:lvl2pPr>
      <a:lvl3pPr marL="3809962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667" kern="1200">
          <a:solidFill>
            <a:schemeClr val="tx1"/>
          </a:solidFill>
          <a:latin typeface="+mn-lt"/>
          <a:ea typeface="+mn-ea"/>
          <a:cs typeface="+mn-cs"/>
        </a:defRPr>
      </a:lvl3pPr>
      <a:lvl4pPr marL="5333947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4pPr>
      <a:lvl5pPr marL="6857931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5pPr>
      <a:lvl6pPr marL="8381916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6pPr>
      <a:lvl7pPr marL="9905901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7pPr>
      <a:lvl8pPr marL="11429886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8pPr>
      <a:lvl9pPr marL="12953870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1pPr>
      <a:lvl2pPr marL="1523985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2pPr>
      <a:lvl3pPr marL="3047970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3pPr>
      <a:lvl4pPr marL="4571954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4pPr>
      <a:lvl5pPr marL="6095939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5pPr>
      <a:lvl6pPr marL="7619924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6pPr>
      <a:lvl7pPr marL="9143909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7pPr>
      <a:lvl8pPr marL="10667893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8pPr>
      <a:lvl9pPr marL="12191878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2F92A-39B8-62A5-71BC-CF7E3FF536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ctr">
            <a:normAutofit/>
          </a:bodyPr>
          <a:lstStyle/>
          <a:p>
            <a:pPr>
              <a:lnSpc>
                <a:spcPct val="200000"/>
              </a:lnSpc>
            </a:pPr>
            <a:r>
              <a:rPr lang="en-US" sz="10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Raw </a:t>
            </a:r>
            <a:r>
              <a:rPr lang="en-US" sz="10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images_Figures_CMI</a:t>
            </a:r>
            <a:r>
              <a:rPr lang="en-US" sz="10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2026</a:t>
            </a:r>
            <a:endParaRPr lang="en-HK" sz="10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6AA45B-BFC4-5C4E-7143-377D3AE1EE4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anchor="ctr"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Title of manuscript: Glycolytic enzymes play important roles in innate immune memory of neuroimmune responses triggered by systemic inflammation</a:t>
            </a:r>
            <a:endParaRPr lang="en-HK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10485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792BC1-E501-743D-501C-36C653EDC9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F853E7B-7D03-3166-DCDB-7BF21E3C0AB2}"/>
              </a:ext>
            </a:extLst>
          </p:cNvPr>
          <p:cNvSpPr txBox="1"/>
          <p:nvPr/>
        </p:nvSpPr>
        <p:spPr>
          <a:xfrm>
            <a:off x="488310" y="339932"/>
            <a:ext cx="1727139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7.B</a:t>
            </a:r>
            <a:endParaRPr lang="en-HK" sz="4050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53C5981-1CE8-C209-3683-C7B2EB774C91}"/>
              </a:ext>
            </a:extLst>
          </p:cNvPr>
          <p:cNvSpPr/>
          <p:nvPr/>
        </p:nvSpPr>
        <p:spPr>
          <a:xfrm>
            <a:off x="0" y="2472268"/>
            <a:ext cx="32004000" cy="160528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43344F3-E655-FACC-EBDB-4F210117251D}"/>
              </a:ext>
            </a:extLst>
          </p:cNvPr>
          <p:cNvSpPr txBox="1"/>
          <p:nvPr/>
        </p:nvSpPr>
        <p:spPr>
          <a:xfrm>
            <a:off x="109588" y="2544643"/>
            <a:ext cx="113351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[Iba1-shPfk + mt-</a:t>
            </a:r>
            <a:r>
              <a:rPr lang="en-US" sz="3600" b="1" dirty="0" err="1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] + 2xLPS [PID (28 + 14)], DG</a:t>
            </a:r>
            <a:endParaRPr lang="en-HK" sz="3600" b="1" dirty="0">
              <a:solidFill>
                <a:schemeClr val="tx2">
                  <a:lumMod val="10000"/>
                  <a:lumOff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551F43E-3602-7AAA-C37E-28A53E6A0ADF}"/>
              </a:ext>
            </a:extLst>
          </p:cNvPr>
          <p:cNvSpPr txBox="1">
            <a:spLocks/>
          </p:cNvSpPr>
          <p:nvPr/>
        </p:nvSpPr>
        <p:spPr>
          <a:xfrm>
            <a:off x="26315475" y="2532722"/>
            <a:ext cx="5180528" cy="1095306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LSM 900, 40x, z stacks</a:t>
            </a:r>
            <a:endParaRPr lang="en-HK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57E46B6-C392-A6E0-25A1-149B38F3F19A}"/>
              </a:ext>
            </a:extLst>
          </p:cNvPr>
          <p:cNvSpPr txBox="1">
            <a:spLocks/>
          </p:cNvSpPr>
          <p:nvPr/>
        </p:nvSpPr>
        <p:spPr>
          <a:xfrm>
            <a:off x="3181957" y="3685639"/>
            <a:ext cx="2072267" cy="646331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merged</a:t>
            </a:r>
            <a:endParaRPr lang="en-HK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F8C2FF3-D5F6-B715-191E-2EC45AF9496F}"/>
              </a:ext>
            </a:extLst>
          </p:cNvPr>
          <p:cNvSpPr txBox="1">
            <a:spLocks/>
          </p:cNvSpPr>
          <p:nvPr/>
        </p:nvSpPr>
        <p:spPr>
          <a:xfrm>
            <a:off x="16507830" y="3360307"/>
            <a:ext cx="2194410" cy="1290198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Hoechst</a:t>
            </a:r>
            <a:endParaRPr lang="en-HK" sz="3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2600969C-75FE-429B-9434-6D8A8AA77A98}"/>
              </a:ext>
            </a:extLst>
          </p:cNvPr>
          <p:cNvSpPr txBox="1">
            <a:spLocks/>
          </p:cNvSpPr>
          <p:nvPr/>
        </p:nvSpPr>
        <p:spPr>
          <a:xfrm>
            <a:off x="20084278" y="3495774"/>
            <a:ext cx="2882703" cy="983333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mt-</a:t>
            </a:r>
            <a:r>
              <a:rPr lang="en-US" sz="36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587CAC6C-86E9-6209-F3B9-DCA3D437B1D6}"/>
              </a:ext>
            </a:extLst>
          </p:cNvPr>
          <p:cNvSpPr txBox="1">
            <a:spLocks/>
          </p:cNvSpPr>
          <p:nvPr/>
        </p:nvSpPr>
        <p:spPr>
          <a:xfrm>
            <a:off x="28644387" y="3814524"/>
            <a:ext cx="1672773" cy="429768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DD01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Iba1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08E043F5-85FF-3602-66C8-64C9F861F946}"/>
              </a:ext>
            </a:extLst>
          </p:cNvPr>
          <p:cNvSpPr txBox="1">
            <a:spLocks/>
          </p:cNvSpPr>
          <p:nvPr/>
        </p:nvSpPr>
        <p:spPr>
          <a:xfrm>
            <a:off x="24122348" y="3633148"/>
            <a:ext cx="2801646" cy="685366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mt-</a:t>
            </a:r>
            <a:r>
              <a:rPr lang="en-US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endParaRPr lang="en-HK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B3C66B89-50EA-5EE8-CBC2-AD6D33341D99}"/>
              </a:ext>
            </a:extLst>
          </p:cNvPr>
          <p:cNvSpPr txBox="1">
            <a:spLocks/>
          </p:cNvSpPr>
          <p:nvPr/>
        </p:nvSpPr>
        <p:spPr>
          <a:xfrm>
            <a:off x="12052467" y="3428041"/>
            <a:ext cx="2734657" cy="1255130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merged</a:t>
            </a:r>
          </a:p>
          <a:p>
            <a:pPr algn="ctr"/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green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red</a:t>
            </a:r>
            <a:endParaRPr lang="en-HK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85717E5E-FBD2-71DE-80BC-CF815007A99F}"/>
              </a:ext>
            </a:extLst>
          </p:cNvPr>
          <p:cNvSpPr txBox="1">
            <a:spLocks/>
          </p:cNvSpPr>
          <p:nvPr/>
        </p:nvSpPr>
        <p:spPr>
          <a:xfrm>
            <a:off x="8224854" y="3526428"/>
            <a:ext cx="2201320" cy="1078510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enlarged</a:t>
            </a:r>
            <a:endParaRPr lang="en-HK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Content Placeholder 3">
            <a:extLst>
              <a:ext uri="{FF2B5EF4-FFF2-40B4-BE49-F238E27FC236}">
                <a16:creationId xmlns:a16="http://schemas.microsoft.com/office/drawing/2014/main" id="{7AF55892-A6AD-EA5A-133A-2233C8D4587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4046"/>
          <a:stretch>
            <a:fillRect/>
          </a:stretch>
        </p:blipFill>
        <p:spPr>
          <a:xfrm>
            <a:off x="2213775" y="4766173"/>
            <a:ext cx="4734850" cy="36576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725A8767-DE84-8263-BEFE-4F3DCA1169E2}"/>
              </a:ext>
            </a:extLst>
          </p:cNvPr>
          <p:cNvSpPr/>
          <p:nvPr/>
        </p:nvSpPr>
        <p:spPr>
          <a:xfrm>
            <a:off x="3703404" y="5358776"/>
            <a:ext cx="595719" cy="57368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 sz="3600"/>
          </a:p>
        </p:txBody>
      </p:sp>
      <p:pic>
        <p:nvPicPr>
          <p:cNvPr id="17" name="Content Placeholder 3">
            <a:extLst>
              <a:ext uri="{FF2B5EF4-FFF2-40B4-BE49-F238E27FC236}">
                <a16:creationId xmlns:a16="http://schemas.microsoft.com/office/drawing/2014/main" id="{759CFD49-FEED-E544-B351-686FDB7AA90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2934" t="39608" r="48437" b="33117"/>
          <a:stretch>
            <a:fillRect/>
          </a:stretch>
        </p:blipFill>
        <p:spPr>
          <a:xfrm>
            <a:off x="7141838" y="4706936"/>
            <a:ext cx="4071554" cy="3958147"/>
          </a:xfrm>
          <a:prstGeom prst="rect">
            <a:avLst/>
          </a:prstGeom>
          <a:ln>
            <a:solidFill>
              <a:srgbClr val="FFC000"/>
            </a:solidFill>
          </a:ln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80DC1423-A7CC-A587-A906-5A30CCF7C72D}"/>
              </a:ext>
            </a:extLst>
          </p:cNvPr>
          <p:cNvSpPr txBox="1"/>
          <p:nvPr/>
        </p:nvSpPr>
        <p:spPr>
          <a:xfrm>
            <a:off x="510175" y="4948833"/>
            <a:ext cx="1877437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</a:p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</a:p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2xLPS</a:t>
            </a:r>
            <a:endParaRPr lang="en-HK" sz="3600" b="1" dirty="0">
              <a:solidFill>
                <a:schemeClr val="tx2">
                  <a:lumMod val="10000"/>
                  <a:lumOff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" name="Content Placeholder 3">
            <a:extLst>
              <a:ext uri="{FF2B5EF4-FFF2-40B4-BE49-F238E27FC236}">
                <a16:creationId xmlns:a16="http://schemas.microsoft.com/office/drawing/2014/main" id="{64CB9AFE-A982-1543-9348-8E24A07503A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4046"/>
          <a:stretch>
            <a:fillRect/>
          </a:stretch>
        </p:blipFill>
        <p:spPr>
          <a:xfrm>
            <a:off x="2155837" y="9185735"/>
            <a:ext cx="4734850" cy="365760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7EE99D7C-E7D2-6C22-07E5-3A7093EAF2F0}"/>
              </a:ext>
            </a:extLst>
          </p:cNvPr>
          <p:cNvSpPr txBox="1"/>
          <p:nvPr/>
        </p:nvSpPr>
        <p:spPr>
          <a:xfrm>
            <a:off x="498205" y="9418926"/>
            <a:ext cx="1877437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shPfk1</a:t>
            </a:r>
          </a:p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</a:p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</a:p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</a:p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2xLPS</a:t>
            </a:r>
            <a:endParaRPr lang="en-HK" sz="3600" b="1" dirty="0">
              <a:solidFill>
                <a:schemeClr val="tx2">
                  <a:lumMod val="10000"/>
                  <a:lumOff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8502BA6-CCD4-46BD-0E6D-36BA1DEF13ED}"/>
              </a:ext>
            </a:extLst>
          </p:cNvPr>
          <p:cNvSpPr/>
          <p:nvPr/>
        </p:nvSpPr>
        <p:spPr>
          <a:xfrm>
            <a:off x="3588877" y="9774258"/>
            <a:ext cx="595719" cy="57368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 sz="3600"/>
          </a:p>
        </p:txBody>
      </p:sp>
      <p:pic>
        <p:nvPicPr>
          <p:cNvPr id="23" name="Content Placeholder 3">
            <a:extLst>
              <a:ext uri="{FF2B5EF4-FFF2-40B4-BE49-F238E27FC236}">
                <a16:creationId xmlns:a16="http://schemas.microsoft.com/office/drawing/2014/main" id="{D268A489-4B94-0F55-143B-30AE241169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rcRect r="13761"/>
          <a:stretch>
            <a:fillRect/>
          </a:stretch>
        </p:blipFill>
        <p:spPr>
          <a:xfrm>
            <a:off x="2207606" y="13439154"/>
            <a:ext cx="4750543" cy="365760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8FB90003-2CC1-D5D1-6804-118F20C091A0}"/>
              </a:ext>
            </a:extLst>
          </p:cNvPr>
          <p:cNvSpPr txBox="1"/>
          <p:nvPr/>
        </p:nvSpPr>
        <p:spPr>
          <a:xfrm>
            <a:off x="545770" y="13600525"/>
            <a:ext cx="1877437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shPfk2</a:t>
            </a:r>
          </a:p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</a:p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</a:p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</a:p>
          <a:p>
            <a:r>
              <a:rPr lang="en-US" sz="3600" b="1" dirty="0">
                <a:solidFill>
                  <a:schemeClr val="tx2">
                    <a:lumMod val="10000"/>
                    <a:lumOff val="9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2xLPS</a:t>
            </a:r>
            <a:endParaRPr lang="en-HK" sz="3600" b="1" dirty="0">
              <a:solidFill>
                <a:schemeClr val="tx2">
                  <a:lumMod val="10000"/>
                  <a:lumOff val="9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4FCA168-642D-985A-E94F-D77252087C2D}"/>
              </a:ext>
            </a:extLst>
          </p:cNvPr>
          <p:cNvSpPr/>
          <p:nvPr/>
        </p:nvSpPr>
        <p:spPr>
          <a:xfrm>
            <a:off x="3637762" y="15086151"/>
            <a:ext cx="595719" cy="57368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K" sz="3600"/>
          </a:p>
        </p:txBody>
      </p:sp>
      <p:pic>
        <p:nvPicPr>
          <p:cNvPr id="26" name="Content Placeholder 3">
            <a:extLst>
              <a:ext uri="{FF2B5EF4-FFF2-40B4-BE49-F238E27FC236}">
                <a16:creationId xmlns:a16="http://schemas.microsoft.com/office/drawing/2014/main" id="{A9869095-E055-2121-3584-3B60EE97C57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6540" r="13672"/>
          <a:stretch>
            <a:fillRect/>
          </a:stretch>
        </p:blipFill>
        <p:spPr>
          <a:xfrm>
            <a:off x="15762871" y="4675172"/>
            <a:ext cx="3844262" cy="3657600"/>
          </a:xfrm>
          <a:prstGeom prst="rect">
            <a:avLst/>
          </a:prstGeom>
        </p:spPr>
      </p:pic>
      <p:pic>
        <p:nvPicPr>
          <p:cNvPr id="27" name="Content Placeholder 3">
            <a:extLst>
              <a:ext uri="{FF2B5EF4-FFF2-40B4-BE49-F238E27FC236}">
                <a16:creationId xmlns:a16="http://schemas.microsoft.com/office/drawing/2014/main" id="{3A537174-2C3E-24EA-C32B-E4F6E6AF8EA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5427" r="12645"/>
          <a:stretch>
            <a:fillRect/>
          </a:stretch>
        </p:blipFill>
        <p:spPr>
          <a:xfrm>
            <a:off x="15718113" y="9074129"/>
            <a:ext cx="3962227" cy="3657600"/>
          </a:xfrm>
          <a:prstGeom prst="rect">
            <a:avLst/>
          </a:prstGeom>
        </p:spPr>
      </p:pic>
      <p:pic>
        <p:nvPicPr>
          <p:cNvPr id="28" name="Content Placeholder 3">
            <a:extLst>
              <a:ext uri="{FF2B5EF4-FFF2-40B4-BE49-F238E27FC236}">
                <a16:creationId xmlns:a16="http://schemas.microsoft.com/office/drawing/2014/main" id="{D134A66B-41AC-EF42-E51D-1155B5FE973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6837" t="34749" r="54409" b="37975"/>
          <a:stretch>
            <a:fillRect/>
          </a:stretch>
        </p:blipFill>
        <p:spPr>
          <a:xfrm>
            <a:off x="7161853" y="8978658"/>
            <a:ext cx="4098874" cy="3958293"/>
          </a:xfrm>
          <a:prstGeom prst="rect">
            <a:avLst/>
          </a:prstGeom>
          <a:ln>
            <a:solidFill>
              <a:srgbClr val="FFC000"/>
            </a:solidFill>
          </a:ln>
        </p:spPr>
      </p:pic>
      <p:pic>
        <p:nvPicPr>
          <p:cNvPr id="29" name="Content Placeholder 3">
            <a:extLst>
              <a:ext uri="{FF2B5EF4-FFF2-40B4-BE49-F238E27FC236}">
                <a16:creationId xmlns:a16="http://schemas.microsoft.com/office/drawing/2014/main" id="{D6A6A5F6-3B3E-D88B-36F2-E505ECCD1F36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5884" r="11902"/>
          <a:stretch>
            <a:fillRect/>
          </a:stretch>
        </p:blipFill>
        <p:spPr>
          <a:xfrm>
            <a:off x="15740943" y="13434081"/>
            <a:ext cx="3977926" cy="3657600"/>
          </a:xfrm>
          <a:prstGeom prst="rect">
            <a:avLst/>
          </a:prstGeom>
        </p:spPr>
      </p:pic>
      <p:pic>
        <p:nvPicPr>
          <p:cNvPr id="30" name="Content Placeholder 3">
            <a:extLst>
              <a:ext uri="{FF2B5EF4-FFF2-40B4-BE49-F238E27FC236}">
                <a16:creationId xmlns:a16="http://schemas.microsoft.com/office/drawing/2014/main" id="{99EB743B-ABB7-4491-2DCB-482FADD4461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9347" t="41226" r="51899" b="31498"/>
          <a:stretch>
            <a:fillRect/>
          </a:stretch>
        </p:blipFill>
        <p:spPr>
          <a:xfrm>
            <a:off x="7175704" y="13303684"/>
            <a:ext cx="4098874" cy="3958293"/>
          </a:xfrm>
          <a:prstGeom prst="rect">
            <a:avLst/>
          </a:prstGeom>
          <a:ln>
            <a:solidFill>
              <a:srgbClr val="FFC000"/>
            </a:solidFill>
          </a:ln>
        </p:spPr>
      </p:pic>
      <p:pic>
        <p:nvPicPr>
          <p:cNvPr id="31" name="Content Placeholder 3">
            <a:extLst>
              <a:ext uri="{FF2B5EF4-FFF2-40B4-BE49-F238E27FC236}">
                <a16:creationId xmlns:a16="http://schemas.microsoft.com/office/drawing/2014/main" id="{771DFFA1-2882-AC5A-80C8-ED8A1D6CDAFC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6547" r="13666"/>
          <a:stretch>
            <a:fillRect/>
          </a:stretch>
        </p:blipFill>
        <p:spPr>
          <a:xfrm>
            <a:off x="19716315" y="4683538"/>
            <a:ext cx="3844262" cy="3657600"/>
          </a:xfrm>
          <a:prstGeom prst="rect">
            <a:avLst/>
          </a:prstGeom>
        </p:spPr>
      </p:pic>
      <p:pic>
        <p:nvPicPr>
          <p:cNvPr id="32" name="Content Placeholder 3">
            <a:extLst>
              <a:ext uri="{FF2B5EF4-FFF2-40B4-BE49-F238E27FC236}">
                <a16:creationId xmlns:a16="http://schemas.microsoft.com/office/drawing/2014/main" id="{7FA6F2DF-1DA5-B38B-DA6A-F7F0B1476B3E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5114" r="15098"/>
          <a:stretch>
            <a:fillRect/>
          </a:stretch>
        </p:blipFill>
        <p:spPr>
          <a:xfrm>
            <a:off x="19596789" y="13458118"/>
            <a:ext cx="3844262" cy="3657600"/>
          </a:xfrm>
          <a:prstGeom prst="rect">
            <a:avLst/>
          </a:prstGeom>
        </p:spPr>
      </p:pic>
      <p:pic>
        <p:nvPicPr>
          <p:cNvPr id="33" name="Content Placeholder 3">
            <a:extLst>
              <a:ext uri="{FF2B5EF4-FFF2-40B4-BE49-F238E27FC236}">
                <a16:creationId xmlns:a16="http://schemas.microsoft.com/office/drawing/2014/main" id="{BE472D33-EF4D-525C-87DA-46C65DDF5AE1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14676" r="15537"/>
          <a:stretch>
            <a:fillRect/>
          </a:stretch>
        </p:blipFill>
        <p:spPr>
          <a:xfrm>
            <a:off x="19625665" y="9048628"/>
            <a:ext cx="3844262" cy="3657600"/>
          </a:xfrm>
          <a:prstGeom prst="rect">
            <a:avLst/>
          </a:prstGeom>
        </p:spPr>
      </p:pic>
      <p:pic>
        <p:nvPicPr>
          <p:cNvPr id="34" name="Content Placeholder 3">
            <a:extLst>
              <a:ext uri="{FF2B5EF4-FFF2-40B4-BE49-F238E27FC236}">
                <a16:creationId xmlns:a16="http://schemas.microsoft.com/office/drawing/2014/main" id="{BA464EA7-8411-107F-57B2-17CD36974541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14804" r="13950"/>
          <a:stretch>
            <a:fillRect/>
          </a:stretch>
        </p:blipFill>
        <p:spPr>
          <a:xfrm>
            <a:off x="23554918" y="13449834"/>
            <a:ext cx="3924616" cy="3657600"/>
          </a:xfrm>
          <a:prstGeom prst="rect">
            <a:avLst/>
          </a:prstGeom>
        </p:spPr>
      </p:pic>
      <p:pic>
        <p:nvPicPr>
          <p:cNvPr id="35" name="Content Placeholder 3">
            <a:extLst>
              <a:ext uri="{FF2B5EF4-FFF2-40B4-BE49-F238E27FC236}">
                <a16:creationId xmlns:a16="http://schemas.microsoft.com/office/drawing/2014/main" id="{3BD039D8-EFE8-3F51-4433-C9C99CC1F67D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14797" r="15417"/>
          <a:stretch>
            <a:fillRect/>
          </a:stretch>
        </p:blipFill>
        <p:spPr>
          <a:xfrm>
            <a:off x="23579834" y="4623189"/>
            <a:ext cx="3844264" cy="3657600"/>
          </a:xfrm>
          <a:prstGeom prst="rect">
            <a:avLst/>
          </a:prstGeom>
        </p:spPr>
      </p:pic>
      <p:pic>
        <p:nvPicPr>
          <p:cNvPr id="36" name="Content Placeholder 3">
            <a:extLst>
              <a:ext uri="{FF2B5EF4-FFF2-40B4-BE49-F238E27FC236}">
                <a16:creationId xmlns:a16="http://schemas.microsoft.com/office/drawing/2014/main" id="{AC469B2A-843A-FC68-36E9-FA8E92605402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l="14473" r="14282"/>
          <a:stretch>
            <a:fillRect/>
          </a:stretch>
        </p:blipFill>
        <p:spPr>
          <a:xfrm>
            <a:off x="23583799" y="9006475"/>
            <a:ext cx="3924616" cy="3657600"/>
          </a:xfrm>
          <a:prstGeom prst="rect">
            <a:avLst/>
          </a:prstGeom>
        </p:spPr>
      </p:pic>
      <p:pic>
        <p:nvPicPr>
          <p:cNvPr id="37" name="Content Placeholder 3">
            <a:extLst>
              <a:ext uri="{FF2B5EF4-FFF2-40B4-BE49-F238E27FC236}">
                <a16:creationId xmlns:a16="http://schemas.microsoft.com/office/drawing/2014/main" id="{75F2393E-17FB-D25E-6D56-60CF71BF1FFD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l="14706" r="13636"/>
          <a:stretch>
            <a:fillRect/>
          </a:stretch>
        </p:blipFill>
        <p:spPr>
          <a:xfrm>
            <a:off x="27514782" y="13425893"/>
            <a:ext cx="3947354" cy="3657600"/>
          </a:xfrm>
          <a:prstGeom prst="rect">
            <a:avLst/>
          </a:prstGeom>
        </p:spPr>
      </p:pic>
      <p:pic>
        <p:nvPicPr>
          <p:cNvPr id="38" name="Content Placeholder 3">
            <a:extLst>
              <a:ext uri="{FF2B5EF4-FFF2-40B4-BE49-F238E27FC236}">
                <a16:creationId xmlns:a16="http://schemas.microsoft.com/office/drawing/2014/main" id="{7D5169F4-90E1-AF69-74E2-D1AB9DD267E1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 l="17010" r="11745"/>
          <a:stretch>
            <a:fillRect/>
          </a:stretch>
        </p:blipFill>
        <p:spPr>
          <a:xfrm>
            <a:off x="11568935" y="13466122"/>
            <a:ext cx="3924616" cy="3657600"/>
          </a:xfrm>
          <a:prstGeom prst="rect">
            <a:avLst/>
          </a:prstGeom>
        </p:spPr>
      </p:pic>
      <p:pic>
        <p:nvPicPr>
          <p:cNvPr id="39" name="Content Placeholder 3">
            <a:extLst>
              <a:ext uri="{FF2B5EF4-FFF2-40B4-BE49-F238E27FC236}">
                <a16:creationId xmlns:a16="http://schemas.microsoft.com/office/drawing/2014/main" id="{7CFBBFD6-B139-C577-5CD8-D8708BE6F230}"/>
              </a:ext>
            </a:extLst>
          </p:cNvPr>
          <p:cNvPicPr>
            <a:picLocks noChangeAspect="1"/>
          </p:cNvPicPr>
          <p:nvPr/>
        </p:nvPicPr>
        <p:blipFill>
          <a:blip r:embed="rId16"/>
          <a:srcRect l="13977" r="14365"/>
          <a:stretch>
            <a:fillRect/>
          </a:stretch>
        </p:blipFill>
        <p:spPr>
          <a:xfrm>
            <a:off x="27450995" y="4637100"/>
            <a:ext cx="3947351" cy="3657600"/>
          </a:xfrm>
          <a:prstGeom prst="rect">
            <a:avLst/>
          </a:prstGeom>
        </p:spPr>
      </p:pic>
      <p:pic>
        <p:nvPicPr>
          <p:cNvPr id="40" name="Content Placeholder 3">
            <a:extLst>
              <a:ext uri="{FF2B5EF4-FFF2-40B4-BE49-F238E27FC236}">
                <a16:creationId xmlns:a16="http://schemas.microsoft.com/office/drawing/2014/main" id="{FF8B5B00-76C3-5148-D053-41C95FDE34C5}"/>
              </a:ext>
            </a:extLst>
          </p:cNvPr>
          <p:cNvPicPr>
            <a:picLocks noChangeAspect="1"/>
          </p:cNvPicPr>
          <p:nvPr/>
        </p:nvPicPr>
        <p:blipFill>
          <a:blip r:embed="rId17"/>
          <a:srcRect l="15543" r="14669"/>
          <a:stretch>
            <a:fillRect/>
          </a:stretch>
        </p:blipFill>
        <p:spPr>
          <a:xfrm>
            <a:off x="11554144" y="4705024"/>
            <a:ext cx="3844262" cy="3657600"/>
          </a:xfrm>
          <a:prstGeom prst="rect">
            <a:avLst/>
          </a:prstGeom>
        </p:spPr>
      </p:pic>
      <p:pic>
        <p:nvPicPr>
          <p:cNvPr id="41" name="Content Placeholder 3">
            <a:extLst>
              <a:ext uri="{FF2B5EF4-FFF2-40B4-BE49-F238E27FC236}">
                <a16:creationId xmlns:a16="http://schemas.microsoft.com/office/drawing/2014/main" id="{2C5C45BA-23B1-70E3-9AA4-381488DD2A59}"/>
              </a:ext>
            </a:extLst>
          </p:cNvPr>
          <p:cNvPicPr>
            <a:picLocks noChangeAspect="1"/>
          </p:cNvPicPr>
          <p:nvPr/>
        </p:nvPicPr>
        <p:blipFill>
          <a:blip r:embed="rId18"/>
          <a:srcRect l="15596" r="13892"/>
          <a:stretch>
            <a:fillRect/>
          </a:stretch>
        </p:blipFill>
        <p:spPr>
          <a:xfrm>
            <a:off x="27550469" y="9016400"/>
            <a:ext cx="3884231" cy="3657600"/>
          </a:xfrm>
          <a:prstGeom prst="rect">
            <a:avLst/>
          </a:prstGeom>
        </p:spPr>
      </p:pic>
      <p:pic>
        <p:nvPicPr>
          <p:cNvPr id="42" name="Content Placeholder 3">
            <a:extLst>
              <a:ext uri="{FF2B5EF4-FFF2-40B4-BE49-F238E27FC236}">
                <a16:creationId xmlns:a16="http://schemas.microsoft.com/office/drawing/2014/main" id="{9F6CAED2-EDF1-712D-848C-0C03AB28E74B}"/>
              </a:ext>
            </a:extLst>
          </p:cNvPr>
          <p:cNvPicPr>
            <a:picLocks noChangeAspect="1"/>
          </p:cNvPicPr>
          <p:nvPr/>
        </p:nvPicPr>
        <p:blipFill>
          <a:blip r:embed="rId19"/>
          <a:srcRect l="14862" r="13209"/>
          <a:stretch>
            <a:fillRect/>
          </a:stretch>
        </p:blipFill>
        <p:spPr>
          <a:xfrm>
            <a:off x="11530540" y="9100561"/>
            <a:ext cx="3962227" cy="3657600"/>
          </a:xfrm>
          <a:prstGeom prst="rect">
            <a:avLst/>
          </a:prstGeom>
        </p:spPr>
      </p:pic>
      <p:pic>
        <p:nvPicPr>
          <p:cNvPr id="44" name="Content Placeholder 3">
            <a:extLst>
              <a:ext uri="{FF2B5EF4-FFF2-40B4-BE49-F238E27FC236}">
                <a16:creationId xmlns:a16="http://schemas.microsoft.com/office/drawing/2014/main" id="{70D4D50A-DC6D-00CE-7F4F-86B975E36FB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473" t="94024" r="83830" b="696"/>
          <a:stretch>
            <a:fillRect/>
          </a:stretch>
        </p:blipFill>
        <p:spPr>
          <a:xfrm>
            <a:off x="6839825" y="17473578"/>
            <a:ext cx="2337790" cy="76636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59912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8914D4B-AA8E-FAF2-F892-8802F5D15FDA}"/>
              </a:ext>
            </a:extLst>
          </p:cNvPr>
          <p:cNvSpPr txBox="1"/>
          <p:nvPr/>
        </p:nvSpPr>
        <p:spPr>
          <a:xfrm>
            <a:off x="8529841" y="1667764"/>
            <a:ext cx="43827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mKeima + 2xLPS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535A9228-0525-B996-101B-A2D357F66B6B}"/>
              </a:ext>
            </a:extLst>
          </p:cNvPr>
          <p:cNvSpPr txBox="1">
            <a:spLocks/>
          </p:cNvSpPr>
          <p:nvPr/>
        </p:nvSpPr>
        <p:spPr>
          <a:xfrm>
            <a:off x="15050179" y="1487636"/>
            <a:ext cx="2106101" cy="836264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merged</a:t>
            </a:r>
            <a:endParaRPr lang="en-HK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059BC1A-0558-6860-F7EE-C5396C84CD56}"/>
              </a:ext>
            </a:extLst>
          </p:cNvPr>
          <p:cNvSpPr txBox="1"/>
          <p:nvPr/>
        </p:nvSpPr>
        <p:spPr>
          <a:xfrm>
            <a:off x="488310" y="339932"/>
            <a:ext cx="1727139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7.B</a:t>
            </a:r>
            <a:endParaRPr lang="en-HK" sz="4050" b="1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5A77F63-0585-C187-D2D0-D5CBA4B291A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1" t="-1" r="-707" b="-964"/>
          <a:stretch>
            <a:fillRect/>
          </a:stretch>
        </p:blipFill>
        <p:spPr>
          <a:xfrm>
            <a:off x="721431" y="2425076"/>
            <a:ext cx="30698281" cy="20434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5837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94453B-2DFD-66C9-0176-AE9D000231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32541EAA-EF0B-DAD6-E8FE-379371FAA27D}"/>
              </a:ext>
            </a:extLst>
          </p:cNvPr>
          <p:cNvSpPr txBox="1">
            <a:spLocks/>
          </p:cNvSpPr>
          <p:nvPr/>
        </p:nvSpPr>
        <p:spPr>
          <a:xfrm>
            <a:off x="14767390" y="1077245"/>
            <a:ext cx="2657836" cy="1566218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merged</a:t>
            </a:r>
          </a:p>
          <a:p>
            <a:pPr algn="ctr"/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green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red</a:t>
            </a:r>
            <a:endParaRPr lang="en-HK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C6E8BB3-FAB4-053B-BE0A-7FB50B7FCF84}"/>
              </a:ext>
            </a:extLst>
          </p:cNvPr>
          <p:cNvSpPr txBox="1"/>
          <p:nvPr/>
        </p:nvSpPr>
        <p:spPr>
          <a:xfrm>
            <a:off x="488310" y="339932"/>
            <a:ext cx="1727139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7.B</a:t>
            </a:r>
            <a:endParaRPr lang="en-HK" sz="405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71823A-EAEA-BDF8-121F-A3833E2A9352}"/>
              </a:ext>
            </a:extLst>
          </p:cNvPr>
          <p:cNvSpPr txBox="1"/>
          <p:nvPr/>
        </p:nvSpPr>
        <p:spPr>
          <a:xfrm>
            <a:off x="8529841" y="1667764"/>
            <a:ext cx="43827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mKeima + 2xLPS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id="{65F3E19B-3484-8B83-838A-3266E5C4558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528" t="-649" r="-468" b="-754"/>
          <a:stretch>
            <a:fillRect/>
          </a:stretch>
        </p:blipFill>
        <p:spPr>
          <a:xfrm>
            <a:off x="1179371" y="2699658"/>
            <a:ext cx="29779602" cy="19853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7437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910B7A-158E-5AB5-81B3-6DCA90610D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D58B22E-CB46-48B7-FDC5-0132594DAEC0}"/>
              </a:ext>
            </a:extLst>
          </p:cNvPr>
          <p:cNvSpPr txBox="1">
            <a:spLocks/>
          </p:cNvSpPr>
          <p:nvPr/>
        </p:nvSpPr>
        <p:spPr>
          <a:xfrm>
            <a:off x="15137153" y="1587127"/>
            <a:ext cx="1907255" cy="532231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Hoechst</a:t>
            </a:r>
            <a:endParaRPr lang="en-HK" sz="3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96A0365-0DB7-22E7-C125-3CC9E31DB096}"/>
              </a:ext>
            </a:extLst>
          </p:cNvPr>
          <p:cNvSpPr txBox="1"/>
          <p:nvPr/>
        </p:nvSpPr>
        <p:spPr>
          <a:xfrm>
            <a:off x="488310" y="339932"/>
            <a:ext cx="1727139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7.B</a:t>
            </a:r>
            <a:endParaRPr lang="en-HK" sz="405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A2FEB23-762C-2C00-8DDD-7EFB64AFD8B8}"/>
              </a:ext>
            </a:extLst>
          </p:cNvPr>
          <p:cNvSpPr txBox="1"/>
          <p:nvPr/>
        </p:nvSpPr>
        <p:spPr>
          <a:xfrm>
            <a:off x="8529841" y="1667764"/>
            <a:ext cx="43827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mKeima + 2xLPS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id="{A06B033E-0347-667F-AC64-D9A12CAAD69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671" r="-547" b="-1307"/>
          <a:stretch>
            <a:fillRect/>
          </a:stretch>
        </p:blipFill>
        <p:spPr>
          <a:xfrm>
            <a:off x="875835" y="2288632"/>
            <a:ext cx="30442364" cy="20231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517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BAF4C1-52E3-7D0F-1DA2-421A1403B6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FEBCA2DF-525C-E4DC-1054-E2C5B2E5663C}"/>
              </a:ext>
            </a:extLst>
          </p:cNvPr>
          <p:cNvSpPr txBox="1">
            <a:spLocks/>
          </p:cNvSpPr>
          <p:nvPr/>
        </p:nvSpPr>
        <p:spPr>
          <a:xfrm>
            <a:off x="14720354" y="1398092"/>
            <a:ext cx="2657836" cy="1008560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mt-</a:t>
            </a:r>
            <a:r>
              <a:rPr lang="en-US" sz="36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82EF83D-EEA5-FD76-CEDD-729B63426D03}"/>
              </a:ext>
            </a:extLst>
          </p:cNvPr>
          <p:cNvSpPr txBox="1"/>
          <p:nvPr/>
        </p:nvSpPr>
        <p:spPr>
          <a:xfrm>
            <a:off x="488310" y="339932"/>
            <a:ext cx="1727139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7.B</a:t>
            </a:r>
            <a:endParaRPr lang="en-HK" sz="405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752C2E-E711-80F5-ECF1-6C2187F830C2}"/>
              </a:ext>
            </a:extLst>
          </p:cNvPr>
          <p:cNvSpPr txBox="1"/>
          <p:nvPr/>
        </p:nvSpPr>
        <p:spPr>
          <a:xfrm>
            <a:off x="8529841" y="1667764"/>
            <a:ext cx="43827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mKeima + 2xLPS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id="{D8ECE92F-ECFF-D079-471C-6BD85C0B60A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513" t="1" r="-473" b="-627"/>
          <a:stretch>
            <a:fillRect/>
          </a:stretch>
        </p:blipFill>
        <p:spPr>
          <a:xfrm>
            <a:off x="1013933" y="2642611"/>
            <a:ext cx="30043012" cy="19877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7774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EFF218-4948-861A-0CFF-D6582209AC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58D2E66-B313-783A-7B34-33BCAFA34C22}"/>
              </a:ext>
            </a:extLst>
          </p:cNvPr>
          <p:cNvSpPr txBox="1">
            <a:spLocks/>
          </p:cNvSpPr>
          <p:nvPr/>
        </p:nvSpPr>
        <p:spPr>
          <a:xfrm>
            <a:off x="14673132" y="1566637"/>
            <a:ext cx="2810135" cy="58732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mt-</a:t>
            </a:r>
            <a:r>
              <a:rPr lang="en-US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endParaRPr lang="en-HK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3E4F4A7-AC4F-4404-1C0C-E6BA1408205B}"/>
              </a:ext>
            </a:extLst>
          </p:cNvPr>
          <p:cNvSpPr txBox="1"/>
          <p:nvPr/>
        </p:nvSpPr>
        <p:spPr>
          <a:xfrm>
            <a:off x="488310" y="339932"/>
            <a:ext cx="1727139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7.B</a:t>
            </a:r>
            <a:endParaRPr lang="en-HK" sz="405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175C126-2008-49DF-1F13-78F3A7FE5A57}"/>
              </a:ext>
            </a:extLst>
          </p:cNvPr>
          <p:cNvSpPr txBox="1"/>
          <p:nvPr/>
        </p:nvSpPr>
        <p:spPr>
          <a:xfrm>
            <a:off x="8529841" y="1667764"/>
            <a:ext cx="43827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mKeima + 2xLPS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Content Placeholder 3">
            <a:extLst>
              <a:ext uri="{FF2B5EF4-FFF2-40B4-BE49-F238E27FC236}">
                <a16:creationId xmlns:a16="http://schemas.microsoft.com/office/drawing/2014/main" id="{9DB75C06-EACD-2F22-631B-52D13717AB4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814" t="-589" r="-792" b="-571"/>
          <a:stretch>
            <a:fillRect/>
          </a:stretch>
        </p:blipFill>
        <p:spPr>
          <a:xfrm>
            <a:off x="536638" y="2251595"/>
            <a:ext cx="31075476" cy="2054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9811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484A66-6255-2D1C-4472-701D233B22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0A6483B5-C23E-334A-9502-7DAEFC861154}"/>
              </a:ext>
            </a:extLst>
          </p:cNvPr>
          <p:cNvSpPr txBox="1">
            <a:spLocks/>
          </p:cNvSpPr>
          <p:nvPr/>
        </p:nvSpPr>
        <p:spPr>
          <a:xfrm>
            <a:off x="15239561" y="1240972"/>
            <a:ext cx="1672773" cy="947629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DD01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Iba1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F222A5B-A379-A749-0DD8-41635BE9F6C7}"/>
              </a:ext>
            </a:extLst>
          </p:cNvPr>
          <p:cNvSpPr txBox="1"/>
          <p:nvPr/>
        </p:nvSpPr>
        <p:spPr>
          <a:xfrm>
            <a:off x="488310" y="339932"/>
            <a:ext cx="1727139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7.B</a:t>
            </a:r>
            <a:endParaRPr lang="en-HK" sz="4050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31B0488-4503-43F4-8D3E-8CB1CCCB4582}"/>
              </a:ext>
            </a:extLst>
          </p:cNvPr>
          <p:cNvSpPr txBox="1"/>
          <p:nvPr/>
        </p:nvSpPr>
        <p:spPr>
          <a:xfrm>
            <a:off x="8529841" y="1667764"/>
            <a:ext cx="43827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mKeima + 2xLPS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1E548B9-DF79-ED92-3B67-EB922AE4BF1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474" t="-790" r="-551" b="-1106"/>
          <a:stretch>
            <a:fillRect/>
          </a:stretch>
        </p:blipFill>
        <p:spPr>
          <a:xfrm>
            <a:off x="994656" y="2321716"/>
            <a:ext cx="30160259" cy="2019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7635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084891-E369-3152-A2E9-4BE0C250F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A8A34C5-F8EE-2EA1-39E6-0478DDD25B97}"/>
              </a:ext>
            </a:extLst>
          </p:cNvPr>
          <p:cNvSpPr txBox="1"/>
          <p:nvPr/>
        </p:nvSpPr>
        <p:spPr>
          <a:xfrm>
            <a:off x="6662057" y="1667765"/>
            <a:ext cx="62505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shPfk1 + mKeima + 2xLPS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7F39F22-9908-224B-45EB-AECFEDDBFB5E}"/>
              </a:ext>
            </a:extLst>
          </p:cNvPr>
          <p:cNvSpPr txBox="1">
            <a:spLocks/>
          </p:cNvSpPr>
          <p:nvPr/>
        </p:nvSpPr>
        <p:spPr>
          <a:xfrm>
            <a:off x="15050179" y="1487636"/>
            <a:ext cx="2106101" cy="836264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merged</a:t>
            </a:r>
            <a:endParaRPr lang="en-HK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B9112B9-C803-D37B-7146-F38B67778580}"/>
              </a:ext>
            </a:extLst>
          </p:cNvPr>
          <p:cNvSpPr txBox="1"/>
          <p:nvPr/>
        </p:nvSpPr>
        <p:spPr>
          <a:xfrm>
            <a:off x="488310" y="339932"/>
            <a:ext cx="1727139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7.B</a:t>
            </a:r>
            <a:endParaRPr lang="en-HK" sz="4050" b="1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48F3018-5823-6F07-E9C1-C7A9985161C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697" b="-1024"/>
          <a:stretch>
            <a:fillRect/>
          </a:stretch>
        </p:blipFill>
        <p:spPr>
          <a:xfrm>
            <a:off x="1147734" y="2628476"/>
            <a:ext cx="29860931" cy="19891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4700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F2E37E-C534-BFC8-137D-41D83A6005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B4DF2A17-4560-1B71-9D22-B253FF147E24}"/>
              </a:ext>
            </a:extLst>
          </p:cNvPr>
          <p:cNvSpPr txBox="1">
            <a:spLocks/>
          </p:cNvSpPr>
          <p:nvPr/>
        </p:nvSpPr>
        <p:spPr>
          <a:xfrm>
            <a:off x="14767390" y="1077245"/>
            <a:ext cx="2657836" cy="1566218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merged</a:t>
            </a:r>
          </a:p>
          <a:p>
            <a:pPr algn="ctr"/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green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red</a:t>
            </a:r>
            <a:endParaRPr lang="en-HK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4A6A346-8323-720D-36DD-F9930FCEB7B2}"/>
              </a:ext>
            </a:extLst>
          </p:cNvPr>
          <p:cNvSpPr txBox="1"/>
          <p:nvPr/>
        </p:nvSpPr>
        <p:spPr>
          <a:xfrm>
            <a:off x="488310" y="339932"/>
            <a:ext cx="1727139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7.B</a:t>
            </a:r>
            <a:endParaRPr lang="en-HK" sz="405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1AF0FD2-589E-3D47-4220-3A7C6598DE29}"/>
              </a:ext>
            </a:extLst>
          </p:cNvPr>
          <p:cNvSpPr txBox="1"/>
          <p:nvPr/>
        </p:nvSpPr>
        <p:spPr>
          <a:xfrm>
            <a:off x="6662057" y="1667765"/>
            <a:ext cx="62505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shPfk1 + mKeima + 2xLPS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C8D84DAA-CDDF-CBFD-8D93-8673C1D27E9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764" t="1" r="-604" b="-1269"/>
          <a:stretch>
            <a:fillRect/>
          </a:stretch>
        </p:blipFill>
        <p:spPr>
          <a:xfrm>
            <a:off x="1334509" y="2908219"/>
            <a:ext cx="29487381" cy="19559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0819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248CF3-6886-6634-6AEA-BD2D61310E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E8FF82A-8AF9-1AB4-7484-1FF67E840EDD}"/>
              </a:ext>
            </a:extLst>
          </p:cNvPr>
          <p:cNvSpPr txBox="1">
            <a:spLocks/>
          </p:cNvSpPr>
          <p:nvPr/>
        </p:nvSpPr>
        <p:spPr>
          <a:xfrm>
            <a:off x="15137153" y="1587127"/>
            <a:ext cx="1907255" cy="532231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Hoechst</a:t>
            </a:r>
            <a:endParaRPr lang="en-HK" sz="3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575E72C-0AC9-B131-5DCE-A3EA5AE3205E}"/>
              </a:ext>
            </a:extLst>
          </p:cNvPr>
          <p:cNvSpPr txBox="1"/>
          <p:nvPr/>
        </p:nvSpPr>
        <p:spPr>
          <a:xfrm>
            <a:off x="488310" y="339932"/>
            <a:ext cx="1727139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7.B</a:t>
            </a:r>
            <a:endParaRPr lang="en-HK" sz="405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20CA44E-9DEC-8BFE-D52F-83CBC1FC34D2}"/>
              </a:ext>
            </a:extLst>
          </p:cNvPr>
          <p:cNvSpPr txBox="1"/>
          <p:nvPr/>
        </p:nvSpPr>
        <p:spPr>
          <a:xfrm>
            <a:off x="6662057" y="1667765"/>
            <a:ext cx="62505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shPfk1 + mKeima + 2xLPS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7891374E-CD9E-143C-0CE4-224EEFC6B75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351" t="2" r="-760" b="-868"/>
          <a:stretch>
            <a:fillRect/>
          </a:stretch>
        </p:blipFill>
        <p:spPr>
          <a:xfrm>
            <a:off x="1094861" y="2608369"/>
            <a:ext cx="29962080" cy="19846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7553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FA0504-D1D5-9DFD-10F3-93A765FE31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1B49D3BD-A055-F929-5680-D9A968379BA0}"/>
              </a:ext>
            </a:extLst>
          </p:cNvPr>
          <p:cNvSpPr txBox="1">
            <a:spLocks/>
          </p:cNvSpPr>
          <p:nvPr/>
        </p:nvSpPr>
        <p:spPr>
          <a:xfrm>
            <a:off x="14720354" y="1398092"/>
            <a:ext cx="2657836" cy="1008560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mt-</a:t>
            </a:r>
            <a:r>
              <a:rPr lang="en-US" sz="36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6E00F9D-C3AA-8317-2F76-5F396212A82C}"/>
              </a:ext>
            </a:extLst>
          </p:cNvPr>
          <p:cNvSpPr txBox="1"/>
          <p:nvPr/>
        </p:nvSpPr>
        <p:spPr>
          <a:xfrm>
            <a:off x="488310" y="339932"/>
            <a:ext cx="1727139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7.B</a:t>
            </a:r>
            <a:endParaRPr lang="en-HK" sz="405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8844D4-629C-16B3-E50B-599A2D7FE9CD}"/>
              </a:ext>
            </a:extLst>
          </p:cNvPr>
          <p:cNvSpPr txBox="1"/>
          <p:nvPr/>
        </p:nvSpPr>
        <p:spPr>
          <a:xfrm>
            <a:off x="6662057" y="1667765"/>
            <a:ext cx="62505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shPfk1 + mKeima + 2xLPS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956DFF71-B621-48D1-760B-8CA0CC6184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551" r="-734" b="-827"/>
          <a:stretch>
            <a:fillRect/>
          </a:stretch>
        </p:blipFill>
        <p:spPr>
          <a:xfrm>
            <a:off x="1106110" y="2810072"/>
            <a:ext cx="29918174" cy="19775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2556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8B9127-95F1-4715-FE76-2DB4D0179F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53804B49-1BF8-20D8-7990-D63CD2255862}"/>
              </a:ext>
            </a:extLst>
          </p:cNvPr>
          <p:cNvSpPr txBox="1">
            <a:spLocks/>
          </p:cNvSpPr>
          <p:nvPr/>
        </p:nvSpPr>
        <p:spPr>
          <a:xfrm>
            <a:off x="14673132" y="1566637"/>
            <a:ext cx="2810135" cy="58732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mt-</a:t>
            </a:r>
            <a:r>
              <a:rPr lang="en-US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endParaRPr lang="en-HK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2FF5E32-E7B9-4FF3-03D0-AB711F18E578}"/>
              </a:ext>
            </a:extLst>
          </p:cNvPr>
          <p:cNvSpPr txBox="1"/>
          <p:nvPr/>
        </p:nvSpPr>
        <p:spPr>
          <a:xfrm>
            <a:off x="488310" y="339932"/>
            <a:ext cx="1727139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7.B</a:t>
            </a:r>
            <a:endParaRPr lang="en-HK" sz="405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5C8EA89-6814-4E45-5491-8AA7DB3E9D7F}"/>
              </a:ext>
            </a:extLst>
          </p:cNvPr>
          <p:cNvSpPr txBox="1"/>
          <p:nvPr/>
        </p:nvSpPr>
        <p:spPr>
          <a:xfrm>
            <a:off x="6662057" y="1667765"/>
            <a:ext cx="62505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shPfk1 + mKeima + 2xLPS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id="{AD0B79C4-4812-4ED9-3A9D-FC4D9BF8A85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335" t="-895" r="-526" b="-761"/>
          <a:stretch>
            <a:fillRect/>
          </a:stretch>
        </p:blipFill>
        <p:spPr>
          <a:xfrm>
            <a:off x="1067805" y="2384256"/>
            <a:ext cx="30088523" cy="20135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0434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958162-0AC2-24DE-B294-08E5BD6B48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FA34CA3A-6822-CF2C-BE34-E8765481F3C8}"/>
              </a:ext>
            </a:extLst>
          </p:cNvPr>
          <p:cNvSpPr txBox="1">
            <a:spLocks/>
          </p:cNvSpPr>
          <p:nvPr/>
        </p:nvSpPr>
        <p:spPr>
          <a:xfrm>
            <a:off x="15239561" y="1240972"/>
            <a:ext cx="1672773" cy="947629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DD01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Iba1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6765F1F-966E-57C8-FFF9-5B63772A6B7A}"/>
              </a:ext>
            </a:extLst>
          </p:cNvPr>
          <p:cNvSpPr txBox="1"/>
          <p:nvPr/>
        </p:nvSpPr>
        <p:spPr>
          <a:xfrm>
            <a:off x="488310" y="339932"/>
            <a:ext cx="1727139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7.B</a:t>
            </a:r>
            <a:endParaRPr lang="en-HK" sz="405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A59CDB3-E9FE-C6C2-8D74-09D695522074}"/>
              </a:ext>
            </a:extLst>
          </p:cNvPr>
          <p:cNvSpPr txBox="1"/>
          <p:nvPr/>
        </p:nvSpPr>
        <p:spPr>
          <a:xfrm>
            <a:off x="6662057" y="1667765"/>
            <a:ext cx="62505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shPfk1 + mKeima + 2xLPS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id="{34E031FF-93A3-84D4-50AA-FDE0782BAA9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599" t="-1" r="-470" b="-1517"/>
          <a:stretch>
            <a:fillRect/>
          </a:stretch>
        </p:blipFill>
        <p:spPr>
          <a:xfrm>
            <a:off x="914399" y="2468353"/>
            <a:ext cx="30480000" cy="20327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6879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649CFB-892A-B9A0-649F-51EF02A9D2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B18345D-33A3-FD58-344D-6CC70BAAE1B1}"/>
              </a:ext>
            </a:extLst>
          </p:cNvPr>
          <p:cNvSpPr txBox="1"/>
          <p:nvPr/>
        </p:nvSpPr>
        <p:spPr>
          <a:xfrm>
            <a:off x="6662057" y="1667765"/>
            <a:ext cx="62505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shPfk2 + mKeima + 2xLPS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09C2906-C262-E336-F324-D5395E542603}"/>
              </a:ext>
            </a:extLst>
          </p:cNvPr>
          <p:cNvSpPr txBox="1">
            <a:spLocks/>
          </p:cNvSpPr>
          <p:nvPr/>
        </p:nvSpPr>
        <p:spPr>
          <a:xfrm>
            <a:off x="15050179" y="1487636"/>
            <a:ext cx="2106101" cy="836264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merged</a:t>
            </a:r>
            <a:endParaRPr lang="en-HK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CEF0164-57A1-D9E1-E37E-3BA8D6FD206A}"/>
              </a:ext>
            </a:extLst>
          </p:cNvPr>
          <p:cNvSpPr txBox="1"/>
          <p:nvPr/>
        </p:nvSpPr>
        <p:spPr>
          <a:xfrm>
            <a:off x="488310" y="339932"/>
            <a:ext cx="1727139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7.B</a:t>
            </a:r>
            <a:endParaRPr lang="en-HK" sz="4050" b="1" dirty="0"/>
          </a:p>
        </p:txBody>
      </p:sp>
      <p:pic>
        <p:nvPicPr>
          <p:cNvPr id="2" name="Content Placeholder 3">
            <a:extLst>
              <a:ext uri="{FF2B5EF4-FFF2-40B4-BE49-F238E27FC236}">
                <a16:creationId xmlns:a16="http://schemas.microsoft.com/office/drawing/2014/main" id="{9C42B67D-2CFC-0619-A0B7-6E28315715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r="-392" b="-961"/>
          <a:stretch>
            <a:fillRect/>
          </a:stretch>
        </p:blipFill>
        <p:spPr>
          <a:xfrm>
            <a:off x="1287948" y="2722445"/>
            <a:ext cx="29648237" cy="19797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7204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A93804-80CD-F632-4876-AD75D950D0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1B502D3A-6330-126E-30AC-FFA2B07DA327}"/>
              </a:ext>
            </a:extLst>
          </p:cNvPr>
          <p:cNvSpPr txBox="1">
            <a:spLocks/>
          </p:cNvSpPr>
          <p:nvPr/>
        </p:nvSpPr>
        <p:spPr>
          <a:xfrm>
            <a:off x="14767390" y="1077245"/>
            <a:ext cx="2657836" cy="1566218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merged</a:t>
            </a:r>
          </a:p>
          <a:p>
            <a:pPr algn="ctr"/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green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red</a:t>
            </a:r>
            <a:endParaRPr lang="en-HK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5497BA8-3CEF-9311-711C-3AFE06C417B3}"/>
              </a:ext>
            </a:extLst>
          </p:cNvPr>
          <p:cNvSpPr txBox="1"/>
          <p:nvPr/>
        </p:nvSpPr>
        <p:spPr>
          <a:xfrm>
            <a:off x="488310" y="339932"/>
            <a:ext cx="1727139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7.B</a:t>
            </a:r>
            <a:endParaRPr lang="en-HK" sz="405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8FCA6DB-3364-5164-2DA2-2A643A40211D}"/>
              </a:ext>
            </a:extLst>
          </p:cNvPr>
          <p:cNvSpPr txBox="1"/>
          <p:nvPr/>
        </p:nvSpPr>
        <p:spPr>
          <a:xfrm>
            <a:off x="6662057" y="1667765"/>
            <a:ext cx="62505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shPfk2 + mKeima + 2xLPS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78B0AFDD-7CD1-2BDF-10F0-C9A98157A6F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290" t="-1" r="-625" b="-1361"/>
          <a:stretch>
            <a:fillRect/>
          </a:stretch>
        </p:blipFill>
        <p:spPr>
          <a:xfrm>
            <a:off x="1253069" y="2781774"/>
            <a:ext cx="29734933" cy="19830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2139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595661-3683-44F2-733B-CD716ED644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41FCF9E-D549-3AD8-87ED-57365209D7FF}"/>
              </a:ext>
            </a:extLst>
          </p:cNvPr>
          <p:cNvSpPr txBox="1">
            <a:spLocks/>
          </p:cNvSpPr>
          <p:nvPr/>
        </p:nvSpPr>
        <p:spPr>
          <a:xfrm>
            <a:off x="15137153" y="1587127"/>
            <a:ext cx="1907255" cy="532231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Hoechst</a:t>
            </a:r>
            <a:endParaRPr lang="en-HK" sz="36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0D4FDD3-FE86-169E-F25B-B64C91E307E8}"/>
              </a:ext>
            </a:extLst>
          </p:cNvPr>
          <p:cNvSpPr txBox="1"/>
          <p:nvPr/>
        </p:nvSpPr>
        <p:spPr>
          <a:xfrm>
            <a:off x="488310" y="339932"/>
            <a:ext cx="1727139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7.B</a:t>
            </a:r>
            <a:endParaRPr lang="en-HK" sz="405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0CC3570-5565-9064-86A3-53F1144454F9}"/>
              </a:ext>
            </a:extLst>
          </p:cNvPr>
          <p:cNvSpPr txBox="1"/>
          <p:nvPr/>
        </p:nvSpPr>
        <p:spPr>
          <a:xfrm>
            <a:off x="6662057" y="1667765"/>
            <a:ext cx="62505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shPfk2 + mKeima + 2xLPS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98145466-53A3-1B47-75AE-2BD0F125D84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669" t="1" r="-732" b="-534"/>
          <a:stretch>
            <a:fillRect/>
          </a:stretch>
        </p:blipFill>
        <p:spPr>
          <a:xfrm>
            <a:off x="708348" y="2251895"/>
            <a:ext cx="30787650" cy="20268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3991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D0D887-FE9F-2A9C-E14F-25D88CA04A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B3A67565-3203-EAF1-6E7E-0ED0C60ED78D}"/>
              </a:ext>
            </a:extLst>
          </p:cNvPr>
          <p:cNvSpPr txBox="1">
            <a:spLocks/>
          </p:cNvSpPr>
          <p:nvPr/>
        </p:nvSpPr>
        <p:spPr>
          <a:xfrm>
            <a:off x="14720354" y="1398092"/>
            <a:ext cx="2657836" cy="1008560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mt-</a:t>
            </a:r>
            <a:r>
              <a:rPr lang="en-US" sz="36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CED93FE-BCFA-29D8-2CC7-6FFE2CD81909}"/>
              </a:ext>
            </a:extLst>
          </p:cNvPr>
          <p:cNvSpPr txBox="1"/>
          <p:nvPr/>
        </p:nvSpPr>
        <p:spPr>
          <a:xfrm>
            <a:off x="488310" y="339932"/>
            <a:ext cx="1727139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7.B</a:t>
            </a:r>
            <a:endParaRPr lang="en-HK" sz="405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6E0FF66-8870-4410-A978-6A7B2CC1F2CC}"/>
              </a:ext>
            </a:extLst>
          </p:cNvPr>
          <p:cNvSpPr txBox="1"/>
          <p:nvPr/>
        </p:nvSpPr>
        <p:spPr>
          <a:xfrm>
            <a:off x="6662057" y="1667765"/>
            <a:ext cx="62505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shPfk2 + mKeima + 2xLPS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E0AD7528-2E65-0B5A-72B1-3CB26258B4E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353" t="-690" r="-436" b="-300"/>
          <a:stretch>
            <a:fillRect/>
          </a:stretch>
        </p:blipFill>
        <p:spPr>
          <a:xfrm>
            <a:off x="995736" y="2406652"/>
            <a:ext cx="30231072" cy="20113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7634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3C09E7-5BF0-A637-FE1C-A40B24C6AB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42DD448-7A7A-5A53-507C-C54AF5A3DF32}"/>
              </a:ext>
            </a:extLst>
          </p:cNvPr>
          <p:cNvSpPr txBox="1">
            <a:spLocks/>
          </p:cNvSpPr>
          <p:nvPr/>
        </p:nvSpPr>
        <p:spPr>
          <a:xfrm>
            <a:off x="14673132" y="1566637"/>
            <a:ext cx="2810135" cy="587327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mt-</a:t>
            </a:r>
            <a:r>
              <a:rPr lang="en-US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mKeima</a:t>
            </a:r>
            <a:endParaRPr lang="en-HK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ABE3634-D21C-D6C4-F392-E84A851A036F}"/>
              </a:ext>
            </a:extLst>
          </p:cNvPr>
          <p:cNvSpPr txBox="1"/>
          <p:nvPr/>
        </p:nvSpPr>
        <p:spPr>
          <a:xfrm>
            <a:off x="488310" y="339932"/>
            <a:ext cx="1727139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7.B</a:t>
            </a:r>
            <a:endParaRPr lang="en-HK" sz="405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C2B0157-01E1-3491-B89A-9FFFA2775A9F}"/>
              </a:ext>
            </a:extLst>
          </p:cNvPr>
          <p:cNvSpPr txBox="1"/>
          <p:nvPr/>
        </p:nvSpPr>
        <p:spPr>
          <a:xfrm>
            <a:off x="6662057" y="1667765"/>
            <a:ext cx="62505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shPfk2 + mKeima + 2xLPS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id="{094C5949-82F0-594B-EE1D-590093062C6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467" t="-945" r="-161" b="-396"/>
          <a:stretch>
            <a:fillRect/>
          </a:stretch>
        </p:blipFill>
        <p:spPr>
          <a:xfrm>
            <a:off x="759244" y="2164794"/>
            <a:ext cx="30702890" cy="20530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3974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54C482-1323-D673-206C-B69F5E980E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FB44CEDC-4AF1-DB6E-D609-784511E072BE}"/>
              </a:ext>
            </a:extLst>
          </p:cNvPr>
          <p:cNvSpPr txBox="1">
            <a:spLocks/>
          </p:cNvSpPr>
          <p:nvPr/>
        </p:nvSpPr>
        <p:spPr>
          <a:xfrm>
            <a:off x="15239561" y="1240972"/>
            <a:ext cx="1672773" cy="947629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DD01C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Iba1</a:t>
            </a:r>
            <a:endParaRPr lang="en-HK" sz="36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4E9B1B-A4E7-1DD4-B0A0-F7BCA75DD44E}"/>
              </a:ext>
            </a:extLst>
          </p:cNvPr>
          <p:cNvSpPr txBox="1"/>
          <p:nvPr/>
        </p:nvSpPr>
        <p:spPr>
          <a:xfrm>
            <a:off x="488310" y="339932"/>
            <a:ext cx="1727139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7.B</a:t>
            </a:r>
            <a:endParaRPr lang="en-HK" sz="405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5873C60-C04B-714C-F9E2-884DE9797979}"/>
              </a:ext>
            </a:extLst>
          </p:cNvPr>
          <p:cNvSpPr txBox="1"/>
          <p:nvPr/>
        </p:nvSpPr>
        <p:spPr>
          <a:xfrm>
            <a:off x="6662057" y="1667765"/>
            <a:ext cx="62505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shPfk2 + mKeima + 2xLPS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id="{023D3D16-A845-BE51-E070-1F78292A2DE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551" t="-725" r="-689" b="-709"/>
          <a:stretch>
            <a:fillRect/>
          </a:stretch>
        </p:blipFill>
        <p:spPr>
          <a:xfrm>
            <a:off x="841203" y="2228474"/>
            <a:ext cx="30553197" cy="20325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5949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463</TotalTime>
  <Words>253</Words>
  <Application>Microsoft Office PowerPoint</Application>
  <PresentationFormat>Custom</PresentationFormat>
  <Paragraphs>83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Aptos</vt:lpstr>
      <vt:lpstr>Aptos Display</vt:lpstr>
      <vt:lpstr>Arial</vt:lpstr>
      <vt:lpstr>Times New Roman</vt:lpstr>
      <vt:lpstr>Office Theme</vt:lpstr>
      <vt:lpstr>Raw images_Figures_CMI 2026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Inyoung OH</dc:creator>
  <cp:lastModifiedBy>Inyoung OH</cp:lastModifiedBy>
  <cp:revision>1</cp:revision>
  <dcterms:created xsi:type="dcterms:W3CDTF">2026-08-31T01:36:53Z</dcterms:created>
  <dcterms:modified xsi:type="dcterms:W3CDTF">2026-09-04T06:28:18Z</dcterms:modified>
</cp:coreProperties>
</file>