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8" r:id="rId2"/>
    <p:sldId id="269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9EB759-17ED-4720-A1D9-D118E03F697B}" v="5" dt="2026-09-04T06:00:25.0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19" d="100"/>
          <a:sy n="19" d="100"/>
        </p:scale>
        <p:origin x="1312" y="104"/>
      </p:cViewPr>
      <p:guideLst>
        <p:guide orient="horz" pos="7080"/>
        <p:guide pos="101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4T06:19:11.235" v="25076" actId="1036"/>
      <pc:docMkLst>
        <pc:docMk/>
      </pc:docMkLst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6:08:27.694" v="24617" actId="2696"/>
        <pc:sldMkLst>
          <pc:docMk/>
          <pc:sldMk cId="3898022997" sldId="259"/>
        </pc:sldMkLst>
      </pc:sldChg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756732089" sldId="260"/>
        </pc:sldMkLst>
      </pc:sldChg>
      <pc:sldChg chg="addSp delSp modSp del mod ord">
        <pc:chgData name="Inyoung OH" userId="dd04d54c897460e9" providerId="LiveId" clId="{5CD25753-A126-4772-89A0-37C453BD2BFB}" dt="2026-09-03T06:08:27.694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6:08:27.694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2244746539" sldId="263"/>
        </pc:sldMkLst>
      </pc:sldChg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3480506048" sldId="264"/>
        </pc:sldMkLst>
      </pc:sldChg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546158397" sldId="265"/>
        </pc:sldMkLst>
      </pc:sldChg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1936881445" sldId="266"/>
        </pc:sldMkLst>
      </pc:sldChg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983310309" sldId="267"/>
        </pc:sldMkLst>
      </pc:sldChg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2017055015" sldId="268"/>
        </pc:sldMkLst>
      </pc:sldChg>
      <pc:sldChg chg="addSp delSp modSp mod">
        <pc:chgData name="Inyoung OH" userId="dd04d54c897460e9" providerId="LiveId" clId="{5CD25753-A126-4772-89A0-37C453BD2BFB}" dt="2026-09-04T06:01:47.341" v="24739" actId="1037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mod">
          <ac:chgData name="Inyoung OH" userId="dd04d54c897460e9" providerId="LiveId" clId="{5CD25753-A126-4772-89A0-37C453BD2BFB}" dt="2026-08-31T02:01:25.145" v="1112" actId="1037"/>
          <ac:spMkLst>
            <pc:docMk/>
            <pc:sldMk cId="3773394407" sldId="269"/>
            <ac:spMk id="5" creationId="{6B8FF8E6-C979-F2CD-A6E4-613A3B291A9F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4T06:01:42.373" v="24729" actId="1037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4T06:01:37.252" v="24718" actId="1037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4T06:01:40.126" v="24726" actId="1038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4T06:01:47.341" v="24739" actId="1037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4T06:01:44.576" v="24732" actId="1037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6:08:35.927" v="24618" actId="2696"/>
        <pc:sldMkLst>
          <pc:docMk/>
          <pc:sldMk cId="325991279" sldId="270"/>
        </pc:sldMkLst>
      </pc:sldChg>
      <pc:sldChg chg="addSp delSp new del mod">
        <pc:chgData name="Inyoung OH" userId="dd04d54c897460e9" providerId="LiveId" clId="{5CD25753-A126-4772-89A0-37C453BD2BFB}" dt="2026-09-03T10:58:06.861" v="24622" actId="2696"/>
        <pc:sldMkLst>
          <pc:docMk/>
          <pc:sldMk cId="2457115059" sldId="270"/>
        </pc:sldMkLst>
        <pc:spChg chg="del">
          <ac:chgData name="Inyoung OH" userId="dd04d54c897460e9" providerId="LiveId" clId="{5CD25753-A126-4772-89A0-37C453BD2BFB}" dt="2026-09-03T10:50:39.126" v="24620" actId="478"/>
          <ac:spMkLst>
            <pc:docMk/>
            <pc:sldMk cId="2457115059" sldId="270"/>
            <ac:spMk id="2" creationId="{295022AB-E94F-0545-EC09-63163F658FCA}"/>
          </ac:spMkLst>
        </pc:spChg>
        <pc:spChg chg="del">
          <ac:chgData name="Inyoung OH" userId="dd04d54c897460e9" providerId="LiveId" clId="{5CD25753-A126-4772-89A0-37C453BD2BFB}" dt="2026-09-03T10:50:39.126" v="24620" actId="478"/>
          <ac:spMkLst>
            <pc:docMk/>
            <pc:sldMk cId="2457115059" sldId="270"/>
            <ac:spMk id="3" creationId="{9E3A5AB6-7890-673D-EC5C-AF55D6508266}"/>
          </ac:spMkLst>
        </pc:spChg>
        <pc:spChg chg="add">
          <ac:chgData name="Inyoung OH" userId="dd04d54c897460e9" providerId="LiveId" clId="{5CD25753-A126-4772-89A0-37C453BD2BFB}" dt="2026-09-03T10:50:48.175" v="24621" actId="22"/>
          <ac:spMkLst>
            <pc:docMk/>
            <pc:sldMk cId="2457115059" sldId="270"/>
            <ac:spMk id="5" creationId="{C46A9E1E-9D3D-CC68-45C2-273B2C856FD3}"/>
          </ac:spMkLst>
        </pc:spChg>
      </pc:sldChg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2412555936" sldId="271"/>
        </pc:sldMkLst>
      </pc:sldChg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2596539793" sldId="272"/>
        </pc:sldMkLst>
      </pc:sldChg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2071228720" sldId="273"/>
        </pc:sldMkLst>
      </pc:sldChg>
      <pc:sldChg chg="addSp delSp modSp add mod">
        <pc:chgData name="Inyoung OH" userId="dd04d54c897460e9" providerId="LiveId" clId="{5CD25753-A126-4772-89A0-37C453BD2BFB}" dt="2026-09-04T06:08:53.760" v="24791" actId="1035"/>
        <pc:sldMkLst>
          <pc:docMk/>
          <pc:sldMk cId="647583714" sldId="274"/>
        </pc:sldMkLst>
        <pc:spChg chg="del">
          <ac:chgData name="Inyoung OH" userId="dd04d54c897460e9" providerId="LiveId" clId="{5CD25753-A126-4772-89A0-37C453BD2BFB}" dt="2026-09-03T10:58:17.394" v="24624" actId="478"/>
          <ac:spMkLst>
            <pc:docMk/>
            <pc:sldMk cId="647583714" sldId="274"/>
            <ac:spMk id="3" creationId="{87BF4B8E-B10D-8101-2C92-A7D9908E6DE3}"/>
          </ac:spMkLst>
        </pc:spChg>
        <pc:spChg chg="add">
          <ac:chgData name="Inyoung OH" userId="dd04d54c897460e9" providerId="LiveId" clId="{5CD25753-A126-4772-89A0-37C453BD2BFB}" dt="2026-09-03T10:58:18.562" v="24625" actId="22"/>
          <ac:spMkLst>
            <pc:docMk/>
            <pc:sldMk cId="647583714" sldId="274"/>
            <ac:spMk id="4" creationId="{5CD8691E-B3CB-8CA0-4922-C0BB150B39EE}"/>
          </ac:spMkLst>
        </pc:spChg>
        <pc:spChg chg="mod">
          <ac:chgData name="Inyoung OH" userId="dd04d54c897460e9" providerId="LiveId" clId="{5CD25753-A126-4772-89A0-37C453BD2BFB}" dt="2026-09-03T10:59:07.168" v="24646" actId="20577"/>
          <ac:spMkLst>
            <pc:docMk/>
            <pc:sldMk cId="647583714" sldId="274"/>
            <ac:spMk id="7" creationId="{98914D4B-AA8E-FAF2-F892-8802F5D15FDA}"/>
          </ac:spMkLst>
        </pc:spChg>
        <pc:picChg chg="add mod modCrop">
          <ac:chgData name="Inyoung OH" userId="dd04d54c897460e9" providerId="LiveId" clId="{5CD25753-A126-4772-89A0-37C453BD2BFB}" dt="2026-09-04T06:08:53.760" v="24791" actId="1035"/>
          <ac:picMkLst>
            <pc:docMk/>
            <pc:sldMk cId="647583714" sldId="274"/>
            <ac:picMk id="2" creationId="{24808F7F-4142-1E26-450B-1BC824D1CFAD}"/>
          </ac:picMkLst>
        </pc:picChg>
      </pc:sldChg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2306279725" sldId="274"/>
        </pc:sldMkLst>
      </pc:sldChg>
      <pc:sldChg chg="addSp delSp modSp add mod">
        <pc:chgData name="Inyoung OH" userId="dd04d54c897460e9" providerId="LiveId" clId="{5CD25753-A126-4772-89A0-37C453BD2BFB}" dt="2026-09-04T06:09:17.811" v="24801" actId="1038"/>
        <pc:sldMkLst>
          <pc:docMk/>
          <pc:sldMk cId="1184743771" sldId="275"/>
        </pc:sldMkLst>
        <pc:spChg chg="del">
          <ac:chgData name="Inyoung OH" userId="dd04d54c897460e9" providerId="LiveId" clId="{5CD25753-A126-4772-89A0-37C453BD2BFB}" dt="2026-09-03T10:58:22.384" v="24626" actId="478"/>
          <ac:spMkLst>
            <pc:docMk/>
            <pc:sldMk cId="1184743771" sldId="275"/>
            <ac:spMk id="4" creationId="{6D196CC8-E899-3F1C-D18B-0AB0248DAE09}"/>
          </ac:spMkLst>
        </pc:spChg>
        <pc:spChg chg="add">
          <ac:chgData name="Inyoung OH" userId="dd04d54c897460e9" providerId="LiveId" clId="{5CD25753-A126-4772-89A0-37C453BD2BFB}" dt="2026-09-03T10:58:23.466" v="24627" actId="22"/>
          <ac:spMkLst>
            <pc:docMk/>
            <pc:sldMk cId="1184743771" sldId="275"/>
            <ac:spMk id="5" creationId="{87FCB94C-F450-F896-ABEF-CB3CAF22E0F1}"/>
          </ac:spMkLst>
        </pc:spChg>
        <pc:spChg chg="del">
          <ac:chgData name="Inyoung OH" userId="dd04d54c897460e9" providerId="LiveId" clId="{5CD25753-A126-4772-89A0-37C453BD2BFB}" dt="2026-09-03T10:59:15.683" v="24647" actId="478"/>
          <ac:spMkLst>
            <pc:docMk/>
            <pc:sldMk cId="1184743771" sldId="275"/>
            <ac:spMk id="7" creationId="{BA6CB796-3F92-CAAB-C618-707123900729}"/>
          </ac:spMkLst>
        </pc:spChg>
        <pc:spChg chg="add">
          <ac:chgData name="Inyoung OH" userId="dd04d54c897460e9" providerId="LiveId" clId="{5CD25753-A126-4772-89A0-37C453BD2BFB}" dt="2026-09-03T10:59:16.686" v="24648" actId="22"/>
          <ac:spMkLst>
            <pc:docMk/>
            <pc:sldMk cId="1184743771" sldId="275"/>
            <ac:spMk id="8" creationId="{F665484E-7649-1FBA-999F-1EF26A463564}"/>
          </ac:spMkLst>
        </pc:spChg>
        <pc:picChg chg="add mod modCrop">
          <ac:chgData name="Inyoung OH" userId="dd04d54c897460e9" providerId="LiveId" clId="{5CD25753-A126-4772-89A0-37C453BD2BFB}" dt="2026-09-04T06:09:17.811" v="24801" actId="1038"/>
          <ac:picMkLst>
            <pc:docMk/>
            <pc:sldMk cId="1184743771" sldId="275"/>
            <ac:picMk id="4" creationId="{FD804332-2AD4-087C-6BCC-A98E2731EF8E}"/>
          </ac:picMkLst>
        </pc:picChg>
      </pc:sldChg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1430218478" sldId="275"/>
        </pc:sldMkLst>
      </pc:sldChg>
      <pc:sldChg chg="addSp delSp modSp add mod">
        <pc:chgData name="Inyoung OH" userId="dd04d54c897460e9" providerId="LiveId" clId="{5CD25753-A126-4772-89A0-37C453BD2BFB}" dt="2026-09-04T06:09:46.859" v="24811" actId="1035"/>
        <pc:sldMkLst>
          <pc:docMk/>
          <pc:sldMk cId="426451758" sldId="276"/>
        </pc:sldMkLst>
        <pc:spChg chg="del">
          <ac:chgData name="Inyoung OH" userId="dd04d54c897460e9" providerId="LiveId" clId="{5CD25753-A126-4772-89A0-37C453BD2BFB}" dt="2026-09-03T10:58:25.699" v="24628" actId="478"/>
          <ac:spMkLst>
            <pc:docMk/>
            <pc:sldMk cId="426451758" sldId="276"/>
            <ac:spMk id="3" creationId="{3D1D45ED-F53D-9666-D1C2-A7664C874DA7}"/>
          </ac:spMkLst>
        </pc:spChg>
        <pc:spChg chg="add">
          <ac:chgData name="Inyoung OH" userId="dd04d54c897460e9" providerId="LiveId" clId="{5CD25753-A126-4772-89A0-37C453BD2BFB}" dt="2026-09-03T10:58:26.845" v="24629" actId="22"/>
          <ac:spMkLst>
            <pc:docMk/>
            <pc:sldMk cId="426451758" sldId="276"/>
            <ac:spMk id="5" creationId="{38A75D37-5E3A-F511-BCE4-D8F86E2F66CB}"/>
          </ac:spMkLst>
        </pc:spChg>
        <pc:spChg chg="del">
          <ac:chgData name="Inyoung OH" userId="dd04d54c897460e9" providerId="LiveId" clId="{5CD25753-A126-4772-89A0-37C453BD2BFB}" dt="2026-09-03T10:59:19.201" v="24649" actId="478"/>
          <ac:spMkLst>
            <pc:docMk/>
            <pc:sldMk cId="426451758" sldId="276"/>
            <ac:spMk id="7" creationId="{776F1C7F-3017-108E-C0E9-45F32A3DDFD7}"/>
          </ac:spMkLst>
        </pc:spChg>
        <pc:spChg chg="add">
          <ac:chgData name="Inyoung OH" userId="dd04d54c897460e9" providerId="LiveId" clId="{5CD25753-A126-4772-89A0-37C453BD2BFB}" dt="2026-09-03T10:59:20.206" v="24650" actId="22"/>
          <ac:spMkLst>
            <pc:docMk/>
            <pc:sldMk cId="426451758" sldId="276"/>
            <ac:spMk id="8" creationId="{925CEE3D-E969-E6D8-3487-74990D2C6BFF}"/>
          </ac:spMkLst>
        </pc:spChg>
        <pc:picChg chg="add mod modCrop">
          <ac:chgData name="Inyoung OH" userId="dd04d54c897460e9" providerId="LiveId" clId="{5CD25753-A126-4772-89A0-37C453BD2BFB}" dt="2026-09-04T06:09:46.859" v="24811" actId="1035"/>
          <ac:picMkLst>
            <pc:docMk/>
            <pc:sldMk cId="426451758" sldId="276"/>
            <ac:picMk id="3" creationId="{BB5F6530-003F-01B1-00AB-2ABFFAF4C2C2}"/>
          </ac:picMkLst>
        </pc:picChg>
      </pc:sldChg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add mod">
        <pc:chgData name="Inyoung OH" userId="dd04d54c897460e9" providerId="LiveId" clId="{5CD25753-A126-4772-89A0-37C453BD2BFB}" dt="2026-09-04T06:12:23.813" v="24838" actId="1036"/>
        <pc:sldMkLst>
          <pc:docMk/>
          <pc:sldMk cId="2853777485" sldId="277"/>
        </pc:sldMkLst>
        <pc:spChg chg="del">
          <ac:chgData name="Inyoung OH" userId="dd04d54c897460e9" providerId="LiveId" clId="{5CD25753-A126-4772-89A0-37C453BD2BFB}" dt="2026-09-03T10:58:29.930" v="24630" actId="478"/>
          <ac:spMkLst>
            <pc:docMk/>
            <pc:sldMk cId="2853777485" sldId="277"/>
            <ac:spMk id="4" creationId="{F451E212-FF43-BAF0-C70D-B39616E2EC05}"/>
          </ac:spMkLst>
        </pc:spChg>
        <pc:spChg chg="add">
          <ac:chgData name="Inyoung OH" userId="dd04d54c897460e9" providerId="LiveId" clId="{5CD25753-A126-4772-89A0-37C453BD2BFB}" dt="2026-09-03T10:58:31.007" v="24631" actId="22"/>
          <ac:spMkLst>
            <pc:docMk/>
            <pc:sldMk cId="2853777485" sldId="277"/>
            <ac:spMk id="5" creationId="{F5E9EF68-5F5D-DE72-DB13-A2D95725CEEF}"/>
          </ac:spMkLst>
        </pc:spChg>
        <pc:spChg chg="del">
          <ac:chgData name="Inyoung OH" userId="dd04d54c897460e9" providerId="LiveId" clId="{5CD25753-A126-4772-89A0-37C453BD2BFB}" dt="2026-09-03T10:59:23.136" v="24651" actId="478"/>
          <ac:spMkLst>
            <pc:docMk/>
            <pc:sldMk cId="2853777485" sldId="277"/>
            <ac:spMk id="7" creationId="{1315F467-364A-430B-C057-257635E37130}"/>
          </ac:spMkLst>
        </pc:spChg>
        <pc:spChg chg="add">
          <ac:chgData name="Inyoung OH" userId="dd04d54c897460e9" providerId="LiveId" clId="{5CD25753-A126-4772-89A0-37C453BD2BFB}" dt="2026-09-03T10:59:24.127" v="24652" actId="22"/>
          <ac:spMkLst>
            <pc:docMk/>
            <pc:sldMk cId="2853777485" sldId="277"/>
            <ac:spMk id="8" creationId="{0075F315-B2EC-A9D0-69F4-54DEC91C6230}"/>
          </ac:spMkLst>
        </pc:spChg>
        <pc:picChg chg="add mod modCrop">
          <ac:chgData name="Inyoung OH" userId="dd04d54c897460e9" providerId="LiveId" clId="{5CD25753-A126-4772-89A0-37C453BD2BFB}" dt="2026-09-04T06:12:23.813" v="24838" actId="1036"/>
          <ac:picMkLst>
            <pc:docMk/>
            <pc:sldMk cId="2853777485" sldId="277"/>
            <ac:picMk id="4" creationId="{AD1174AE-4176-80AA-8FEA-4CC0D1586D35}"/>
          </ac:picMkLst>
        </pc:picChg>
      </pc:sldChg>
      <pc:sldChg chg="addSp delSp modSp del mod">
        <pc:chgData name="Inyoung OH" userId="dd04d54c897460e9" providerId="LiveId" clId="{5CD25753-A126-4772-89A0-37C453BD2BFB}" dt="2026-09-03T06:08:27.694" v="24617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add mod">
        <pc:chgData name="Inyoung OH" userId="dd04d54c897460e9" providerId="LiveId" clId="{5CD25753-A126-4772-89A0-37C453BD2BFB}" dt="2026-09-04T06:12:53.667" v="24870" actId="1036"/>
        <pc:sldMkLst>
          <pc:docMk/>
          <pc:sldMk cId="1264981157" sldId="278"/>
        </pc:sldMkLst>
        <pc:spChg chg="del">
          <ac:chgData name="Inyoung OH" userId="dd04d54c897460e9" providerId="LiveId" clId="{5CD25753-A126-4772-89A0-37C453BD2BFB}" dt="2026-09-03T10:58:33.526" v="24632" actId="478"/>
          <ac:spMkLst>
            <pc:docMk/>
            <pc:sldMk cId="1264981157" sldId="278"/>
            <ac:spMk id="3" creationId="{5E00E22E-79BF-EE75-72FF-1306A1810CFD}"/>
          </ac:spMkLst>
        </pc:spChg>
        <pc:spChg chg="add">
          <ac:chgData name="Inyoung OH" userId="dd04d54c897460e9" providerId="LiveId" clId="{5CD25753-A126-4772-89A0-37C453BD2BFB}" dt="2026-09-03T10:58:34.722" v="24633" actId="22"/>
          <ac:spMkLst>
            <pc:docMk/>
            <pc:sldMk cId="1264981157" sldId="278"/>
            <ac:spMk id="5" creationId="{62FB9D4F-2BCA-8527-A00A-CD832178CB7F}"/>
          </ac:spMkLst>
        </pc:spChg>
        <pc:spChg chg="del">
          <ac:chgData name="Inyoung OH" userId="dd04d54c897460e9" providerId="LiveId" clId="{5CD25753-A126-4772-89A0-37C453BD2BFB}" dt="2026-09-03T10:59:26.944" v="24653" actId="478"/>
          <ac:spMkLst>
            <pc:docMk/>
            <pc:sldMk cId="1264981157" sldId="278"/>
            <ac:spMk id="7" creationId="{1CF74EFB-4CED-C31C-8DAD-8F4FD6FD0628}"/>
          </ac:spMkLst>
        </pc:spChg>
        <pc:spChg chg="add">
          <ac:chgData name="Inyoung OH" userId="dd04d54c897460e9" providerId="LiveId" clId="{5CD25753-A126-4772-89A0-37C453BD2BFB}" dt="2026-09-03T10:59:28.911" v="24654" actId="22"/>
          <ac:spMkLst>
            <pc:docMk/>
            <pc:sldMk cId="1264981157" sldId="278"/>
            <ac:spMk id="8" creationId="{0613D763-1DD3-185F-0249-7B335E29F9D0}"/>
          </ac:spMkLst>
        </pc:spChg>
        <pc:picChg chg="add mod modCrop">
          <ac:chgData name="Inyoung OH" userId="dd04d54c897460e9" providerId="LiveId" clId="{5CD25753-A126-4772-89A0-37C453BD2BFB}" dt="2026-09-04T06:12:53.667" v="24870" actId="1036"/>
          <ac:picMkLst>
            <pc:docMk/>
            <pc:sldMk cId="1264981157" sldId="278"/>
            <ac:picMk id="3" creationId="{C9B5D11D-1CD0-A744-5645-A6758459984E}"/>
          </ac:picMkLst>
        </pc:picChg>
      </pc:sldChg>
      <pc:sldChg chg="addSp delSp modSp del mod">
        <pc:chgData name="Inyoung OH" userId="dd04d54c897460e9" providerId="LiveId" clId="{5CD25753-A126-4772-89A0-37C453BD2BFB}" dt="2026-09-03T06:08:35.927" v="24618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add mod">
        <pc:chgData name="Inyoung OH" userId="dd04d54c897460e9" providerId="LiveId" clId="{5CD25753-A126-4772-89A0-37C453BD2BFB}" dt="2026-09-04T06:13:18.254" v="24885" actId="1036"/>
        <pc:sldMkLst>
          <pc:docMk/>
          <pc:sldMk cId="4227763558" sldId="279"/>
        </pc:sldMkLst>
        <pc:spChg chg="del">
          <ac:chgData name="Inyoung OH" userId="dd04d54c897460e9" providerId="LiveId" clId="{5CD25753-A126-4772-89A0-37C453BD2BFB}" dt="2026-09-03T10:58:37.325" v="24634" actId="478"/>
          <ac:spMkLst>
            <pc:docMk/>
            <pc:sldMk cId="4227763558" sldId="279"/>
            <ac:spMk id="3" creationId="{4F8624A3-390D-FE8C-1C40-C8B01F16CC1E}"/>
          </ac:spMkLst>
        </pc:spChg>
        <pc:spChg chg="add">
          <ac:chgData name="Inyoung OH" userId="dd04d54c897460e9" providerId="LiveId" clId="{5CD25753-A126-4772-89A0-37C453BD2BFB}" dt="2026-09-03T10:58:38.480" v="24635" actId="22"/>
          <ac:spMkLst>
            <pc:docMk/>
            <pc:sldMk cId="4227763558" sldId="279"/>
            <ac:spMk id="4" creationId="{455EEC8D-E12B-AA54-A332-AE96DD72D677}"/>
          </ac:spMkLst>
        </pc:spChg>
        <pc:spChg chg="del">
          <ac:chgData name="Inyoung OH" userId="dd04d54c897460e9" providerId="LiveId" clId="{5CD25753-A126-4772-89A0-37C453BD2BFB}" dt="2026-09-03T10:59:31.720" v="24655" actId="478"/>
          <ac:spMkLst>
            <pc:docMk/>
            <pc:sldMk cId="4227763558" sldId="279"/>
            <ac:spMk id="6" creationId="{741F6B32-6EC6-1D78-66E3-FB2D9FE157BA}"/>
          </ac:spMkLst>
        </pc:spChg>
        <pc:spChg chg="add">
          <ac:chgData name="Inyoung OH" userId="dd04d54c897460e9" providerId="LiveId" clId="{5CD25753-A126-4772-89A0-37C453BD2BFB}" dt="2026-09-03T10:59:32.804" v="24656" actId="22"/>
          <ac:spMkLst>
            <pc:docMk/>
            <pc:sldMk cId="4227763558" sldId="279"/>
            <ac:spMk id="7" creationId="{9EC090B7-C393-0A7B-5447-2731C594D2A9}"/>
          </ac:spMkLst>
        </pc:spChg>
        <pc:spChg chg="mod">
          <ac:chgData name="Inyoung OH" userId="dd04d54c897460e9" providerId="LiveId" clId="{5CD25753-A126-4772-89A0-37C453BD2BFB}" dt="2026-09-03T10:58:57.737" v="24644" actId="20577"/>
          <ac:spMkLst>
            <pc:docMk/>
            <pc:sldMk cId="4227763558" sldId="279"/>
            <ac:spMk id="8" creationId="{0A6483B5-C23E-334A-9502-7DAEFC861154}"/>
          </ac:spMkLst>
        </pc:spChg>
        <pc:picChg chg="add mod modCrop">
          <ac:chgData name="Inyoung OH" userId="dd04d54c897460e9" providerId="LiveId" clId="{5CD25753-A126-4772-89A0-37C453BD2BFB}" dt="2026-09-04T06:13:18.254" v="24885" actId="1036"/>
          <ac:picMkLst>
            <pc:docMk/>
            <pc:sldMk cId="4227763558" sldId="279"/>
            <ac:picMk id="3" creationId="{D00DE3A3-427E-92C9-08E6-7F39C190B0DC}"/>
          </ac:picMkLst>
        </pc:picChg>
      </pc:sldChg>
      <pc:sldChg chg="addSp delSp modSp del mod">
        <pc:chgData name="Inyoung OH" userId="dd04d54c897460e9" providerId="LiveId" clId="{5CD25753-A126-4772-89A0-37C453BD2BFB}" dt="2026-09-03T06:08:35.927" v="24618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modSp add mod">
        <pc:chgData name="Inyoung OH" userId="dd04d54c897460e9" providerId="LiveId" clId="{5CD25753-A126-4772-89A0-37C453BD2BFB}" dt="2026-09-04T06:13:42.715" v="24906" actId="1036"/>
        <pc:sldMkLst>
          <pc:docMk/>
          <pc:sldMk cId="3027856777" sldId="280"/>
        </pc:sldMkLst>
        <pc:spChg chg="mod">
          <ac:chgData name="Inyoung OH" userId="dd04d54c897460e9" providerId="LiveId" clId="{5CD25753-A126-4772-89A0-37C453BD2BFB}" dt="2026-09-04T04:14:06.310" v="24669" actId="14100"/>
          <ac:spMkLst>
            <pc:docMk/>
            <pc:sldMk cId="3027856777" sldId="280"/>
            <ac:spMk id="7" creationId="{AF010EEA-E1BD-9D12-A82E-01D1B9F11108}"/>
          </ac:spMkLst>
        </pc:spChg>
        <pc:picChg chg="add mod modCrop">
          <ac:chgData name="Inyoung OH" userId="dd04d54c897460e9" providerId="LiveId" clId="{5CD25753-A126-4772-89A0-37C453BD2BFB}" dt="2026-09-04T06:13:42.715" v="24906" actId="1036"/>
          <ac:picMkLst>
            <pc:docMk/>
            <pc:sldMk cId="3027856777" sldId="280"/>
            <ac:picMk id="3" creationId="{31CAC2A7-53D6-4100-6D79-32704D4FF295}"/>
          </ac:picMkLst>
        </pc:picChg>
      </pc:sldChg>
      <pc:sldChg chg="addSp delSp modSp add mod">
        <pc:chgData name="Inyoung OH" userId="dd04d54c897460e9" providerId="LiveId" clId="{5CD25753-A126-4772-89A0-37C453BD2BFB}" dt="2026-09-04T06:14:17.621" v="24921" actId="1037"/>
        <pc:sldMkLst>
          <pc:docMk/>
          <pc:sldMk cId="71633534" sldId="281"/>
        </pc:sldMkLst>
        <pc:spChg chg="add">
          <ac:chgData name="Inyoung OH" userId="dd04d54c897460e9" providerId="LiveId" clId="{5CD25753-A126-4772-89A0-37C453BD2BFB}" dt="2026-09-04T04:14:11.517" v="24671" actId="22"/>
          <ac:spMkLst>
            <pc:docMk/>
            <pc:sldMk cId="71633534" sldId="281"/>
            <ac:spMk id="4" creationId="{11AB0943-C739-56A1-EA1A-EAECD3C9294F}"/>
          </ac:spMkLst>
        </pc:spChg>
        <pc:spChg chg="del">
          <ac:chgData name="Inyoung OH" userId="dd04d54c897460e9" providerId="LiveId" clId="{5CD25753-A126-4772-89A0-37C453BD2BFB}" dt="2026-09-04T04:14:10.987" v="24670" actId="478"/>
          <ac:spMkLst>
            <pc:docMk/>
            <pc:sldMk cId="71633534" sldId="281"/>
            <ac:spMk id="8" creationId="{FCD8F72D-014B-820F-FBC7-4928C11F1B57}"/>
          </ac:spMkLst>
        </pc:spChg>
        <pc:picChg chg="add mod modCrop">
          <ac:chgData name="Inyoung OH" userId="dd04d54c897460e9" providerId="LiveId" clId="{5CD25753-A126-4772-89A0-37C453BD2BFB}" dt="2026-09-04T06:14:17.621" v="24921" actId="1037"/>
          <ac:picMkLst>
            <pc:docMk/>
            <pc:sldMk cId="71633534" sldId="281"/>
            <ac:picMk id="6" creationId="{A26C03EE-825A-E449-FF99-10D5D0D6F096}"/>
          </ac:picMkLst>
        </pc:picChg>
      </pc:sldChg>
      <pc:sldChg chg="addSp delSp modSp del mod">
        <pc:chgData name="Inyoung OH" userId="dd04d54c897460e9" providerId="LiveId" clId="{5CD25753-A126-4772-89A0-37C453BD2BFB}" dt="2026-09-03T06:08:35.927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  <pc:sldChg chg="addSp delSp modSp add mod">
        <pc:chgData name="Inyoung OH" userId="dd04d54c897460e9" providerId="LiveId" clId="{5CD25753-A126-4772-89A0-37C453BD2BFB}" dt="2026-09-04T06:14:41.174" v="24930" actId="1037"/>
        <pc:sldMkLst>
          <pc:docMk/>
          <pc:sldMk cId="1126239886" sldId="282"/>
        </pc:sldMkLst>
        <pc:spChg chg="add">
          <ac:chgData name="Inyoung OH" userId="dd04d54c897460e9" providerId="LiveId" clId="{5CD25753-A126-4772-89A0-37C453BD2BFB}" dt="2026-09-04T04:14:14.372" v="24673" actId="22"/>
          <ac:spMkLst>
            <pc:docMk/>
            <pc:sldMk cId="1126239886" sldId="282"/>
            <ac:spMk id="3" creationId="{F78EC515-CE2A-2993-B61B-6F5798380F9A}"/>
          </ac:spMkLst>
        </pc:spChg>
        <pc:spChg chg="del">
          <ac:chgData name="Inyoung OH" userId="dd04d54c897460e9" providerId="LiveId" clId="{5CD25753-A126-4772-89A0-37C453BD2BFB}" dt="2026-09-04T04:14:13.905" v="24672" actId="478"/>
          <ac:spMkLst>
            <pc:docMk/>
            <pc:sldMk cId="1126239886" sldId="282"/>
            <ac:spMk id="8" creationId="{5947DA1D-0024-EB39-A471-692E6C46FE9C}"/>
          </ac:spMkLst>
        </pc:spChg>
        <pc:picChg chg="add del">
          <ac:chgData name="Inyoung OH" userId="dd04d54c897460e9" providerId="LiveId" clId="{5CD25753-A126-4772-89A0-37C453BD2BFB}" dt="2026-09-04T06:02:28.740" v="24744" actId="21"/>
          <ac:picMkLst>
            <pc:docMk/>
            <pc:sldMk cId="1126239886" sldId="282"/>
            <ac:picMk id="6" creationId="{8DCDD564-2EDC-5771-D9DD-A9F2262A4425}"/>
          </ac:picMkLst>
        </pc:picChg>
        <pc:picChg chg="add mod modCrop">
          <ac:chgData name="Inyoung OH" userId="dd04d54c897460e9" providerId="LiveId" clId="{5CD25753-A126-4772-89A0-37C453BD2BFB}" dt="2026-09-04T06:14:41.174" v="24930" actId="1037"/>
          <ac:picMkLst>
            <pc:docMk/>
            <pc:sldMk cId="1126239886" sldId="282"/>
            <ac:picMk id="8" creationId="{E36D887F-F1AD-0790-7A58-E2EDC9BCDB15}"/>
          </ac:picMkLst>
        </pc:picChg>
      </pc:sldChg>
      <pc:sldChg chg="addSp delSp modSp add mod">
        <pc:chgData name="Inyoung OH" userId="dd04d54c897460e9" providerId="LiveId" clId="{5CD25753-A126-4772-89A0-37C453BD2BFB}" dt="2026-09-04T06:15:10.209" v="24955" actId="1036"/>
        <pc:sldMkLst>
          <pc:docMk/>
          <pc:sldMk cId="4119944590" sldId="283"/>
        </pc:sldMkLst>
        <pc:spChg chg="add">
          <ac:chgData name="Inyoung OH" userId="dd04d54c897460e9" providerId="LiveId" clId="{5CD25753-A126-4772-89A0-37C453BD2BFB}" dt="2026-09-04T04:14:16.974" v="24675" actId="22"/>
          <ac:spMkLst>
            <pc:docMk/>
            <pc:sldMk cId="4119944590" sldId="283"/>
            <ac:spMk id="4" creationId="{20EE2340-73AB-5D81-8044-8276FFF880B3}"/>
          </ac:spMkLst>
        </pc:spChg>
        <pc:spChg chg="del">
          <ac:chgData name="Inyoung OH" userId="dd04d54c897460e9" providerId="LiveId" clId="{5CD25753-A126-4772-89A0-37C453BD2BFB}" dt="2026-09-04T04:14:16.551" v="24674" actId="478"/>
          <ac:spMkLst>
            <pc:docMk/>
            <pc:sldMk cId="4119944590" sldId="283"/>
            <ac:spMk id="8" creationId="{DD84FE7F-CEBB-C323-F1AC-93328416393B}"/>
          </ac:spMkLst>
        </pc:spChg>
        <pc:picChg chg="add del">
          <ac:chgData name="Inyoung OH" userId="dd04d54c897460e9" providerId="LiveId" clId="{5CD25753-A126-4772-89A0-37C453BD2BFB}" dt="2026-09-04T06:02:24.714" v="24742" actId="21"/>
          <ac:picMkLst>
            <pc:docMk/>
            <pc:sldMk cId="4119944590" sldId="283"/>
            <ac:picMk id="6" creationId="{5E2C38E7-2CC4-9C32-0ABD-E39F1C6E8584}"/>
          </ac:picMkLst>
        </pc:picChg>
        <pc:picChg chg="add mod modCrop">
          <ac:chgData name="Inyoung OH" userId="dd04d54c897460e9" providerId="LiveId" clId="{5CD25753-A126-4772-89A0-37C453BD2BFB}" dt="2026-09-04T06:15:10.209" v="24955" actId="1036"/>
          <ac:picMkLst>
            <pc:docMk/>
            <pc:sldMk cId="4119944590" sldId="283"/>
            <ac:picMk id="8" creationId="{9988D4C6-85CE-4670-B799-BADE09718DFA}"/>
          </ac:picMkLst>
        </pc:picChg>
      </pc:sldChg>
      <pc:sldChg chg="addSp delSp modSp add mod">
        <pc:chgData name="Inyoung OH" userId="dd04d54c897460e9" providerId="LiveId" clId="{5CD25753-A126-4772-89A0-37C453BD2BFB}" dt="2026-09-04T06:15:39.136" v="24964" actId="1038"/>
        <pc:sldMkLst>
          <pc:docMk/>
          <pc:sldMk cId="1035559753" sldId="284"/>
        </pc:sldMkLst>
        <pc:spChg chg="add">
          <ac:chgData name="Inyoung OH" userId="dd04d54c897460e9" providerId="LiveId" clId="{5CD25753-A126-4772-89A0-37C453BD2BFB}" dt="2026-09-04T04:14:19.846" v="24677" actId="22"/>
          <ac:spMkLst>
            <pc:docMk/>
            <pc:sldMk cId="1035559753" sldId="284"/>
            <ac:spMk id="3" creationId="{3CB430A8-941E-78CD-E457-4EC2B8BA20C8}"/>
          </ac:spMkLst>
        </pc:spChg>
        <pc:spChg chg="del">
          <ac:chgData name="Inyoung OH" userId="dd04d54c897460e9" providerId="LiveId" clId="{5CD25753-A126-4772-89A0-37C453BD2BFB}" dt="2026-09-04T04:14:19.403" v="24676" actId="478"/>
          <ac:spMkLst>
            <pc:docMk/>
            <pc:sldMk cId="1035559753" sldId="284"/>
            <ac:spMk id="8" creationId="{A3B5D794-9F9C-B252-816F-055F759FE40F}"/>
          </ac:spMkLst>
        </pc:spChg>
        <pc:picChg chg="add mod modCrop">
          <ac:chgData name="Inyoung OH" userId="dd04d54c897460e9" providerId="LiveId" clId="{5CD25753-A126-4772-89A0-37C453BD2BFB}" dt="2026-09-04T06:15:39.136" v="24964" actId="1038"/>
          <ac:picMkLst>
            <pc:docMk/>
            <pc:sldMk cId="1035559753" sldId="284"/>
            <ac:picMk id="6" creationId="{50BC039B-DDCB-06CA-02A5-E536D62D3151}"/>
          </ac:picMkLst>
        </pc:picChg>
      </pc:sldChg>
      <pc:sldChg chg="addSp delSp modSp add mod">
        <pc:chgData name="Inyoung OH" userId="dd04d54c897460e9" providerId="LiveId" clId="{5CD25753-A126-4772-89A0-37C453BD2BFB}" dt="2026-09-04T06:16:09.749" v="24983" actId="1035"/>
        <pc:sldMkLst>
          <pc:docMk/>
          <pc:sldMk cId="544727890" sldId="285"/>
        </pc:sldMkLst>
        <pc:spChg chg="add">
          <ac:chgData name="Inyoung OH" userId="dd04d54c897460e9" providerId="LiveId" clId="{5CD25753-A126-4772-89A0-37C453BD2BFB}" dt="2026-09-04T04:14:22.758" v="24679" actId="22"/>
          <ac:spMkLst>
            <pc:docMk/>
            <pc:sldMk cId="544727890" sldId="285"/>
            <ac:spMk id="3" creationId="{BECE8270-ABD4-F1CC-4837-BF94CC93FE7C}"/>
          </ac:spMkLst>
        </pc:spChg>
        <pc:spChg chg="del">
          <ac:chgData name="Inyoung OH" userId="dd04d54c897460e9" providerId="LiveId" clId="{5CD25753-A126-4772-89A0-37C453BD2BFB}" dt="2026-09-04T04:14:22.275" v="24678" actId="478"/>
          <ac:spMkLst>
            <pc:docMk/>
            <pc:sldMk cId="544727890" sldId="285"/>
            <ac:spMk id="7" creationId="{D7F8F3BE-98B5-D9D2-CD57-C099DB7DC992}"/>
          </ac:spMkLst>
        </pc:spChg>
        <pc:picChg chg="add del">
          <ac:chgData name="Inyoung OH" userId="dd04d54c897460e9" providerId="LiveId" clId="{5CD25753-A126-4772-89A0-37C453BD2BFB}" dt="2026-09-04T06:03:26.325" v="24751" actId="21"/>
          <ac:picMkLst>
            <pc:docMk/>
            <pc:sldMk cId="544727890" sldId="285"/>
            <ac:picMk id="5" creationId="{F61F6776-D12D-6344-4869-AF0DA4767296}"/>
          </ac:picMkLst>
        </pc:picChg>
        <pc:picChg chg="add mod modCrop">
          <ac:chgData name="Inyoung OH" userId="dd04d54c897460e9" providerId="LiveId" clId="{5CD25753-A126-4772-89A0-37C453BD2BFB}" dt="2026-09-04T06:16:09.749" v="24983" actId="1035"/>
          <ac:picMkLst>
            <pc:docMk/>
            <pc:sldMk cId="544727890" sldId="285"/>
            <ac:picMk id="7" creationId="{61C5601D-FC86-A560-47D2-894253D1145D}"/>
          </ac:picMkLst>
        </pc:picChg>
      </pc:sldChg>
      <pc:sldChg chg="addSp delSp modSp add mod">
        <pc:chgData name="Inyoung OH" userId="dd04d54c897460e9" providerId="LiveId" clId="{5CD25753-A126-4772-89A0-37C453BD2BFB}" dt="2026-09-04T06:16:38.539" v="24992" actId="1037"/>
        <pc:sldMkLst>
          <pc:docMk/>
          <pc:sldMk cId="413904733" sldId="286"/>
        </pc:sldMkLst>
        <pc:spChg chg="mod">
          <ac:chgData name="Inyoung OH" userId="dd04d54c897460e9" providerId="LiveId" clId="{5CD25753-A126-4772-89A0-37C453BD2BFB}" dt="2026-09-04T04:14:45.476" v="24682" actId="20577"/>
          <ac:spMkLst>
            <pc:docMk/>
            <pc:sldMk cId="413904733" sldId="286"/>
            <ac:spMk id="7" creationId="{354299E7-406D-B3D8-9E99-8E345A12E382}"/>
          </ac:spMkLst>
        </pc:spChg>
        <pc:picChg chg="add del">
          <ac:chgData name="Inyoung OH" userId="dd04d54c897460e9" providerId="LiveId" clId="{5CD25753-A126-4772-89A0-37C453BD2BFB}" dt="2026-09-04T06:03:21.795" v="24749" actId="21"/>
          <ac:picMkLst>
            <pc:docMk/>
            <pc:sldMk cId="413904733" sldId="286"/>
            <ac:picMk id="3" creationId="{7222B782-0936-FD34-5C41-0F2DB70E58F0}"/>
          </ac:picMkLst>
        </pc:picChg>
        <pc:picChg chg="add mod modCrop">
          <ac:chgData name="Inyoung OH" userId="dd04d54c897460e9" providerId="LiveId" clId="{5CD25753-A126-4772-89A0-37C453BD2BFB}" dt="2026-09-04T06:16:38.539" v="24992" actId="1037"/>
          <ac:picMkLst>
            <pc:docMk/>
            <pc:sldMk cId="413904733" sldId="286"/>
            <ac:picMk id="6" creationId="{6179F095-AC8E-8F38-47A6-8EFDC9DCB704}"/>
          </ac:picMkLst>
        </pc:picChg>
      </pc:sldChg>
      <pc:sldChg chg="addSp modSp add mod">
        <pc:chgData name="Inyoung OH" userId="dd04d54c897460e9" providerId="LiveId" clId="{5CD25753-A126-4772-89A0-37C453BD2BFB}" dt="2026-09-04T06:17:09.550" v="25018" actId="1035"/>
        <pc:sldMkLst>
          <pc:docMk/>
          <pc:sldMk cId="322979376" sldId="287"/>
        </pc:sldMkLst>
        <pc:spChg chg="mod">
          <ac:chgData name="Inyoung OH" userId="dd04d54c897460e9" providerId="LiveId" clId="{5CD25753-A126-4772-89A0-37C453BD2BFB}" dt="2026-09-04T04:14:50.058" v="24684" actId="20577"/>
          <ac:spMkLst>
            <pc:docMk/>
            <pc:sldMk cId="322979376" sldId="287"/>
            <ac:spMk id="4" creationId="{43CC678D-F113-A832-2E99-554F071C04F1}"/>
          </ac:spMkLst>
        </pc:spChg>
        <pc:picChg chg="add mod modCrop">
          <ac:chgData name="Inyoung OH" userId="dd04d54c897460e9" providerId="LiveId" clId="{5CD25753-A126-4772-89A0-37C453BD2BFB}" dt="2026-09-04T06:17:09.550" v="25018" actId="1035"/>
          <ac:picMkLst>
            <pc:docMk/>
            <pc:sldMk cId="322979376" sldId="287"/>
            <ac:picMk id="6" creationId="{4EAB953F-E50B-5F06-7C3D-BE4CF471769D}"/>
          </ac:picMkLst>
        </pc:picChg>
      </pc:sldChg>
      <pc:sldChg chg="addSp modSp add mod">
        <pc:chgData name="Inyoung OH" userId="dd04d54c897460e9" providerId="LiveId" clId="{5CD25753-A126-4772-89A0-37C453BD2BFB}" dt="2026-09-04T06:17:39.023" v="25027" actId="1038"/>
        <pc:sldMkLst>
          <pc:docMk/>
          <pc:sldMk cId="2744075769" sldId="288"/>
        </pc:sldMkLst>
        <pc:spChg chg="mod">
          <ac:chgData name="Inyoung OH" userId="dd04d54c897460e9" providerId="LiveId" clId="{5CD25753-A126-4772-89A0-37C453BD2BFB}" dt="2026-09-04T04:14:53.377" v="24686" actId="20577"/>
          <ac:spMkLst>
            <pc:docMk/>
            <pc:sldMk cId="2744075769" sldId="288"/>
            <ac:spMk id="3" creationId="{B504D5F1-DD35-0080-0C5D-CAC9851DEBF5}"/>
          </ac:spMkLst>
        </pc:spChg>
        <pc:picChg chg="add mod modCrop">
          <ac:chgData name="Inyoung OH" userId="dd04d54c897460e9" providerId="LiveId" clId="{5CD25753-A126-4772-89A0-37C453BD2BFB}" dt="2026-09-04T06:17:39.023" v="25027" actId="1038"/>
          <ac:picMkLst>
            <pc:docMk/>
            <pc:sldMk cId="2744075769" sldId="288"/>
            <ac:picMk id="6" creationId="{996FE98A-D5B3-71D8-3F0F-CFE045B67B55}"/>
          </ac:picMkLst>
        </pc:picChg>
      </pc:sldChg>
      <pc:sldChg chg="addSp modSp add mod">
        <pc:chgData name="Inyoung OH" userId="dd04d54c897460e9" providerId="LiveId" clId="{5CD25753-A126-4772-89A0-37C453BD2BFB}" dt="2026-09-04T06:18:10.477" v="25050" actId="1035"/>
        <pc:sldMkLst>
          <pc:docMk/>
          <pc:sldMk cId="2942139740" sldId="289"/>
        </pc:sldMkLst>
        <pc:spChg chg="mod">
          <ac:chgData name="Inyoung OH" userId="dd04d54c897460e9" providerId="LiveId" clId="{5CD25753-A126-4772-89A0-37C453BD2BFB}" dt="2026-09-04T04:14:58.077" v="24688" actId="20577"/>
          <ac:spMkLst>
            <pc:docMk/>
            <pc:sldMk cId="2942139740" sldId="289"/>
            <ac:spMk id="4" creationId="{FD1888FB-3BCF-290A-5F2A-12A07D53CC2D}"/>
          </ac:spMkLst>
        </pc:spChg>
        <pc:picChg chg="add mod modCrop">
          <ac:chgData name="Inyoung OH" userId="dd04d54c897460e9" providerId="LiveId" clId="{5CD25753-A126-4772-89A0-37C453BD2BFB}" dt="2026-09-04T06:18:10.477" v="25050" actId="1035"/>
          <ac:picMkLst>
            <pc:docMk/>
            <pc:sldMk cId="2942139740" sldId="289"/>
            <ac:picMk id="6" creationId="{61AEB1C1-28DC-CC97-CE37-D76F7CC6BF6A}"/>
          </ac:picMkLst>
        </pc:picChg>
      </pc:sldChg>
      <pc:sldChg chg="addSp modSp add mod">
        <pc:chgData name="Inyoung OH" userId="dd04d54c897460e9" providerId="LiveId" clId="{5CD25753-A126-4772-89A0-37C453BD2BFB}" dt="2026-09-04T06:18:37.350" v="25063" actId="1038"/>
        <pc:sldMkLst>
          <pc:docMk/>
          <pc:sldMk cId="1694519182" sldId="290"/>
        </pc:sldMkLst>
        <pc:spChg chg="mod">
          <ac:chgData name="Inyoung OH" userId="dd04d54c897460e9" providerId="LiveId" clId="{5CD25753-A126-4772-89A0-37C453BD2BFB}" dt="2026-09-04T04:15:01.731" v="24690" actId="20577"/>
          <ac:spMkLst>
            <pc:docMk/>
            <pc:sldMk cId="1694519182" sldId="290"/>
            <ac:spMk id="3" creationId="{BEACFA18-0F1F-318F-5B58-68A6261D4B43}"/>
          </ac:spMkLst>
        </pc:spChg>
        <pc:picChg chg="add mod modCrop">
          <ac:chgData name="Inyoung OH" userId="dd04d54c897460e9" providerId="LiveId" clId="{5CD25753-A126-4772-89A0-37C453BD2BFB}" dt="2026-09-04T06:18:37.350" v="25063" actId="1038"/>
          <ac:picMkLst>
            <pc:docMk/>
            <pc:sldMk cId="1694519182" sldId="290"/>
            <ac:picMk id="6" creationId="{E8446D42-EE08-47A9-FE3A-62332531D2E8}"/>
          </ac:picMkLst>
        </pc:picChg>
      </pc:sldChg>
      <pc:sldChg chg="addSp modSp add mod">
        <pc:chgData name="Inyoung OH" userId="dd04d54c897460e9" providerId="LiveId" clId="{5CD25753-A126-4772-89A0-37C453BD2BFB}" dt="2026-09-04T06:19:11.235" v="25076" actId="1036"/>
        <pc:sldMkLst>
          <pc:docMk/>
          <pc:sldMk cId="1720037804" sldId="291"/>
        </pc:sldMkLst>
        <pc:spChg chg="mod">
          <ac:chgData name="Inyoung OH" userId="dd04d54c897460e9" providerId="LiveId" clId="{5CD25753-A126-4772-89A0-37C453BD2BFB}" dt="2026-09-04T04:15:07.501" v="24692" actId="20577"/>
          <ac:spMkLst>
            <pc:docMk/>
            <pc:sldMk cId="1720037804" sldId="291"/>
            <ac:spMk id="3" creationId="{F091B950-4B57-5248-7ACE-536F0BC6A5C1}"/>
          </ac:spMkLst>
        </pc:spChg>
        <pc:picChg chg="add mod modCrop">
          <ac:chgData name="Inyoung OH" userId="dd04d54c897460e9" providerId="LiveId" clId="{5CD25753-A126-4772-89A0-37C453BD2BFB}" dt="2026-09-04T06:19:11.235" v="25076" actId="1036"/>
          <ac:picMkLst>
            <pc:docMk/>
            <pc:sldMk cId="1720037804" sldId="291"/>
            <ac:picMk id="5" creationId="{0BA8492F-4B6D-41F1-9F87-316AC1B1DE2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E2407-E644-2E93-4183-161D80581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8FF8E6-C979-F2CD-A6E4-613A3B291A9F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D721D4-2BC8-A8EF-3AB3-7B26E453E00D}"/>
              </a:ext>
            </a:extLst>
          </p:cNvPr>
          <p:cNvSpPr/>
          <p:nvPr/>
        </p:nvSpPr>
        <p:spPr>
          <a:xfrm>
            <a:off x="1" y="2946400"/>
            <a:ext cx="32004000" cy="169418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E6CABCB-52C5-D821-4E94-A685ED06EA71}"/>
              </a:ext>
            </a:extLst>
          </p:cNvPr>
          <p:cNvSpPr txBox="1">
            <a:spLocks/>
          </p:cNvSpPr>
          <p:nvPr/>
        </p:nvSpPr>
        <p:spPr>
          <a:xfrm>
            <a:off x="26354316" y="3090214"/>
            <a:ext cx="5608442" cy="50253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900, 40x, z stacks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9D76C7A-9879-7B7E-B9F2-0C203B912ED1}"/>
              </a:ext>
            </a:extLst>
          </p:cNvPr>
          <p:cNvSpPr txBox="1">
            <a:spLocks/>
          </p:cNvSpPr>
          <p:nvPr/>
        </p:nvSpPr>
        <p:spPr>
          <a:xfrm>
            <a:off x="3631154" y="4117303"/>
            <a:ext cx="2569933" cy="52950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B3B7EC9-8CEA-0FCA-3DB0-406C0D1E2349}"/>
              </a:ext>
            </a:extLst>
          </p:cNvPr>
          <p:cNvSpPr txBox="1">
            <a:spLocks/>
          </p:cNvSpPr>
          <p:nvPr/>
        </p:nvSpPr>
        <p:spPr>
          <a:xfrm>
            <a:off x="16774264" y="4033197"/>
            <a:ext cx="2705640" cy="2769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E840929-C571-CA62-C6E1-926DEBCF95A0}"/>
              </a:ext>
            </a:extLst>
          </p:cNvPr>
          <p:cNvSpPr txBox="1">
            <a:spLocks/>
          </p:cNvSpPr>
          <p:nvPr/>
        </p:nvSpPr>
        <p:spPr>
          <a:xfrm>
            <a:off x="20632278" y="3942046"/>
            <a:ext cx="2952054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FF6321-FD09-1C2B-D712-B2977BDF8D10}"/>
              </a:ext>
            </a:extLst>
          </p:cNvPr>
          <p:cNvSpPr txBox="1">
            <a:spLocks/>
          </p:cNvSpPr>
          <p:nvPr/>
        </p:nvSpPr>
        <p:spPr>
          <a:xfrm>
            <a:off x="24645873" y="3890339"/>
            <a:ext cx="2763816" cy="68287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2F43B12-F4BE-0E9D-2CE8-7F6635C95AC7}"/>
              </a:ext>
            </a:extLst>
          </p:cNvPr>
          <p:cNvSpPr txBox="1">
            <a:spLocks/>
          </p:cNvSpPr>
          <p:nvPr/>
        </p:nvSpPr>
        <p:spPr>
          <a:xfrm>
            <a:off x="12234694" y="3592752"/>
            <a:ext cx="3451235" cy="111937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77AB5B3-7503-556C-5CC8-62077E0836C7}"/>
              </a:ext>
            </a:extLst>
          </p:cNvPr>
          <p:cNvSpPr txBox="1">
            <a:spLocks/>
          </p:cNvSpPr>
          <p:nvPr/>
        </p:nvSpPr>
        <p:spPr>
          <a:xfrm>
            <a:off x="29151164" y="4118938"/>
            <a:ext cx="1672773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6A8356-78FE-056A-F92D-A26BD0CB7EF5}"/>
              </a:ext>
            </a:extLst>
          </p:cNvPr>
          <p:cNvSpPr txBox="1"/>
          <p:nvPr/>
        </p:nvSpPr>
        <p:spPr>
          <a:xfrm>
            <a:off x="156033" y="3078124"/>
            <a:ext cx="9417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[Iba1-shPfk + mt-</a:t>
            </a:r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] + LPS, PID 14, DG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C2D83EDD-A2EE-C017-F22C-85CBE75DA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6028"/>
          <a:stretch/>
        </p:blipFill>
        <p:spPr>
          <a:xfrm>
            <a:off x="2006190" y="5326874"/>
            <a:ext cx="4759591" cy="3657600"/>
          </a:xfrm>
          <a:prstGeom prst="rect">
            <a:avLst/>
          </a:prstGeom>
        </p:spPr>
      </p:pic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46840370-A881-A597-7C7E-35D7E3547B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81" r="15605"/>
          <a:stretch/>
        </p:blipFill>
        <p:spPr>
          <a:xfrm>
            <a:off x="16241960" y="5292842"/>
            <a:ext cx="3855092" cy="3657600"/>
          </a:xfrm>
          <a:prstGeom prst="rect">
            <a:avLst/>
          </a:prstGeom>
        </p:spPr>
      </p:pic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EAAF8767-0C94-A843-53FA-47F87D54B2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746" r="16029"/>
          <a:stretch/>
        </p:blipFill>
        <p:spPr>
          <a:xfrm>
            <a:off x="20335727" y="5295852"/>
            <a:ext cx="3867101" cy="3657600"/>
          </a:xfrm>
          <a:prstGeom prst="rect">
            <a:avLst/>
          </a:prstGeom>
        </p:spPr>
      </p:pic>
      <p:pic>
        <p:nvPicPr>
          <p:cNvPr id="17" name="Content Placeholder 3">
            <a:extLst>
              <a:ext uri="{FF2B5EF4-FFF2-40B4-BE49-F238E27FC236}">
                <a16:creationId xmlns:a16="http://schemas.microsoft.com/office/drawing/2014/main" id="{97BE910B-24DC-1C20-F70C-D43FDE06950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958" r="15816"/>
          <a:stretch/>
        </p:blipFill>
        <p:spPr>
          <a:xfrm>
            <a:off x="24177438" y="5328509"/>
            <a:ext cx="3867103" cy="3657600"/>
          </a:xfrm>
          <a:prstGeom prst="rect">
            <a:avLst/>
          </a:prstGeom>
        </p:spPr>
      </p:pic>
      <p:pic>
        <p:nvPicPr>
          <p:cNvPr id="18" name="Content Placeholder 3">
            <a:extLst>
              <a:ext uri="{FF2B5EF4-FFF2-40B4-BE49-F238E27FC236}">
                <a16:creationId xmlns:a16="http://schemas.microsoft.com/office/drawing/2014/main" id="{D13D19D0-08A2-B71D-B1EC-CDCB88CAFB9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958" r="15816"/>
          <a:stretch/>
        </p:blipFill>
        <p:spPr>
          <a:xfrm>
            <a:off x="28030341" y="5324326"/>
            <a:ext cx="3867103" cy="3657600"/>
          </a:xfrm>
          <a:prstGeom prst="rect">
            <a:avLst/>
          </a:prstGeom>
        </p:spPr>
      </p:pic>
      <p:pic>
        <p:nvPicPr>
          <p:cNvPr id="19" name="Content Placeholder 3">
            <a:extLst>
              <a:ext uri="{FF2B5EF4-FFF2-40B4-BE49-F238E27FC236}">
                <a16:creationId xmlns:a16="http://schemas.microsoft.com/office/drawing/2014/main" id="{784B7918-C686-4F55-5B1E-3859C205A65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534" r="16665"/>
          <a:stretch/>
        </p:blipFill>
        <p:spPr>
          <a:xfrm>
            <a:off x="12237889" y="5298787"/>
            <a:ext cx="3843081" cy="3657600"/>
          </a:xfrm>
          <a:prstGeom prst="rect">
            <a:avLst/>
          </a:prstGeom>
        </p:spPr>
      </p:pic>
      <p:pic>
        <p:nvPicPr>
          <p:cNvPr id="20" name="Content Placeholder 3">
            <a:extLst>
              <a:ext uri="{FF2B5EF4-FFF2-40B4-BE49-F238E27FC236}">
                <a16:creationId xmlns:a16="http://schemas.microsoft.com/office/drawing/2014/main" id="{85A0097E-60AD-A1E1-AE85-3DE386ADEF5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7280"/>
          <a:stretch/>
        </p:blipFill>
        <p:spPr>
          <a:xfrm>
            <a:off x="1754538" y="14794103"/>
            <a:ext cx="4955046" cy="3657600"/>
          </a:xfrm>
          <a:prstGeom prst="rect">
            <a:avLst/>
          </a:prstGeom>
        </p:spPr>
      </p:pic>
      <p:pic>
        <p:nvPicPr>
          <p:cNvPr id="21" name="Content Placeholder 3">
            <a:extLst>
              <a:ext uri="{FF2B5EF4-FFF2-40B4-BE49-F238E27FC236}">
                <a16:creationId xmlns:a16="http://schemas.microsoft.com/office/drawing/2014/main" id="{17E7E047-CC43-7279-90E7-0FE3C2CB709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8136" r="17494"/>
          <a:stretch/>
        </p:blipFill>
        <p:spPr>
          <a:xfrm>
            <a:off x="16325216" y="14629443"/>
            <a:ext cx="3855892" cy="3657600"/>
          </a:xfrm>
          <a:prstGeom prst="rect">
            <a:avLst/>
          </a:prstGeom>
        </p:spPr>
      </p:pic>
      <p:pic>
        <p:nvPicPr>
          <p:cNvPr id="22" name="Content Placeholder 3">
            <a:extLst>
              <a:ext uri="{FF2B5EF4-FFF2-40B4-BE49-F238E27FC236}">
                <a16:creationId xmlns:a16="http://schemas.microsoft.com/office/drawing/2014/main" id="{8EFC91A2-F8D0-102F-D6A1-6C926C230D3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7066" r="17066"/>
          <a:stretch/>
        </p:blipFill>
        <p:spPr>
          <a:xfrm>
            <a:off x="20306043" y="14602389"/>
            <a:ext cx="3945563" cy="3657600"/>
          </a:xfrm>
          <a:prstGeom prst="rect">
            <a:avLst/>
          </a:prstGeom>
        </p:spPr>
      </p:pic>
      <p:pic>
        <p:nvPicPr>
          <p:cNvPr id="23" name="Content Placeholder 3">
            <a:extLst>
              <a:ext uri="{FF2B5EF4-FFF2-40B4-BE49-F238E27FC236}">
                <a16:creationId xmlns:a16="http://schemas.microsoft.com/office/drawing/2014/main" id="{09225454-83C6-F9D7-25DC-B41F126B8A5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7707" r="16639"/>
          <a:stretch/>
        </p:blipFill>
        <p:spPr>
          <a:xfrm>
            <a:off x="24167999" y="14567139"/>
            <a:ext cx="3932755" cy="3657600"/>
          </a:xfrm>
          <a:prstGeom prst="rect">
            <a:avLst/>
          </a:prstGeom>
        </p:spPr>
      </p:pic>
      <p:pic>
        <p:nvPicPr>
          <p:cNvPr id="24" name="Content Placeholder 3">
            <a:extLst>
              <a:ext uri="{FF2B5EF4-FFF2-40B4-BE49-F238E27FC236}">
                <a16:creationId xmlns:a16="http://schemas.microsoft.com/office/drawing/2014/main" id="{858445B0-E93C-A4AA-06AA-E932EC84026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6939" r="17407"/>
          <a:stretch/>
        </p:blipFill>
        <p:spPr>
          <a:xfrm>
            <a:off x="27982969" y="14510592"/>
            <a:ext cx="3932755" cy="3657600"/>
          </a:xfrm>
          <a:prstGeom prst="rect">
            <a:avLst/>
          </a:prstGeom>
        </p:spPr>
      </p:pic>
      <p:pic>
        <p:nvPicPr>
          <p:cNvPr id="25" name="Content Placeholder 3">
            <a:extLst>
              <a:ext uri="{FF2B5EF4-FFF2-40B4-BE49-F238E27FC236}">
                <a16:creationId xmlns:a16="http://schemas.microsoft.com/office/drawing/2014/main" id="{AAF7B479-0BA5-38B3-FC04-4A35A825349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7066" r="16852"/>
          <a:stretch/>
        </p:blipFill>
        <p:spPr>
          <a:xfrm>
            <a:off x="12085801" y="14666174"/>
            <a:ext cx="3958374" cy="3657600"/>
          </a:xfrm>
          <a:prstGeom prst="rect">
            <a:avLst/>
          </a:prstGeom>
        </p:spPr>
      </p:pic>
      <p:pic>
        <p:nvPicPr>
          <p:cNvPr id="26" name="Content Placeholder 3">
            <a:extLst>
              <a:ext uri="{FF2B5EF4-FFF2-40B4-BE49-F238E27FC236}">
                <a16:creationId xmlns:a16="http://schemas.microsoft.com/office/drawing/2014/main" id="{588E7F6B-62C9-5241-FD56-F3FF172D85C2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r="17380"/>
          <a:stretch/>
        </p:blipFill>
        <p:spPr>
          <a:xfrm>
            <a:off x="1738013" y="10285821"/>
            <a:ext cx="4949090" cy="3657600"/>
          </a:xfrm>
          <a:prstGeom prst="rect">
            <a:avLst/>
          </a:prstGeom>
        </p:spPr>
      </p:pic>
      <p:pic>
        <p:nvPicPr>
          <p:cNvPr id="27" name="Content Placeholder 3">
            <a:extLst>
              <a:ext uri="{FF2B5EF4-FFF2-40B4-BE49-F238E27FC236}">
                <a16:creationId xmlns:a16="http://schemas.microsoft.com/office/drawing/2014/main" id="{72D14CE9-9795-5DF0-FF50-7D31E84AF324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5485" r="15003"/>
          <a:stretch/>
        </p:blipFill>
        <p:spPr>
          <a:xfrm>
            <a:off x="16104242" y="9957872"/>
            <a:ext cx="4163875" cy="3657600"/>
          </a:xfrm>
          <a:prstGeom prst="rect">
            <a:avLst/>
          </a:prstGeom>
        </p:spPr>
      </p:pic>
      <p:pic>
        <p:nvPicPr>
          <p:cNvPr id="28" name="Content Placeholder 3">
            <a:extLst>
              <a:ext uri="{FF2B5EF4-FFF2-40B4-BE49-F238E27FC236}">
                <a16:creationId xmlns:a16="http://schemas.microsoft.com/office/drawing/2014/main" id="{126494F9-C956-7DCC-161D-68FAB002B9E3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5002" r="15486"/>
          <a:stretch/>
        </p:blipFill>
        <p:spPr>
          <a:xfrm>
            <a:off x="20182844" y="9960880"/>
            <a:ext cx="4163872" cy="3657600"/>
          </a:xfrm>
          <a:prstGeom prst="rect">
            <a:avLst/>
          </a:prstGeom>
        </p:spPr>
      </p:pic>
      <p:pic>
        <p:nvPicPr>
          <p:cNvPr id="29" name="Content Placeholder 3">
            <a:extLst>
              <a:ext uri="{FF2B5EF4-FFF2-40B4-BE49-F238E27FC236}">
                <a16:creationId xmlns:a16="http://schemas.microsoft.com/office/drawing/2014/main" id="{B22E394F-BEBF-8FF6-7AD5-8087EFCD9574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14516" r="15972"/>
          <a:stretch/>
        </p:blipFill>
        <p:spPr>
          <a:xfrm>
            <a:off x="23910547" y="9955519"/>
            <a:ext cx="4163870" cy="3657600"/>
          </a:xfrm>
          <a:prstGeom prst="rect">
            <a:avLst/>
          </a:prstGeom>
        </p:spPr>
      </p:pic>
      <p:pic>
        <p:nvPicPr>
          <p:cNvPr id="30" name="Content Placeholder 3">
            <a:extLst>
              <a:ext uri="{FF2B5EF4-FFF2-40B4-BE49-F238E27FC236}">
                <a16:creationId xmlns:a16="http://schemas.microsoft.com/office/drawing/2014/main" id="{B69AD69B-205E-80EA-2A34-A6DE6ECDD859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6561" r="17358"/>
          <a:stretch/>
        </p:blipFill>
        <p:spPr>
          <a:xfrm>
            <a:off x="27986139" y="9912736"/>
            <a:ext cx="3958369" cy="3657600"/>
          </a:xfrm>
          <a:prstGeom prst="rect">
            <a:avLst/>
          </a:prstGeom>
        </p:spPr>
      </p:pic>
      <p:pic>
        <p:nvPicPr>
          <p:cNvPr id="31" name="Content Placeholder 3">
            <a:extLst>
              <a:ext uri="{FF2B5EF4-FFF2-40B4-BE49-F238E27FC236}">
                <a16:creationId xmlns:a16="http://schemas.microsoft.com/office/drawing/2014/main" id="{9BAEF7FE-8415-3C49-EA21-1D263DF45CA9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13471" r="13516"/>
          <a:stretch/>
        </p:blipFill>
        <p:spPr>
          <a:xfrm>
            <a:off x="11829718" y="10018083"/>
            <a:ext cx="4373575" cy="36576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2FB57C3-E37B-F6F3-8543-54F128327C08}"/>
              </a:ext>
            </a:extLst>
          </p:cNvPr>
          <p:cNvSpPr txBox="1"/>
          <p:nvPr/>
        </p:nvSpPr>
        <p:spPr>
          <a:xfrm>
            <a:off x="208960" y="6164809"/>
            <a:ext cx="256993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EAFACC9-3F8B-FDC0-F1FE-E98875E7A9D3}"/>
              </a:ext>
            </a:extLst>
          </p:cNvPr>
          <p:cNvSpPr txBox="1"/>
          <p:nvPr/>
        </p:nvSpPr>
        <p:spPr>
          <a:xfrm>
            <a:off x="156033" y="10549695"/>
            <a:ext cx="259558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Iba1-shPfk1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4528785-97E8-E639-3497-C7174F0933F4}"/>
              </a:ext>
            </a:extLst>
          </p:cNvPr>
          <p:cNvSpPr txBox="1"/>
          <p:nvPr/>
        </p:nvSpPr>
        <p:spPr>
          <a:xfrm>
            <a:off x="190340" y="15129858"/>
            <a:ext cx="259558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Iba1-shPfk2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5D6840-508B-846B-2504-CAAA53932E02}"/>
              </a:ext>
            </a:extLst>
          </p:cNvPr>
          <p:cNvSpPr/>
          <p:nvPr/>
        </p:nvSpPr>
        <p:spPr>
          <a:xfrm>
            <a:off x="5411412" y="6672859"/>
            <a:ext cx="1218072" cy="11503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pic>
        <p:nvPicPr>
          <p:cNvPr id="36" name="Content Placeholder 3">
            <a:extLst>
              <a:ext uri="{FF2B5EF4-FFF2-40B4-BE49-F238E27FC236}">
                <a16:creationId xmlns:a16="http://schemas.microsoft.com/office/drawing/2014/main" id="{2BC5C7FE-8AB7-3F1C-18DB-21F36660AA07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-71" t="96393" r="94230"/>
          <a:stretch>
            <a:fillRect/>
          </a:stretch>
        </p:blipFill>
        <p:spPr>
          <a:xfrm>
            <a:off x="6740629" y="16380334"/>
            <a:ext cx="496585" cy="197903"/>
          </a:xfrm>
          <a:prstGeom prst="rect">
            <a:avLst/>
          </a:prstGeom>
        </p:spPr>
      </p:pic>
      <p:sp>
        <p:nvSpPr>
          <p:cNvPr id="37" name="Title 1">
            <a:extLst>
              <a:ext uri="{FF2B5EF4-FFF2-40B4-BE49-F238E27FC236}">
                <a16:creationId xmlns:a16="http://schemas.microsoft.com/office/drawing/2014/main" id="{9D1F403B-49DC-602E-A8E6-54E4CF78C3C9}"/>
              </a:ext>
            </a:extLst>
          </p:cNvPr>
          <p:cNvSpPr txBox="1">
            <a:spLocks/>
          </p:cNvSpPr>
          <p:nvPr/>
        </p:nvSpPr>
        <p:spPr>
          <a:xfrm>
            <a:off x="7867483" y="4205108"/>
            <a:ext cx="3137970" cy="30279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Content Placeholder 3">
            <a:extLst>
              <a:ext uri="{FF2B5EF4-FFF2-40B4-BE49-F238E27FC236}">
                <a16:creationId xmlns:a16="http://schemas.microsoft.com/office/drawing/2014/main" id="{7FDF1615-BA64-60E1-4B2C-2D3E65265F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516" t="36369" r="20251" b="32798"/>
          <a:stretch>
            <a:fillRect/>
          </a:stretch>
        </p:blipFill>
        <p:spPr>
          <a:xfrm>
            <a:off x="7034381" y="4843202"/>
            <a:ext cx="4952479" cy="4640728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39" name="Content Placeholder 3">
            <a:extLst>
              <a:ext uri="{FF2B5EF4-FFF2-40B4-BE49-F238E27FC236}">
                <a16:creationId xmlns:a16="http://schemas.microsoft.com/office/drawing/2014/main" id="{AB5D2EFE-B757-AF6F-D1EA-9C70436048B2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46577" t="21264" r="33332" b="47904"/>
          <a:stretch>
            <a:fillRect/>
          </a:stretch>
        </p:blipFill>
        <p:spPr>
          <a:xfrm>
            <a:off x="7006421" y="9662031"/>
            <a:ext cx="4764437" cy="4464474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15657E16-A150-C19E-459F-084A1E4B786F}"/>
              </a:ext>
            </a:extLst>
          </p:cNvPr>
          <p:cNvSpPr/>
          <p:nvPr/>
        </p:nvSpPr>
        <p:spPr>
          <a:xfrm>
            <a:off x="4685865" y="10996258"/>
            <a:ext cx="1188720" cy="11115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41" name="Content Placeholder 3">
            <a:extLst>
              <a:ext uri="{FF2B5EF4-FFF2-40B4-BE49-F238E27FC236}">
                <a16:creationId xmlns:a16="http://schemas.microsoft.com/office/drawing/2014/main" id="{FCB2ABA2-6011-C10A-E85A-7503283BBBB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9935" t="53761" r="49525" b="15406"/>
          <a:stretch>
            <a:fillRect/>
          </a:stretch>
        </p:blipFill>
        <p:spPr>
          <a:xfrm>
            <a:off x="7063109" y="14382123"/>
            <a:ext cx="4870914" cy="4464618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5A24D24-CD20-46AF-DF8B-D84DCFF73F59}"/>
              </a:ext>
            </a:extLst>
          </p:cNvPr>
          <p:cNvSpPr/>
          <p:nvPr/>
        </p:nvSpPr>
        <p:spPr>
          <a:xfrm>
            <a:off x="3565469" y="16738174"/>
            <a:ext cx="1214846" cy="11115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pic>
        <p:nvPicPr>
          <p:cNvPr id="43" name="Content Placeholder 3">
            <a:extLst>
              <a:ext uri="{FF2B5EF4-FFF2-40B4-BE49-F238E27FC236}">
                <a16:creationId xmlns:a16="http://schemas.microsoft.com/office/drawing/2014/main" id="{340D79F3-2C55-7AFA-0F72-CE5C4B4EA52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119" t="94181" r="93092" b="219"/>
          <a:stretch>
            <a:fillRect/>
          </a:stretch>
        </p:blipFill>
        <p:spPr>
          <a:xfrm>
            <a:off x="6883045" y="19077255"/>
            <a:ext cx="1666262" cy="810946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3773394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8914D4B-AA8E-FAF2-F892-8802F5D15FDA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35A9228-0525-B996-101B-A2D357F66B6B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D8691E-B3CB-8CA0-4922-C0BB150B39EE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24808F7F-4142-1E26-450B-1BC824D1CF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-1" t="-1" r="-137" b="-874"/>
          <a:stretch>
            <a:fillRect/>
          </a:stretch>
        </p:blipFill>
        <p:spPr>
          <a:xfrm>
            <a:off x="979716" y="2692618"/>
            <a:ext cx="30346085" cy="1972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8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4453B-2DFD-66C9-0176-AE9D00023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2541EAA-EF0B-DAD6-E8FE-379371FAA27D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FCB94C-F450-F896-ABEF-CB3CAF22E0F1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5484E-7649-1FBA-999F-1EF26A463564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D804332-2AD4-087C-6BCC-A98E2731EF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78" r="-635" b="44"/>
          <a:stretch>
            <a:fillRect/>
          </a:stretch>
        </p:blipFill>
        <p:spPr>
          <a:xfrm>
            <a:off x="845494" y="2955837"/>
            <a:ext cx="30606926" cy="195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743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10B7A-158E-5AB5-81B3-6DCA90610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58B22E-CB46-48B7-FDC5-0132594DAEC0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A75D37-5E3A-F511-BCE4-D8F86E2F66CB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5CEE3D-E969-E6D8-3487-74990D2C6BFF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BB5F6530-003F-01B1-00AB-2ABFFAF4C2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17" t="-1068" r="-614" b="-1113"/>
          <a:stretch>
            <a:fillRect/>
          </a:stretch>
        </p:blipFill>
        <p:spPr>
          <a:xfrm>
            <a:off x="943519" y="2678419"/>
            <a:ext cx="30410875" cy="1976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1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AF4C1-52E3-7D0F-1DA2-421A1403B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EBCA2DF-525C-E4DC-1054-E2C5B2E5663C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E9EF68-5F5D-DE72-DB13-A2D95725CEEF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75F315-B2EC-A9D0-69F4-54DEC91C6230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1174AE-4176-80AA-8FEA-4CC0D1586D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20" t="-884" r="-520" b="-1346"/>
          <a:stretch>
            <a:fillRect/>
          </a:stretch>
        </p:blipFill>
        <p:spPr>
          <a:xfrm>
            <a:off x="1094592" y="2841172"/>
            <a:ext cx="30122903" cy="1960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7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FF218-4948-861A-0CFF-D6582209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58D2E66-B313-783A-7B34-33BCAFA34C22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FB9D4F-2BCA-8527-A00A-CD832178CB7F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13D763-1DD3-185F-0249-7B335E29F9D0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C9B5D11D-1CD0-A744-5645-A675845998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937" t="-664" r="-675" b="-1040"/>
          <a:stretch>
            <a:fillRect/>
          </a:stretch>
        </p:blipFill>
        <p:spPr>
          <a:xfrm>
            <a:off x="741926" y="2538939"/>
            <a:ext cx="30804872" cy="1989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81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84A66-6255-2D1C-4472-701D233B2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A6483B5-C23E-334A-9502-7DAEFC861154}"/>
              </a:ext>
            </a:extLst>
          </p:cNvPr>
          <p:cNvSpPr txBox="1">
            <a:spLocks/>
          </p:cNvSpPr>
          <p:nvPr/>
        </p:nvSpPr>
        <p:spPr>
          <a:xfrm>
            <a:off x="15239561" y="1240972"/>
            <a:ext cx="1672773" cy="94762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5EEC8D-E12B-AA54-A332-AE96DD72D677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C090B7-C393-0A7B-5447-2731C594D2A9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D00DE3A3-427E-92C9-08E6-7F39C190B0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81" t="-1083" r="-545" b="-869"/>
          <a:stretch>
            <a:fillRect/>
          </a:stretch>
        </p:blipFill>
        <p:spPr>
          <a:xfrm>
            <a:off x="762227" y="2575351"/>
            <a:ext cx="30773459" cy="2000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63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6E691-976F-1A09-B845-8EA1A595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F010EEA-E1BD-9D12-A82E-01D1B9F11108}"/>
              </a:ext>
            </a:extLst>
          </p:cNvPr>
          <p:cNvSpPr txBox="1"/>
          <p:nvPr/>
        </p:nvSpPr>
        <p:spPr>
          <a:xfrm>
            <a:off x="5976257" y="1667764"/>
            <a:ext cx="693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 + mt-mKeima + LPS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17DCDCD-F88E-0B10-34E8-D6E73ABB7A3B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A0299E-F69C-7E48-06AC-C9A5DA1A2E98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31CAC2A7-53D6-4100-6D79-32704D4FF2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r="-426" b="-705"/>
          <a:stretch>
            <a:fillRect/>
          </a:stretch>
        </p:blipFill>
        <p:spPr>
          <a:xfrm>
            <a:off x="499073" y="2970621"/>
            <a:ext cx="31276041" cy="1915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56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A62C2-32CC-78C2-E97C-F1DF7FC2E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9104560-4353-7523-0B3C-6C5964BEF290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A01C61-3A28-2A49-6BA4-304589DF7710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AB0943-C739-56A1-EA1A-EAECD3C9294F}"/>
              </a:ext>
            </a:extLst>
          </p:cNvPr>
          <p:cNvSpPr txBox="1"/>
          <p:nvPr/>
        </p:nvSpPr>
        <p:spPr>
          <a:xfrm>
            <a:off x="5976257" y="1667764"/>
            <a:ext cx="693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 + mt-mKeima + LPS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A26C03EE-825A-E449-FF99-10D5D0D6F0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750" t="1" r="-681" b="-580"/>
          <a:stretch>
            <a:fillRect/>
          </a:stretch>
        </p:blipFill>
        <p:spPr>
          <a:xfrm>
            <a:off x="163284" y="3135086"/>
            <a:ext cx="31949921" cy="1934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3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CD403-A532-29E5-E48C-BEDA4F1BE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A7D1561-6C5D-06AD-8032-1FB07B4449E7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6EBD5A-C598-7180-E014-09F395B179CA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8EC515-CE2A-2993-B61B-6F5798380F9A}"/>
              </a:ext>
            </a:extLst>
          </p:cNvPr>
          <p:cNvSpPr txBox="1"/>
          <p:nvPr/>
        </p:nvSpPr>
        <p:spPr>
          <a:xfrm>
            <a:off x="5976257" y="1667764"/>
            <a:ext cx="693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 + mt-mKeima + LPS</a:t>
            </a: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E36D887F-F1AD-0790-7A58-E2EDC9BCDB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45" t="-781" r="-485" b="-1384"/>
          <a:stretch>
            <a:fillRect/>
          </a:stretch>
        </p:blipFill>
        <p:spPr>
          <a:xfrm>
            <a:off x="362285" y="2579915"/>
            <a:ext cx="31543744" cy="1949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239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63687-B4A5-45BA-6D0E-FAA8C8707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67249E1-55AE-E157-9D45-DE0E4370BED0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3F9370-427C-D153-C223-E9E0D6E67331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EE2340-73AB-5D81-8044-8276FFF880B3}"/>
              </a:ext>
            </a:extLst>
          </p:cNvPr>
          <p:cNvSpPr txBox="1"/>
          <p:nvPr/>
        </p:nvSpPr>
        <p:spPr>
          <a:xfrm>
            <a:off x="5976257" y="1667764"/>
            <a:ext cx="693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 + mt-mKeima + LPS</a:t>
            </a: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9988D4C6-85CE-4670-B799-BADE09718D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43" t="-1122" r="-573" b="-737"/>
          <a:stretch>
            <a:fillRect/>
          </a:stretch>
        </p:blipFill>
        <p:spPr>
          <a:xfrm>
            <a:off x="669380" y="2901921"/>
            <a:ext cx="30991809" cy="1908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944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6222D-B202-53AD-5851-CC4588026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5C55E4C-474D-2061-A383-5FC7A8985B76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642DE8-8FBC-85F8-5B3C-7F025E18AB56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B430A8-941E-78CD-E457-4EC2B8BA20C8}"/>
              </a:ext>
            </a:extLst>
          </p:cNvPr>
          <p:cNvSpPr txBox="1"/>
          <p:nvPr/>
        </p:nvSpPr>
        <p:spPr>
          <a:xfrm>
            <a:off x="5976257" y="1667764"/>
            <a:ext cx="693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 + mt-mKeima + LPS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50BC039B-DDCB-06CA-02A5-E536D62D31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52" t="-863" r="-335" b="-968"/>
          <a:stretch>
            <a:fillRect/>
          </a:stretch>
        </p:blipFill>
        <p:spPr>
          <a:xfrm>
            <a:off x="242812" y="2480749"/>
            <a:ext cx="31826502" cy="1959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559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D71F9-9E2B-3698-D208-952B14CDF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27B133F-F334-30BF-516E-82363E4D5859}"/>
              </a:ext>
            </a:extLst>
          </p:cNvPr>
          <p:cNvSpPr txBox="1">
            <a:spLocks/>
          </p:cNvSpPr>
          <p:nvPr/>
        </p:nvSpPr>
        <p:spPr>
          <a:xfrm>
            <a:off x="15239561" y="1240972"/>
            <a:ext cx="1672773" cy="94762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EEA7F6-E48D-AE4A-EE2C-BCEDE6A2A173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CE8270-ABD4-F1CC-4837-BF94CC93FE7C}"/>
              </a:ext>
            </a:extLst>
          </p:cNvPr>
          <p:cNvSpPr txBox="1"/>
          <p:nvPr/>
        </p:nvSpPr>
        <p:spPr>
          <a:xfrm>
            <a:off x="5976257" y="1667764"/>
            <a:ext cx="693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 + mt-mKeima + LPS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61C5601D-FC86-A560-47D2-894253D114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4" t="-664" r="-482" b="-963"/>
          <a:stretch>
            <a:fillRect/>
          </a:stretch>
        </p:blipFill>
        <p:spPr>
          <a:xfrm>
            <a:off x="436201" y="2645230"/>
            <a:ext cx="31395295" cy="1941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27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C0543-9426-98F6-8A8B-94005FC9C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54299E7-406D-B3D8-9E99-8E345A12E382}"/>
              </a:ext>
            </a:extLst>
          </p:cNvPr>
          <p:cNvSpPr txBox="1"/>
          <p:nvPr/>
        </p:nvSpPr>
        <p:spPr>
          <a:xfrm>
            <a:off x="5976257" y="1667764"/>
            <a:ext cx="693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Iba1-shPfk2 + mt-mKeima + LPS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1698C69-263C-CED0-4F6F-01B294E6DBF1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873E2C-3C5E-4B1D-0822-AE7B132F0D1E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6179F095-AC8E-8F38-47A6-8EFDC9DCB7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-796" b="-1428"/>
          <a:stretch>
            <a:fillRect/>
          </a:stretch>
        </p:blipFill>
        <p:spPr>
          <a:xfrm>
            <a:off x="575693" y="2741250"/>
            <a:ext cx="31081214" cy="1909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4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57C5C-8A55-CA7F-0C71-A01D8FCCC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7756208-CDA2-F387-528E-183CAD2A4C2B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0C865D-BC10-D57B-8668-CE29F68C31D5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CC678D-F113-A832-2E99-554F071C04F1}"/>
              </a:ext>
            </a:extLst>
          </p:cNvPr>
          <p:cNvSpPr txBox="1"/>
          <p:nvPr/>
        </p:nvSpPr>
        <p:spPr>
          <a:xfrm>
            <a:off x="5976257" y="1667764"/>
            <a:ext cx="693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Iba1-shPfk2 + mt-mKeima + LPS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4EAB953F-E50B-5F06-7C3D-BE4CF47176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77" r="-554" b="-762"/>
          <a:stretch>
            <a:fillRect/>
          </a:stretch>
        </p:blipFill>
        <p:spPr>
          <a:xfrm>
            <a:off x="471977" y="3151092"/>
            <a:ext cx="31336081" cy="1908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9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E45D7-EBC9-9A44-422C-92E1D826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CEA3581-5305-B214-310F-C17FC9367724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ECF7EF-862B-18B7-3468-839F47A1F36C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04D5F1-DD35-0080-0C5D-CAC9851DEBF5}"/>
              </a:ext>
            </a:extLst>
          </p:cNvPr>
          <p:cNvSpPr txBox="1"/>
          <p:nvPr/>
        </p:nvSpPr>
        <p:spPr>
          <a:xfrm>
            <a:off x="5976257" y="1667764"/>
            <a:ext cx="693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Iba1-shPfk2 + mt-mKeima + LPS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996FE98A-D5B3-71D8-3F0F-CFE045B67B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25" t="-1448" r="-739" b="-971"/>
          <a:stretch>
            <a:fillRect/>
          </a:stretch>
        </p:blipFill>
        <p:spPr>
          <a:xfrm>
            <a:off x="597734" y="2778066"/>
            <a:ext cx="31102446" cy="1918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75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BB8BB-37A6-16AE-EC98-702F228A0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CC361C3-E437-546E-780E-B1B79EBB4BE0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5DCD6B-BFAC-2216-CF13-535F66513789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1888FB-3BCF-290A-5F2A-12A07D53CC2D}"/>
              </a:ext>
            </a:extLst>
          </p:cNvPr>
          <p:cNvSpPr txBox="1"/>
          <p:nvPr/>
        </p:nvSpPr>
        <p:spPr>
          <a:xfrm>
            <a:off x="5976257" y="1667764"/>
            <a:ext cx="693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Iba1-shPfk2 + mt-mKeima + LPS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61AEB1C1-28DC-CC97-CE37-D76F7CC6BF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52" t="-1" r="-502" b="-700"/>
          <a:stretch>
            <a:fillRect/>
          </a:stretch>
        </p:blipFill>
        <p:spPr>
          <a:xfrm>
            <a:off x="424540" y="3027317"/>
            <a:ext cx="31448829" cy="1915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39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3E2E8-0ABC-6517-9A42-55B2BDA92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663BE9-6273-023A-7282-4F535FABDB5C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AC34DA-607A-79EC-DB35-4AF39ACBE138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ACFA18-0F1F-318F-5B58-68A6261D4B43}"/>
              </a:ext>
            </a:extLst>
          </p:cNvPr>
          <p:cNvSpPr txBox="1"/>
          <p:nvPr/>
        </p:nvSpPr>
        <p:spPr>
          <a:xfrm>
            <a:off x="5976257" y="1667764"/>
            <a:ext cx="693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Iba1-shPfk2 + mt-mKeima + LPS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E8446D42-EE08-47A9-FE3A-62332531D2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02" t="-1081" r="-293" b="-808"/>
          <a:stretch>
            <a:fillRect/>
          </a:stretch>
        </p:blipFill>
        <p:spPr>
          <a:xfrm>
            <a:off x="225208" y="2416628"/>
            <a:ext cx="31780572" cy="1959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191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C7A19-4805-038C-B6F0-244FBF0C5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DF2A004-0164-7D17-6BC8-9E65BA05C22A}"/>
              </a:ext>
            </a:extLst>
          </p:cNvPr>
          <p:cNvSpPr txBox="1">
            <a:spLocks/>
          </p:cNvSpPr>
          <p:nvPr/>
        </p:nvSpPr>
        <p:spPr>
          <a:xfrm>
            <a:off x="15239561" y="1240972"/>
            <a:ext cx="1672773" cy="94762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0BF28E-89E7-142B-2E4C-90EB7413919C}"/>
              </a:ext>
            </a:extLst>
          </p:cNvPr>
          <p:cNvSpPr txBox="1"/>
          <p:nvPr/>
        </p:nvSpPr>
        <p:spPr>
          <a:xfrm>
            <a:off x="408795" y="379692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7.A</a:t>
            </a:r>
            <a:endParaRPr lang="en-HK" sz="405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91B950-4B57-5248-7ACE-536F0BC6A5C1}"/>
              </a:ext>
            </a:extLst>
          </p:cNvPr>
          <p:cNvSpPr txBox="1"/>
          <p:nvPr/>
        </p:nvSpPr>
        <p:spPr>
          <a:xfrm>
            <a:off x="5976257" y="1667764"/>
            <a:ext cx="693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Iba1-shPfk2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mt-mKeima + LPS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0BA8492F-4B6D-41F1-9F87-316AC1B1DE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63" t="-1026" r="-359" b="-723"/>
          <a:stretch>
            <a:fillRect/>
          </a:stretch>
        </p:blipFill>
        <p:spPr>
          <a:xfrm>
            <a:off x="327400" y="2669415"/>
            <a:ext cx="31552401" cy="1942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37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456</TotalTime>
  <Words>250</Words>
  <Application>Microsoft Office PowerPoint</Application>
  <PresentationFormat>Custom</PresentationFormat>
  <Paragraphs>83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2026-09-04T06:19:13Z</dcterms:modified>
</cp:coreProperties>
</file>