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81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6:11:27.182" v="24617" actId="2696"/>
      <pc:docMkLst>
        <pc:docMk/>
      </pc:docMkLst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11:27.182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6:11:27.182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11:27.182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6:11:27.182" v="24617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mod">
        <pc:chgData name="Inyoung OH" userId="dd04d54c897460e9" providerId="LiveId" clId="{5CD25753-A126-4772-89A0-37C453BD2BFB}" dt="2026-09-03T02:05:56.433" v="23408" actId="103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mod">
          <ac:chgData name="Inyoung OH" userId="dd04d54c897460e9" providerId="LiveId" clId="{5CD25753-A126-4772-89A0-37C453BD2BFB}" dt="2026-08-31T02:03:13.873" v="1373" actId="1038"/>
          <ac:spMkLst>
            <pc:docMk/>
            <pc:sldMk cId="819447760" sldId="281"/>
            <ac:spMk id="5" creationId="{3A68F4B3-D183-6D23-2F26-217343D88F7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2C9A8-A329-B526-4EEC-5D8E13A22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A68F4B3-D183-6D23-2F26-217343D88F78}"/>
              </a:ext>
            </a:extLst>
          </p:cNvPr>
          <p:cNvSpPr txBox="1"/>
          <p:nvPr/>
        </p:nvSpPr>
        <p:spPr>
          <a:xfrm>
            <a:off x="408794" y="339932"/>
            <a:ext cx="172874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7.K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31B12E-06A4-B722-7A99-505E17C96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1936" y="8436956"/>
            <a:ext cx="5847523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24A4BD-3012-4B31-F768-F7A8CA143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812" y="8378862"/>
            <a:ext cx="574813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78637A-A8FA-52B6-8BCE-4541C96FE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9507" y="15137111"/>
            <a:ext cx="5847523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434FE4-AB8A-1E38-0689-41F28B8908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194" y="15140700"/>
            <a:ext cx="574813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629F31-5B93-257F-840D-BBA1243EDD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75732" y="1700812"/>
            <a:ext cx="5980043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683EB4-1943-9A5B-752F-DAE057647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1719" y="1671743"/>
            <a:ext cx="5897217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521593-8A3C-FA1B-73D8-D08FCDF62DEC}"/>
              </a:ext>
            </a:extLst>
          </p:cNvPr>
          <p:cNvSpPr txBox="1"/>
          <p:nvPr/>
        </p:nvSpPr>
        <p:spPr>
          <a:xfrm>
            <a:off x="12769581" y="938351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5ACD43-6D67-2D84-DDA3-C106B55C358C}"/>
              </a:ext>
            </a:extLst>
          </p:cNvPr>
          <p:cNvSpPr txBox="1"/>
          <p:nvPr/>
        </p:nvSpPr>
        <p:spPr>
          <a:xfrm>
            <a:off x="19826531" y="913170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8A12CF-A310-8FCD-3B19-83FA53E69EF8}"/>
              </a:ext>
            </a:extLst>
          </p:cNvPr>
          <p:cNvSpPr txBox="1"/>
          <p:nvPr/>
        </p:nvSpPr>
        <p:spPr>
          <a:xfrm>
            <a:off x="7610597" y="3651791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A1E90F-6D79-5F6C-7369-5FEADDCC94DC}"/>
              </a:ext>
            </a:extLst>
          </p:cNvPr>
          <p:cNvSpPr txBox="1"/>
          <p:nvPr/>
        </p:nvSpPr>
        <p:spPr>
          <a:xfrm>
            <a:off x="7155677" y="1052801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89F9EA-2C43-FCB8-EB1B-250591925117}"/>
              </a:ext>
            </a:extLst>
          </p:cNvPr>
          <p:cNvSpPr txBox="1"/>
          <p:nvPr/>
        </p:nvSpPr>
        <p:spPr>
          <a:xfrm>
            <a:off x="7218705" y="17174471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11033E-FD6A-A657-96C0-2A53CE4F9998}"/>
              </a:ext>
            </a:extLst>
          </p:cNvPr>
          <p:cNvSpPr txBox="1"/>
          <p:nvPr/>
        </p:nvSpPr>
        <p:spPr>
          <a:xfrm rot="10800000">
            <a:off x="9507320" y="2834136"/>
            <a:ext cx="738664" cy="24263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CD121a-PE</a:t>
            </a:r>
            <a:endParaRPr lang="en-HK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C935E4-AB06-9E4D-3988-89EE7A74CA53}"/>
              </a:ext>
            </a:extLst>
          </p:cNvPr>
          <p:cNvSpPr txBox="1"/>
          <p:nvPr/>
        </p:nvSpPr>
        <p:spPr>
          <a:xfrm rot="16200000">
            <a:off x="12643854" y="5550017"/>
            <a:ext cx="738664" cy="34780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CD11b-APC/Cy7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447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42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2026-09-03T06:11:27Z</dcterms:modified>
</cp:coreProperties>
</file>