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8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4330A0-F2B1-47E2-A18E-D9F44D81323C}" v="4" dt="2026-09-04T06:33:36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 snapToGrid="0">
      <p:cViewPr>
        <p:scale>
          <a:sx n="18" d="100"/>
          <a:sy n="18" d="100"/>
        </p:scale>
        <p:origin x="1448" y="204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7:22:39.974" v="9675" actId="1038"/>
      <pc:docMkLst>
        <pc:docMk/>
      </pc:docMkLst>
      <pc:sldChg chg="modSp del mod">
        <pc:chgData name="Inyoung OH" userId="dd04d54c897460e9" providerId="LiveId" clId="{5CD25753-A126-4772-89A0-37C453BD2BFB}" dt="2026-09-03T06:13:40.940" v="9362" actId="2696"/>
        <pc:sldMkLst>
          <pc:docMk/>
          <pc:sldMk cId="3663143732" sldId="282"/>
        </pc:sldMkLst>
      </pc:sldChg>
      <pc:sldChg chg="addSp delSp modSp mod">
        <pc:chgData name="Inyoung OH" userId="dd04d54c897460e9" providerId="LiveId" clId="{5CD25753-A126-4772-89A0-37C453BD2BFB}" dt="2026-09-01T08:20:37.191" v="3746" actId="20577"/>
        <pc:sldMkLst>
          <pc:docMk/>
          <pc:sldMk cId="3008568820" sldId="283"/>
        </pc:sldMkLst>
        <pc:spChg chg="mod">
          <ac:chgData name="Inyoung OH" userId="dd04d54c897460e9" providerId="LiveId" clId="{5CD25753-A126-4772-89A0-37C453BD2BFB}" dt="2026-09-01T06:24:51.424" v="1956" actId="14100"/>
          <ac:spMkLst>
            <pc:docMk/>
            <pc:sldMk cId="3008568820" sldId="283"/>
            <ac:spMk id="2" creationId="{F6C7BE1B-8DB4-61CF-5C47-B43059473391}"/>
          </ac:spMkLst>
        </pc:spChg>
        <pc:spChg chg="mod">
          <ac:chgData name="Inyoung OH" userId="dd04d54c897460e9" providerId="LiveId" clId="{5CD25753-A126-4772-89A0-37C453BD2BFB}" dt="2026-09-01T06:21:08.097" v="1799" actId="1037"/>
          <ac:spMkLst>
            <pc:docMk/>
            <pc:sldMk cId="3008568820" sldId="283"/>
            <ac:spMk id="6" creationId="{740285BE-49A8-655C-7932-3E535807F136}"/>
          </ac:spMkLst>
        </pc:spChg>
        <pc:spChg chg="mod">
          <ac:chgData name="Inyoung OH" userId="dd04d54c897460e9" providerId="LiveId" clId="{5CD25753-A126-4772-89A0-37C453BD2BFB}" dt="2026-09-01T06:21:08.097" v="1799" actId="1037"/>
          <ac:spMkLst>
            <pc:docMk/>
            <pc:sldMk cId="3008568820" sldId="283"/>
            <ac:spMk id="12" creationId="{DB844872-6BEA-B594-73D9-F102F0309EDA}"/>
          </ac:spMkLst>
        </pc:spChg>
        <pc:spChg chg="mod">
          <ac:chgData name="Inyoung OH" userId="dd04d54c897460e9" providerId="LiveId" clId="{5CD25753-A126-4772-89A0-37C453BD2BFB}" dt="2026-09-01T06:21:08.097" v="1799" actId="1037"/>
          <ac:spMkLst>
            <pc:docMk/>
            <pc:sldMk cId="3008568820" sldId="283"/>
            <ac:spMk id="18" creationId="{8ED971EF-65F4-C60B-2087-23FB131E2AE0}"/>
          </ac:spMkLst>
        </pc:spChg>
        <pc:spChg chg="mod">
          <ac:chgData name="Inyoung OH" userId="dd04d54c897460e9" providerId="LiveId" clId="{5CD25753-A126-4772-89A0-37C453BD2BFB}" dt="2026-09-01T06:26:31.618" v="2068" actId="1036"/>
          <ac:spMkLst>
            <pc:docMk/>
            <pc:sldMk cId="3008568820" sldId="283"/>
            <ac:spMk id="23" creationId="{D2560CFC-0514-7CA9-C592-D90C48568774}"/>
          </ac:spMkLst>
        </pc:spChg>
        <pc:spChg chg="mod">
          <ac:chgData name="Inyoung OH" userId="dd04d54c897460e9" providerId="LiveId" clId="{5CD25753-A126-4772-89A0-37C453BD2BFB}" dt="2026-09-01T06:27:33.711" v="2160" actId="1035"/>
          <ac:spMkLst>
            <pc:docMk/>
            <pc:sldMk cId="3008568820" sldId="283"/>
            <ac:spMk id="25" creationId="{B38B999F-7030-9E03-895B-29CA855DF8B3}"/>
          </ac:spMkLst>
        </pc:spChg>
        <pc:spChg chg="mod">
          <ac:chgData name="Inyoung OH" userId="dd04d54c897460e9" providerId="LiveId" clId="{5CD25753-A126-4772-89A0-37C453BD2BFB}" dt="2026-09-01T06:29:23.724" v="2378" actId="1037"/>
          <ac:spMkLst>
            <pc:docMk/>
            <pc:sldMk cId="3008568820" sldId="283"/>
            <ac:spMk id="27" creationId="{9E176178-7E47-5ABC-B132-4073272F14E4}"/>
          </ac:spMkLst>
        </pc:spChg>
        <pc:spChg chg="mod">
          <ac:chgData name="Inyoung OH" userId="dd04d54c897460e9" providerId="LiveId" clId="{5CD25753-A126-4772-89A0-37C453BD2BFB}" dt="2026-09-01T06:10:03.732" v="962" actId="1038"/>
          <ac:spMkLst>
            <pc:docMk/>
            <pc:sldMk cId="3008568820" sldId="283"/>
            <ac:spMk id="28" creationId="{A6360B26-01D8-0F59-1113-AD2834D8F611}"/>
          </ac:spMkLst>
        </pc:spChg>
        <pc:spChg chg="mod">
          <ac:chgData name="Inyoung OH" userId="dd04d54c897460e9" providerId="LiveId" clId="{5CD25753-A126-4772-89A0-37C453BD2BFB}" dt="2026-09-01T06:08:19.761" v="440" actId="1037"/>
          <ac:spMkLst>
            <pc:docMk/>
            <pc:sldMk cId="3008568820" sldId="283"/>
            <ac:spMk id="29" creationId="{8B2349DC-D620-C4C1-CE07-8FBFADCAA756}"/>
          </ac:spMkLst>
        </pc:spChg>
        <pc:spChg chg="mod">
          <ac:chgData name="Inyoung OH" userId="dd04d54c897460e9" providerId="LiveId" clId="{5CD25753-A126-4772-89A0-37C453BD2BFB}" dt="2026-09-01T06:24:46.387" v="1955" actId="1037"/>
          <ac:spMkLst>
            <pc:docMk/>
            <pc:sldMk cId="3008568820" sldId="283"/>
            <ac:spMk id="30" creationId="{10D29BAC-9A89-5604-3218-BB6B31509991}"/>
          </ac:spMkLst>
        </pc:spChg>
        <pc:spChg chg="mod">
          <ac:chgData name="Inyoung OH" userId="dd04d54c897460e9" providerId="LiveId" clId="{5CD25753-A126-4772-89A0-37C453BD2BFB}" dt="2026-09-01T06:24:39.900" v="1925" actId="1038"/>
          <ac:spMkLst>
            <pc:docMk/>
            <pc:sldMk cId="3008568820" sldId="283"/>
            <ac:spMk id="31" creationId="{8A7370A1-E4F6-154B-EBF9-C3ADE49D621B}"/>
          </ac:spMkLst>
        </pc:spChg>
        <pc:spChg chg="mod">
          <ac:chgData name="Inyoung OH" userId="dd04d54c897460e9" providerId="LiveId" clId="{5CD25753-A126-4772-89A0-37C453BD2BFB}" dt="2026-09-01T08:20:37.191" v="3746" actId="20577"/>
          <ac:spMkLst>
            <pc:docMk/>
            <pc:sldMk cId="3008568820" sldId="283"/>
            <ac:spMk id="32" creationId="{001E656C-F9A9-47C7-9C4C-E4B536B2E3BD}"/>
          </ac:spMkLst>
        </pc:spChg>
        <pc:spChg chg="mod">
          <ac:chgData name="Inyoung OH" userId="dd04d54c897460e9" providerId="LiveId" clId="{5CD25753-A126-4772-89A0-37C453BD2BFB}" dt="2026-09-01T06:15:20.882" v="1254" actId="1037"/>
          <ac:spMkLst>
            <pc:docMk/>
            <pc:sldMk cId="3008568820" sldId="283"/>
            <ac:spMk id="33" creationId="{D17BBDF6-8816-C149-D306-7FBC8E821608}"/>
          </ac:spMkLst>
        </pc:spChg>
        <pc:spChg chg="mod">
          <ac:chgData name="Inyoung OH" userId="dd04d54c897460e9" providerId="LiveId" clId="{5CD25753-A126-4772-89A0-37C453BD2BFB}" dt="2026-09-01T06:13:26.787" v="1164" actId="1037"/>
          <ac:spMkLst>
            <pc:docMk/>
            <pc:sldMk cId="3008568820" sldId="283"/>
            <ac:spMk id="34" creationId="{FA050132-F79A-BF05-29D1-0C5E7811858A}"/>
          </ac:spMkLst>
        </pc:spChg>
        <pc:spChg chg="mod">
          <ac:chgData name="Inyoung OH" userId="dd04d54c897460e9" providerId="LiveId" clId="{5CD25753-A126-4772-89A0-37C453BD2BFB}" dt="2026-09-01T06:13:06.954" v="1152" actId="1037"/>
          <ac:spMkLst>
            <pc:docMk/>
            <pc:sldMk cId="3008568820" sldId="283"/>
            <ac:spMk id="35" creationId="{B9AEDF7B-C6AE-C372-5D60-F783C6F75064}"/>
          </ac:spMkLst>
        </pc:spChg>
        <pc:spChg chg="mod">
          <ac:chgData name="Inyoung OH" userId="dd04d54c897460e9" providerId="LiveId" clId="{5CD25753-A126-4772-89A0-37C453BD2BFB}" dt="2026-09-01T06:28:15.884" v="2263" actId="1037"/>
          <ac:spMkLst>
            <pc:docMk/>
            <pc:sldMk cId="3008568820" sldId="283"/>
            <ac:spMk id="39" creationId="{61B7409C-2E54-54E3-2286-EDE25907AEBB}"/>
          </ac:spMkLst>
        </pc:spChg>
        <pc:picChg chg="mod">
          <ac:chgData name="Inyoung OH" userId="dd04d54c897460e9" providerId="LiveId" clId="{5CD25753-A126-4772-89A0-37C453BD2BFB}" dt="2026-09-01T06:19:10.250" v="1570" actId="1038"/>
          <ac:picMkLst>
            <pc:docMk/>
            <pc:sldMk cId="3008568820" sldId="283"/>
            <ac:picMk id="4" creationId="{F3320C0D-B608-4844-1BC6-1E461A4A3B29}"/>
          </ac:picMkLst>
        </pc:picChg>
        <pc:picChg chg="mod">
          <ac:chgData name="Inyoung OH" userId="dd04d54c897460e9" providerId="LiveId" clId="{5CD25753-A126-4772-89A0-37C453BD2BFB}" dt="2026-09-01T06:15:36.213" v="1275" actId="1038"/>
          <ac:picMkLst>
            <pc:docMk/>
            <pc:sldMk cId="3008568820" sldId="283"/>
            <ac:picMk id="7" creationId="{2956DA13-93E8-75DE-FC87-23C60607420E}"/>
          </ac:picMkLst>
        </pc:picChg>
        <pc:picChg chg="mod">
          <ac:chgData name="Inyoung OH" userId="dd04d54c897460e9" providerId="LiveId" clId="{5CD25753-A126-4772-89A0-37C453BD2BFB}" dt="2026-09-01T06:16:49.961" v="1404" actId="1036"/>
          <ac:picMkLst>
            <pc:docMk/>
            <pc:sldMk cId="3008568820" sldId="283"/>
            <ac:picMk id="8" creationId="{CA813C89-8D16-7282-CB35-FF32AFF2AB89}"/>
          </ac:picMkLst>
        </pc:picChg>
        <pc:picChg chg="mod">
          <ac:chgData name="Inyoung OH" userId="dd04d54c897460e9" providerId="LiveId" clId="{5CD25753-A126-4772-89A0-37C453BD2BFB}" dt="2026-09-01T06:16:49.961" v="1404" actId="1036"/>
          <ac:picMkLst>
            <pc:docMk/>
            <pc:sldMk cId="3008568820" sldId="283"/>
            <ac:picMk id="9" creationId="{0540FD02-F980-91FF-0F7D-CF44F9052815}"/>
          </ac:picMkLst>
        </pc:picChg>
        <pc:picChg chg="mod">
          <ac:chgData name="Inyoung OH" userId="dd04d54c897460e9" providerId="LiveId" clId="{5CD25753-A126-4772-89A0-37C453BD2BFB}" dt="2026-09-01T06:16:49.961" v="1404" actId="1036"/>
          <ac:picMkLst>
            <pc:docMk/>
            <pc:sldMk cId="3008568820" sldId="283"/>
            <ac:picMk id="10" creationId="{8CB8D9BB-0834-55A1-E036-F08DA8C6F538}"/>
          </ac:picMkLst>
        </pc:picChg>
        <pc:picChg chg="mod">
          <ac:chgData name="Inyoung OH" userId="dd04d54c897460e9" providerId="LiveId" clId="{5CD25753-A126-4772-89A0-37C453BD2BFB}" dt="2026-09-01T06:21:08.097" v="1799" actId="1037"/>
          <ac:picMkLst>
            <pc:docMk/>
            <pc:sldMk cId="3008568820" sldId="283"/>
            <ac:picMk id="11" creationId="{4D6FF08A-EC1D-E2E2-9B75-605779D160CD}"/>
          </ac:picMkLst>
        </pc:picChg>
        <pc:picChg chg="mod">
          <ac:chgData name="Inyoung OH" userId="dd04d54c897460e9" providerId="LiveId" clId="{5CD25753-A126-4772-89A0-37C453BD2BFB}" dt="2026-09-01T06:20:40.003" v="1745" actId="1036"/>
          <ac:picMkLst>
            <pc:docMk/>
            <pc:sldMk cId="3008568820" sldId="283"/>
            <ac:picMk id="13" creationId="{63072BB1-2756-B404-12D5-F2720DB68C73}"/>
          </ac:picMkLst>
        </pc:picChg>
        <pc:picChg chg="mod">
          <ac:chgData name="Inyoung OH" userId="dd04d54c897460e9" providerId="LiveId" clId="{5CD25753-A126-4772-89A0-37C453BD2BFB}" dt="2026-09-01T06:20:40.003" v="1745" actId="1036"/>
          <ac:picMkLst>
            <pc:docMk/>
            <pc:sldMk cId="3008568820" sldId="283"/>
            <ac:picMk id="14" creationId="{0EA4C4E1-4A9F-67CD-2C5A-02870F512BF5}"/>
          </ac:picMkLst>
        </pc:picChg>
        <pc:picChg chg="mod">
          <ac:chgData name="Inyoung OH" userId="dd04d54c897460e9" providerId="LiveId" clId="{5CD25753-A126-4772-89A0-37C453BD2BFB}" dt="2026-09-01T06:20:40.003" v="1745" actId="1036"/>
          <ac:picMkLst>
            <pc:docMk/>
            <pc:sldMk cId="3008568820" sldId="283"/>
            <ac:picMk id="15" creationId="{07214C47-DCB6-277C-1AEF-C4DE8A6A0446}"/>
          </ac:picMkLst>
        </pc:picChg>
        <pc:picChg chg="mod">
          <ac:chgData name="Inyoung OH" userId="dd04d54c897460e9" providerId="LiveId" clId="{5CD25753-A126-4772-89A0-37C453BD2BFB}" dt="2026-09-01T06:20:40.003" v="1745" actId="1036"/>
          <ac:picMkLst>
            <pc:docMk/>
            <pc:sldMk cId="3008568820" sldId="283"/>
            <ac:picMk id="16" creationId="{747906E9-9521-F06F-DFB1-2DBE60B42EF6}"/>
          </ac:picMkLst>
        </pc:picChg>
        <pc:picChg chg="mod">
          <ac:chgData name="Inyoung OH" userId="dd04d54c897460e9" providerId="LiveId" clId="{5CD25753-A126-4772-89A0-37C453BD2BFB}" dt="2026-09-01T06:21:08.097" v="1799" actId="1037"/>
          <ac:picMkLst>
            <pc:docMk/>
            <pc:sldMk cId="3008568820" sldId="283"/>
            <ac:picMk id="17" creationId="{5FE9197F-5D84-D335-CE79-2360BD7F1E2A}"/>
          </ac:picMkLst>
        </pc:picChg>
        <pc:picChg chg="mod">
          <ac:chgData name="Inyoung OH" userId="dd04d54c897460e9" providerId="LiveId" clId="{5CD25753-A126-4772-89A0-37C453BD2BFB}" dt="2026-09-01T06:20:46.895" v="1752" actId="1036"/>
          <ac:picMkLst>
            <pc:docMk/>
            <pc:sldMk cId="3008568820" sldId="283"/>
            <ac:picMk id="19" creationId="{DD9A2CEA-5E11-DBF7-48E1-BAC5E521BB20}"/>
          </ac:picMkLst>
        </pc:picChg>
        <pc:picChg chg="mod">
          <ac:chgData name="Inyoung OH" userId="dd04d54c897460e9" providerId="LiveId" clId="{5CD25753-A126-4772-89A0-37C453BD2BFB}" dt="2026-09-01T06:20:46.895" v="1752" actId="1036"/>
          <ac:picMkLst>
            <pc:docMk/>
            <pc:sldMk cId="3008568820" sldId="283"/>
            <ac:picMk id="20" creationId="{46F1A2B9-05E7-D505-A9CD-D7D3174B0992}"/>
          </ac:picMkLst>
        </pc:picChg>
        <pc:picChg chg="mod">
          <ac:chgData name="Inyoung OH" userId="dd04d54c897460e9" providerId="LiveId" clId="{5CD25753-A126-4772-89A0-37C453BD2BFB}" dt="2026-09-01T06:20:46.895" v="1752" actId="1036"/>
          <ac:picMkLst>
            <pc:docMk/>
            <pc:sldMk cId="3008568820" sldId="283"/>
            <ac:picMk id="21" creationId="{CD34CB2A-16C1-836A-DBD1-ACBC68DCC757}"/>
          </ac:picMkLst>
        </pc:picChg>
        <pc:picChg chg="mod">
          <ac:chgData name="Inyoung OH" userId="dd04d54c897460e9" providerId="LiveId" clId="{5CD25753-A126-4772-89A0-37C453BD2BFB}" dt="2026-09-01T06:24:14.604" v="1883" actId="692"/>
          <ac:picMkLst>
            <pc:docMk/>
            <pc:sldMk cId="3008568820" sldId="283"/>
            <ac:picMk id="22" creationId="{C57AB87C-75B4-DAF5-A9E0-57DCCADE3519}"/>
          </ac:picMkLst>
        </pc:picChg>
        <pc:picChg chg="mod">
          <ac:chgData name="Inyoung OH" userId="dd04d54c897460e9" providerId="LiveId" clId="{5CD25753-A126-4772-89A0-37C453BD2BFB}" dt="2026-09-01T06:24:18.550" v="1888" actId="692"/>
          <ac:picMkLst>
            <pc:docMk/>
            <pc:sldMk cId="3008568820" sldId="283"/>
            <ac:picMk id="24" creationId="{3344B876-157B-D06A-C5BF-94F36FC396C0}"/>
          </ac:picMkLst>
        </pc:picChg>
        <pc:picChg chg="mod">
          <ac:chgData name="Inyoung OH" userId="dd04d54c897460e9" providerId="LiveId" clId="{5CD25753-A126-4772-89A0-37C453BD2BFB}" dt="2026-09-01T06:24:26.109" v="1898" actId="692"/>
          <ac:picMkLst>
            <pc:docMk/>
            <pc:sldMk cId="3008568820" sldId="283"/>
            <ac:picMk id="26" creationId="{B3B1A7AE-B38A-A04C-CC79-E8E8A52C0099}"/>
          </ac:picMkLst>
        </pc:picChg>
        <pc:picChg chg="add mod modCrop">
          <ac:chgData name="Inyoung OH" userId="dd04d54c897460e9" providerId="LiveId" clId="{5CD25753-A126-4772-89A0-37C453BD2BFB}" dt="2026-09-01T06:24:03.687" v="1878" actId="2085"/>
          <ac:picMkLst>
            <pc:docMk/>
            <pc:sldMk cId="3008568820" sldId="283"/>
            <ac:picMk id="37" creationId="{1537294E-366A-71C2-DD6E-D3ABA02A69AD}"/>
          </ac:picMkLst>
        </pc:picChg>
        <pc:picChg chg="mod">
          <ac:chgData name="Inyoung OH" userId="dd04d54c897460e9" providerId="LiveId" clId="{5CD25753-A126-4772-89A0-37C453BD2BFB}" dt="2026-09-01T06:24:22.182" v="1893" actId="692"/>
          <ac:picMkLst>
            <pc:docMk/>
            <pc:sldMk cId="3008568820" sldId="283"/>
            <ac:picMk id="38" creationId="{5C978EA7-0147-465C-945B-6AE2DA299000}"/>
          </ac:picMkLst>
        </pc:picChg>
        <pc:picChg chg="mod">
          <ac:chgData name="Inyoung OH" userId="dd04d54c897460e9" providerId="LiveId" clId="{5CD25753-A126-4772-89A0-37C453BD2BFB}" dt="2026-09-01T06:20:46.895" v="1752" actId="1036"/>
          <ac:picMkLst>
            <pc:docMk/>
            <pc:sldMk cId="3008568820" sldId="283"/>
            <ac:picMk id="40" creationId="{91071542-E379-7236-257F-7C00C1FF3875}"/>
          </ac:picMkLst>
        </pc:picChg>
      </pc:sldChg>
      <pc:sldChg chg="addSp delSp modSp add mod">
        <pc:chgData name="Inyoung OH" userId="dd04d54c897460e9" providerId="LiveId" clId="{5CD25753-A126-4772-89A0-37C453BD2BFB}" dt="2026-09-04T07:12:37.946" v="9451" actId="1038"/>
        <pc:sldMkLst>
          <pc:docMk/>
          <pc:sldMk cId="2471964999" sldId="284"/>
        </pc:sldMkLst>
        <pc:spChg chg="add">
          <ac:chgData name="Inyoung OH" userId="dd04d54c897460e9" providerId="LiveId" clId="{5CD25753-A126-4772-89A0-37C453BD2BFB}" dt="2026-09-03T11:05:46.903" v="9366" actId="22"/>
          <ac:spMkLst>
            <pc:docMk/>
            <pc:sldMk cId="2471964999" sldId="284"/>
            <ac:spMk id="3" creationId="{01B0A682-86AF-410C-6832-E863744C2634}"/>
          </ac:spMkLst>
        </pc:spChg>
        <pc:spChg chg="del">
          <ac:chgData name="Inyoung OH" userId="dd04d54c897460e9" providerId="LiveId" clId="{5CD25753-A126-4772-89A0-37C453BD2BFB}" dt="2026-09-03T11:05:45.700" v="9365" actId="478"/>
          <ac:spMkLst>
            <pc:docMk/>
            <pc:sldMk cId="2471964999" sldId="284"/>
            <ac:spMk id="5" creationId="{C80412F3-E60D-F5C7-2214-3BAE61DE1846}"/>
          </ac:spMkLst>
        </pc:spChg>
        <pc:spChg chg="mod">
          <ac:chgData name="Inyoung OH" userId="dd04d54c897460e9" providerId="LiveId" clId="{5CD25753-A126-4772-89A0-37C453BD2BFB}" dt="2026-09-03T11:06:38.072" v="9380" actId="14100"/>
          <ac:spMkLst>
            <pc:docMk/>
            <pc:sldMk cId="2471964999" sldId="284"/>
            <ac:spMk id="7" creationId="{E82CF08A-E03D-0F69-728F-EA80A062BF17}"/>
          </ac:spMkLst>
        </pc:spChg>
        <pc:picChg chg="add mod modCrop">
          <ac:chgData name="Inyoung OH" userId="dd04d54c897460e9" providerId="LiveId" clId="{5CD25753-A126-4772-89A0-37C453BD2BFB}" dt="2026-09-04T07:12:37.946" v="9451" actId="1038"/>
          <ac:picMkLst>
            <pc:docMk/>
            <pc:sldMk cId="2471964999" sldId="284"/>
            <ac:picMk id="4" creationId="{32041D96-0DEC-AD0E-6F4A-514823533874}"/>
          </ac:picMkLst>
        </pc:picChg>
      </pc:sldChg>
      <pc:sldChg chg="addSp delSp modSp del mod">
        <pc:chgData name="Inyoung OH" userId="dd04d54c897460e9" providerId="LiveId" clId="{5CD25753-A126-4772-89A0-37C453BD2BFB}" dt="2026-09-03T06:13:45.915" v="9363" actId="2696"/>
        <pc:sldMkLst>
          <pc:docMk/>
          <pc:sldMk cId="3176049386" sldId="284"/>
        </pc:sldMkLst>
      </pc:sldChg>
      <pc:sldChg chg="addSp delSp modSp add mod">
        <pc:chgData name="Inyoung OH" userId="dd04d54c897460e9" providerId="LiveId" clId="{5CD25753-A126-4772-89A0-37C453BD2BFB}" dt="2026-09-04T07:13:12.091" v="9464" actId="1037"/>
        <pc:sldMkLst>
          <pc:docMk/>
          <pc:sldMk cId="2057252694" sldId="285"/>
        </pc:sldMkLst>
        <pc:spChg chg="add">
          <ac:chgData name="Inyoung OH" userId="dd04d54c897460e9" providerId="LiveId" clId="{5CD25753-A126-4772-89A0-37C453BD2BFB}" dt="2026-09-03T11:05:50.701" v="9368" actId="22"/>
          <ac:spMkLst>
            <pc:docMk/>
            <pc:sldMk cId="2057252694" sldId="285"/>
            <ac:spMk id="4" creationId="{113A67A1-B346-6D71-D631-024DF667738F}"/>
          </ac:spMkLst>
        </pc:spChg>
        <pc:spChg chg="del">
          <ac:chgData name="Inyoung OH" userId="dd04d54c897460e9" providerId="LiveId" clId="{5CD25753-A126-4772-89A0-37C453BD2BFB}" dt="2026-09-03T11:05:49.573" v="9367" actId="478"/>
          <ac:spMkLst>
            <pc:docMk/>
            <pc:sldMk cId="2057252694" sldId="285"/>
            <ac:spMk id="5" creationId="{FC587319-8D78-CE52-AE2F-A0418F4918FC}"/>
          </ac:spMkLst>
        </pc:spChg>
        <pc:spChg chg="del">
          <ac:chgData name="Inyoung OH" userId="dd04d54c897460e9" providerId="LiveId" clId="{5CD25753-A126-4772-89A0-37C453BD2BFB}" dt="2026-09-03T11:06:45.313" v="9381" actId="478"/>
          <ac:spMkLst>
            <pc:docMk/>
            <pc:sldMk cId="2057252694" sldId="285"/>
            <ac:spMk id="7" creationId="{D36CC0FC-5DB5-A916-C9AC-D80194A832FE}"/>
          </ac:spMkLst>
        </pc:spChg>
        <pc:spChg chg="add">
          <ac:chgData name="Inyoung OH" userId="dd04d54c897460e9" providerId="LiveId" clId="{5CD25753-A126-4772-89A0-37C453BD2BFB}" dt="2026-09-03T11:06:45.685" v="9382" actId="22"/>
          <ac:spMkLst>
            <pc:docMk/>
            <pc:sldMk cId="2057252694" sldId="285"/>
            <ac:spMk id="8" creationId="{E8819F1A-864F-16F4-2EEB-B342C6AA619F}"/>
          </ac:spMkLst>
        </pc:spChg>
        <pc:picChg chg="add mod modCrop">
          <ac:chgData name="Inyoung OH" userId="dd04d54c897460e9" providerId="LiveId" clId="{5CD25753-A126-4772-89A0-37C453BD2BFB}" dt="2026-09-04T07:13:12.091" v="9464" actId="1037"/>
          <ac:picMkLst>
            <pc:docMk/>
            <pc:sldMk cId="2057252694" sldId="285"/>
            <ac:picMk id="5" creationId="{4ADEA07F-1754-941E-4FA2-CA90335A8BC9}"/>
          </ac:picMkLst>
        </pc:picChg>
      </pc:sldChg>
      <pc:sldChg chg="addSp delSp modSp del mod">
        <pc:chgData name="Inyoung OH" userId="dd04d54c897460e9" providerId="LiveId" clId="{5CD25753-A126-4772-89A0-37C453BD2BFB}" dt="2026-09-03T06:13:45.915" v="9363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13:45.915" v="9363" actId="2696"/>
        <pc:sldMkLst>
          <pc:docMk/>
          <pc:sldMk cId="1442088556" sldId="286"/>
        </pc:sldMkLst>
      </pc:sldChg>
      <pc:sldChg chg="addSp delSp modSp add mod">
        <pc:chgData name="Inyoung OH" userId="dd04d54c897460e9" providerId="LiveId" clId="{5CD25753-A126-4772-89A0-37C453BD2BFB}" dt="2026-09-04T07:13:45.084" v="9483" actId="1035"/>
        <pc:sldMkLst>
          <pc:docMk/>
          <pc:sldMk cId="1887227191" sldId="286"/>
        </pc:sldMkLst>
        <pc:spChg chg="add">
          <ac:chgData name="Inyoung OH" userId="dd04d54c897460e9" providerId="LiveId" clId="{5CD25753-A126-4772-89A0-37C453BD2BFB}" dt="2026-09-03T11:05:55.500" v="9370" actId="22"/>
          <ac:spMkLst>
            <pc:docMk/>
            <pc:sldMk cId="1887227191" sldId="286"/>
            <ac:spMk id="3" creationId="{5E4145D6-F98D-0EFC-1053-6D33FF9E6214}"/>
          </ac:spMkLst>
        </pc:spChg>
        <pc:spChg chg="del">
          <ac:chgData name="Inyoung OH" userId="dd04d54c897460e9" providerId="LiveId" clId="{5CD25753-A126-4772-89A0-37C453BD2BFB}" dt="2026-09-03T11:05:53.118" v="9369" actId="478"/>
          <ac:spMkLst>
            <pc:docMk/>
            <pc:sldMk cId="1887227191" sldId="286"/>
            <ac:spMk id="5" creationId="{525BF1B9-892C-B32D-C5CA-C5B5E86F62F8}"/>
          </ac:spMkLst>
        </pc:spChg>
        <pc:spChg chg="del">
          <ac:chgData name="Inyoung OH" userId="dd04d54c897460e9" providerId="LiveId" clId="{5CD25753-A126-4772-89A0-37C453BD2BFB}" dt="2026-09-03T11:06:50.094" v="9383" actId="478"/>
          <ac:spMkLst>
            <pc:docMk/>
            <pc:sldMk cId="1887227191" sldId="286"/>
            <ac:spMk id="7" creationId="{8A7061B1-8A04-29D2-0FB1-16FCEC67FC54}"/>
          </ac:spMkLst>
        </pc:spChg>
        <pc:spChg chg="add">
          <ac:chgData name="Inyoung OH" userId="dd04d54c897460e9" providerId="LiveId" clId="{5CD25753-A126-4772-89A0-37C453BD2BFB}" dt="2026-09-03T11:06:51.221" v="9384" actId="22"/>
          <ac:spMkLst>
            <pc:docMk/>
            <pc:sldMk cId="1887227191" sldId="286"/>
            <ac:spMk id="8" creationId="{D0716885-1A36-4E0F-485F-F8D0690BDB93}"/>
          </ac:spMkLst>
        </pc:spChg>
        <pc:picChg chg="add mod modCrop">
          <ac:chgData name="Inyoung OH" userId="dd04d54c897460e9" providerId="LiveId" clId="{5CD25753-A126-4772-89A0-37C453BD2BFB}" dt="2026-09-04T07:13:45.084" v="9483" actId="1035"/>
          <ac:picMkLst>
            <pc:docMk/>
            <pc:sldMk cId="1887227191" sldId="286"/>
            <ac:picMk id="5" creationId="{21316E70-B680-B20A-AB04-6360BC27E8AC}"/>
          </ac:picMkLst>
        </pc:picChg>
      </pc:sldChg>
      <pc:sldChg chg="addSp delSp modSp add mod">
        <pc:chgData name="Inyoung OH" userId="dd04d54c897460e9" providerId="LiveId" clId="{5CD25753-A126-4772-89A0-37C453BD2BFB}" dt="2026-09-04T07:14:16.101" v="9492" actId="1038"/>
        <pc:sldMkLst>
          <pc:docMk/>
          <pc:sldMk cId="3554122847" sldId="287"/>
        </pc:sldMkLst>
        <pc:spChg chg="add">
          <ac:chgData name="Inyoung OH" userId="dd04d54c897460e9" providerId="LiveId" clId="{5CD25753-A126-4772-89A0-37C453BD2BFB}" dt="2026-09-03T11:05:59.092" v="9372" actId="22"/>
          <ac:spMkLst>
            <pc:docMk/>
            <pc:sldMk cId="3554122847" sldId="287"/>
            <ac:spMk id="4" creationId="{80BFC5DC-28A5-EBF2-35B5-86C5CBCA8BEB}"/>
          </ac:spMkLst>
        </pc:spChg>
        <pc:spChg chg="del">
          <ac:chgData name="Inyoung OH" userId="dd04d54c897460e9" providerId="LiveId" clId="{5CD25753-A126-4772-89A0-37C453BD2BFB}" dt="2026-09-03T11:05:57.994" v="9371" actId="478"/>
          <ac:spMkLst>
            <pc:docMk/>
            <pc:sldMk cId="3554122847" sldId="287"/>
            <ac:spMk id="5" creationId="{B93F682F-8504-444D-D3E5-211E292075A9}"/>
          </ac:spMkLst>
        </pc:spChg>
        <pc:spChg chg="del">
          <ac:chgData name="Inyoung OH" userId="dd04d54c897460e9" providerId="LiveId" clId="{5CD25753-A126-4772-89A0-37C453BD2BFB}" dt="2026-09-03T11:06:53.531" v="9385" actId="478"/>
          <ac:spMkLst>
            <pc:docMk/>
            <pc:sldMk cId="3554122847" sldId="287"/>
            <ac:spMk id="7" creationId="{CB797DB8-5764-041A-029A-4661418CBA78}"/>
          </ac:spMkLst>
        </pc:spChg>
        <pc:spChg chg="add">
          <ac:chgData name="Inyoung OH" userId="dd04d54c897460e9" providerId="LiveId" clId="{5CD25753-A126-4772-89A0-37C453BD2BFB}" dt="2026-09-03T11:06:54.563" v="9386" actId="22"/>
          <ac:spMkLst>
            <pc:docMk/>
            <pc:sldMk cId="3554122847" sldId="287"/>
            <ac:spMk id="8" creationId="{6E69ED7E-AD0B-2038-9568-3A8207F4690A}"/>
          </ac:spMkLst>
        </pc:spChg>
        <pc:picChg chg="add mod modCrop">
          <ac:chgData name="Inyoung OH" userId="dd04d54c897460e9" providerId="LiveId" clId="{5CD25753-A126-4772-89A0-37C453BD2BFB}" dt="2026-09-04T07:14:16.101" v="9492" actId="1038"/>
          <ac:picMkLst>
            <pc:docMk/>
            <pc:sldMk cId="3554122847" sldId="287"/>
            <ac:picMk id="5" creationId="{D417127F-D614-CA36-07CD-66AED5A9E102}"/>
          </ac:picMkLst>
        </pc:picChg>
      </pc:sldChg>
      <pc:sldChg chg="modSp del mod">
        <pc:chgData name="Inyoung OH" userId="dd04d54c897460e9" providerId="LiveId" clId="{5CD25753-A126-4772-89A0-37C453BD2BFB}" dt="2026-09-03T06:13:45.915" v="9363" actId="2696"/>
        <pc:sldMkLst>
          <pc:docMk/>
          <pc:sldMk cId="4232309069" sldId="287"/>
        </pc:sldMkLst>
      </pc:sldChg>
      <pc:sldChg chg="addSp delSp modSp add mod">
        <pc:chgData name="Inyoung OH" userId="dd04d54c897460e9" providerId="LiveId" clId="{5CD25753-A126-4772-89A0-37C453BD2BFB}" dt="2026-09-04T07:14:37.398" v="9502" actId="1038"/>
        <pc:sldMkLst>
          <pc:docMk/>
          <pc:sldMk cId="1715015151" sldId="288"/>
        </pc:sldMkLst>
        <pc:spChg chg="add">
          <ac:chgData name="Inyoung OH" userId="dd04d54c897460e9" providerId="LiveId" clId="{5CD25753-A126-4772-89A0-37C453BD2BFB}" dt="2026-09-03T11:06:02.417" v="9374" actId="22"/>
          <ac:spMkLst>
            <pc:docMk/>
            <pc:sldMk cId="1715015151" sldId="288"/>
            <ac:spMk id="3" creationId="{56D35141-5074-059B-4D1F-7DE45241A812}"/>
          </ac:spMkLst>
        </pc:spChg>
        <pc:spChg chg="del">
          <ac:chgData name="Inyoung OH" userId="dd04d54c897460e9" providerId="LiveId" clId="{5CD25753-A126-4772-89A0-37C453BD2BFB}" dt="2026-09-03T11:06:01.383" v="9373" actId="478"/>
          <ac:spMkLst>
            <pc:docMk/>
            <pc:sldMk cId="1715015151" sldId="288"/>
            <ac:spMk id="5" creationId="{5920A8FF-150E-0DE5-6B41-CCBADFD6CF72}"/>
          </ac:spMkLst>
        </pc:spChg>
        <pc:spChg chg="del">
          <ac:chgData name="Inyoung OH" userId="dd04d54c897460e9" providerId="LiveId" clId="{5CD25753-A126-4772-89A0-37C453BD2BFB}" dt="2026-09-03T11:06:58.861" v="9387" actId="478"/>
          <ac:spMkLst>
            <pc:docMk/>
            <pc:sldMk cId="1715015151" sldId="288"/>
            <ac:spMk id="7" creationId="{A2B25DF9-52DB-45BA-453F-70DC22E974DF}"/>
          </ac:spMkLst>
        </pc:spChg>
        <pc:spChg chg="add">
          <ac:chgData name="Inyoung OH" userId="dd04d54c897460e9" providerId="LiveId" clId="{5CD25753-A126-4772-89A0-37C453BD2BFB}" dt="2026-09-03T11:07:00.456" v="9388" actId="22"/>
          <ac:spMkLst>
            <pc:docMk/>
            <pc:sldMk cId="1715015151" sldId="288"/>
            <ac:spMk id="8" creationId="{AF179377-54A0-84EE-9BB1-607CF9CD9F83}"/>
          </ac:spMkLst>
        </pc:spChg>
        <pc:picChg chg="add mod modCrop">
          <ac:chgData name="Inyoung OH" userId="dd04d54c897460e9" providerId="LiveId" clId="{5CD25753-A126-4772-89A0-37C453BD2BFB}" dt="2026-09-04T07:14:37.398" v="9502" actId="1038"/>
          <ac:picMkLst>
            <pc:docMk/>
            <pc:sldMk cId="1715015151" sldId="288"/>
            <ac:picMk id="5" creationId="{EAD34EED-EA3C-09CE-EA5D-57887E67FB77}"/>
          </ac:picMkLst>
        </pc:picChg>
      </pc:sldChg>
      <pc:sldChg chg="modSp del mod">
        <pc:chgData name="Inyoung OH" userId="dd04d54c897460e9" providerId="LiveId" clId="{5CD25753-A126-4772-89A0-37C453BD2BFB}" dt="2026-09-03T06:13:45.915" v="9363" actId="2696"/>
        <pc:sldMkLst>
          <pc:docMk/>
          <pc:sldMk cId="3620435287" sldId="288"/>
        </pc:sldMkLst>
      </pc:sldChg>
      <pc:sldChg chg="addSp delSp modSp del mod">
        <pc:chgData name="Inyoung OH" userId="dd04d54c897460e9" providerId="LiveId" clId="{5CD25753-A126-4772-89A0-37C453BD2BFB}" dt="2026-09-03T06:13:45.915" v="9363" actId="2696"/>
        <pc:sldMkLst>
          <pc:docMk/>
          <pc:sldMk cId="1479051484" sldId="289"/>
        </pc:sldMkLst>
      </pc:sldChg>
      <pc:sldChg chg="addSp modSp add mod">
        <pc:chgData name="Inyoung OH" userId="dd04d54c897460e9" providerId="LiveId" clId="{5CD25753-A126-4772-89A0-37C453BD2BFB}" dt="2026-09-04T07:15:00.585" v="9512" actId="1037"/>
        <pc:sldMkLst>
          <pc:docMk/>
          <pc:sldMk cId="1682028992" sldId="289"/>
        </pc:sldMkLst>
        <pc:spChg chg="mod">
          <ac:chgData name="Inyoung OH" userId="dd04d54c897460e9" providerId="LiveId" clId="{5CD25753-A126-4772-89A0-37C453BD2BFB}" dt="2026-09-04T06:30:02.587" v="9391" actId="20577"/>
          <ac:spMkLst>
            <pc:docMk/>
            <pc:sldMk cId="1682028992" sldId="289"/>
            <ac:spMk id="7" creationId="{723FAE43-2F1A-561F-7978-9992736E6994}"/>
          </ac:spMkLst>
        </pc:spChg>
        <pc:picChg chg="add mod modCrop">
          <ac:chgData name="Inyoung OH" userId="dd04d54c897460e9" providerId="LiveId" clId="{5CD25753-A126-4772-89A0-37C453BD2BFB}" dt="2026-09-04T07:15:00.585" v="9512" actId="1037"/>
          <ac:picMkLst>
            <pc:docMk/>
            <pc:sldMk cId="1682028992" sldId="289"/>
            <ac:picMk id="4" creationId="{79DBF301-4E7A-486A-001C-3A0092809E39}"/>
          </ac:picMkLst>
        </pc:picChg>
      </pc:sldChg>
      <pc:sldChg chg="addSp modSp add mod">
        <pc:chgData name="Inyoung OH" userId="dd04d54c897460e9" providerId="LiveId" clId="{5CD25753-A126-4772-89A0-37C453BD2BFB}" dt="2026-09-04T07:15:30.901" v="9526" actId="1038"/>
        <pc:sldMkLst>
          <pc:docMk/>
          <pc:sldMk cId="47395929" sldId="290"/>
        </pc:sldMkLst>
        <pc:spChg chg="mod">
          <ac:chgData name="Inyoung OH" userId="dd04d54c897460e9" providerId="LiveId" clId="{5CD25753-A126-4772-89A0-37C453BD2BFB}" dt="2026-09-04T06:30:10.781" v="9393" actId="20577"/>
          <ac:spMkLst>
            <pc:docMk/>
            <pc:sldMk cId="47395929" sldId="290"/>
            <ac:spMk id="8" creationId="{37916DAB-DD3E-1D98-051E-E70D83086D2B}"/>
          </ac:spMkLst>
        </pc:spChg>
        <pc:picChg chg="add mod modCrop">
          <ac:chgData name="Inyoung OH" userId="dd04d54c897460e9" providerId="LiveId" clId="{5CD25753-A126-4772-89A0-37C453BD2BFB}" dt="2026-09-04T07:15:30.901" v="9526" actId="1038"/>
          <ac:picMkLst>
            <pc:docMk/>
            <pc:sldMk cId="47395929" sldId="290"/>
            <ac:picMk id="2" creationId="{0383DA9D-9E5E-551E-348E-369DBEFC5AE5}"/>
          </ac:picMkLst>
        </pc:picChg>
      </pc:sldChg>
      <pc:sldChg chg="addSp delSp modSp del mod">
        <pc:chgData name="Inyoung OH" userId="dd04d54c897460e9" providerId="LiveId" clId="{5CD25753-A126-4772-89A0-37C453BD2BFB}" dt="2026-09-03T06:13:45.915" v="9363" actId="2696"/>
        <pc:sldMkLst>
          <pc:docMk/>
          <pc:sldMk cId="315978187" sldId="290"/>
        </pc:sldMkLst>
      </pc:sldChg>
      <pc:sldChg chg="modSp del mod">
        <pc:chgData name="Inyoung OH" userId="dd04d54c897460e9" providerId="LiveId" clId="{5CD25753-A126-4772-89A0-37C453BD2BFB}" dt="2026-09-03T06:13:45.915" v="9363" actId="2696"/>
        <pc:sldMkLst>
          <pc:docMk/>
          <pc:sldMk cId="1621109409" sldId="291"/>
        </pc:sldMkLst>
      </pc:sldChg>
      <pc:sldChg chg="addSp modSp add mod">
        <pc:chgData name="Inyoung OH" userId="dd04d54c897460e9" providerId="LiveId" clId="{5CD25753-A126-4772-89A0-37C453BD2BFB}" dt="2026-09-04T07:19:00.912" v="9541" actId="1037"/>
        <pc:sldMkLst>
          <pc:docMk/>
          <pc:sldMk cId="2028087438" sldId="291"/>
        </pc:sldMkLst>
        <pc:spChg chg="mod">
          <ac:chgData name="Inyoung OH" userId="dd04d54c897460e9" providerId="LiveId" clId="{5CD25753-A126-4772-89A0-37C453BD2BFB}" dt="2026-09-04T06:30:14.589" v="9395" actId="20577"/>
          <ac:spMkLst>
            <pc:docMk/>
            <pc:sldMk cId="2028087438" sldId="291"/>
            <ac:spMk id="8" creationId="{9BA75629-B85E-FAE8-82C5-F8559C39F56A}"/>
          </ac:spMkLst>
        </pc:spChg>
        <pc:picChg chg="add mod modCrop">
          <ac:chgData name="Inyoung OH" userId="dd04d54c897460e9" providerId="LiveId" clId="{5CD25753-A126-4772-89A0-37C453BD2BFB}" dt="2026-09-04T07:19:00.912" v="9541" actId="1037"/>
          <ac:picMkLst>
            <pc:docMk/>
            <pc:sldMk cId="2028087438" sldId="291"/>
            <ac:picMk id="5" creationId="{94F5B142-7EAC-1016-1600-7639A482CEF6}"/>
          </ac:picMkLst>
        </pc:picChg>
      </pc:sldChg>
      <pc:sldChg chg="addSp modSp add mod">
        <pc:chgData name="Inyoung OH" userId="dd04d54c897460e9" providerId="LiveId" clId="{5CD25753-A126-4772-89A0-37C453BD2BFB}" dt="2026-09-04T07:19:36.611" v="9560" actId="1038"/>
        <pc:sldMkLst>
          <pc:docMk/>
          <pc:sldMk cId="1876428449" sldId="292"/>
        </pc:sldMkLst>
        <pc:spChg chg="mod">
          <ac:chgData name="Inyoung OH" userId="dd04d54c897460e9" providerId="LiveId" clId="{5CD25753-A126-4772-89A0-37C453BD2BFB}" dt="2026-09-04T06:30:18.469" v="9397" actId="20577"/>
          <ac:spMkLst>
            <pc:docMk/>
            <pc:sldMk cId="1876428449" sldId="292"/>
            <ac:spMk id="8" creationId="{F0AC65EB-8549-4437-EE81-73E539EEB118}"/>
          </ac:spMkLst>
        </pc:spChg>
        <pc:picChg chg="add mod modCrop">
          <ac:chgData name="Inyoung OH" userId="dd04d54c897460e9" providerId="LiveId" clId="{5CD25753-A126-4772-89A0-37C453BD2BFB}" dt="2026-09-04T07:19:36.611" v="9560" actId="1038"/>
          <ac:picMkLst>
            <pc:docMk/>
            <pc:sldMk cId="1876428449" sldId="292"/>
            <ac:picMk id="5" creationId="{90A69CA0-C592-00C5-E9EA-E4E281A87C3A}"/>
          </ac:picMkLst>
        </pc:picChg>
      </pc:sldChg>
      <pc:sldChg chg="addSp modSp add mod">
        <pc:chgData name="Inyoung OH" userId="dd04d54c897460e9" providerId="LiveId" clId="{5CD25753-A126-4772-89A0-37C453BD2BFB}" dt="2026-09-04T07:20:13.534" v="9575" actId="1038"/>
        <pc:sldMkLst>
          <pc:docMk/>
          <pc:sldMk cId="1587955079" sldId="293"/>
        </pc:sldMkLst>
        <pc:spChg chg="mod">
          <ac:chgData name="Inyoung OH" userId="dd04d54c897460e9" providerId="LiveId" clId="{5CD25753-A126-4772-89A0-37C453BD2BFB}" dt="2026-09-04T06:30:22.582" v="9399" actId="20577"/>
          <ac:spMkLst>
            <pc:docMk/>
            <pc:sldMk cId="1587955079" sldId="293"/>
            <ac:spMk id="8" creationId="{3576B01F-32ED-9BDE-A7A5-8D8474EE85FA}"/>
          </ac:spMkLst>
        </pc:spChg>
        <pc:picChg chg="add mod modCrop">
          <ac:chgData name="Inyoung OH" userId="dd04d54c897460e9" providerId="LiveId" clId="{5CD25753-A126-4772-89A0-37C453BD2BFB}" dt="2026-09-04T07:20:13.534" v="9575" actId="1038"/>
          <ac:picMkLst>
            <pc:docMk/>
            <pc:sldMk cId="1587955079" sldId="293"/>
            <ac:picMk id="5" creationId="{A52B94D5-69A7-E632-7476-86ABAC0C729D}"/>
          </ac:picMkLst>
        </pc:picChg>
      </pc:sldChg>
      <pc:sldChg chg="addSp modSp add mod">
        <pc:chgData name="Inyoung OH" userId="dd04d54c897460e9" providerId="LiveId" clId="{5CD25753-A126-4772-89A0-37C453BD2BFB}" dt="2026-09-04T07:20:35.893" v="9586" actId="1038"/>
        <pc:sldMkLst>
          <pc:docMk/>
          <pc:sldMk cId="2896605480" sldId="294"/>
        </pc:sldMkLst>
        <pc:spChg chg="mod">
          <ac:chgData name="Inyoung OH" userId="dd04d54c897460e9" providerId="LiveId" clId="{5CD25753-A126-4772-89A0-37C453BD2BFB}" dt="2026-09-04T06:30:31.750" v="9403" actId="20577"/>
          <ac:spMkLst>
            <pc:docMk/>
            <pc:sldMk cId="2896605480" sldId="294"/>
            <ac:spMk id="7" creationId="{4C675FF9-7CCB-E29D-709D-D260159382E1}"/>
          </ac:spMkLst>
        </pc:spChg>
        <pc:picChg chg="add mod modCrop">
          <ac:chgData name="Inyoung OH" userId="dd04d54c897460e9" providerId="LiveId" clId="{5CD25753-A126-4772-89A0-37C453BD2BFB}" dt="2026-09-04T07:20:35.893" v="9586" actId="1038"/>
          <ac:picMkLst>
            <pc:docMk/>
            <pc:sldMk cId="2896605480" sldId="294"/>
            <ac:picMk id="4" creationId="{F618C22F-B292-1F49-BFB0-263759CA5107}"/>
          </ac:picMkLst>
        </pc:picChg>
      </pc:sldChg>
      <pc:sldChg chg="addSp modSp add mod">
        <pc:chgData name="Inyoung OH" userId="dd04d54c897460e9" providerId="LiveId" clId="{5CD25753-A126-4772-89A0-37C453BD2BFB}" dt="2026-09-04T07:21:03.733" v="9610" actId="1038"/>
        <pc:sldMkLst>
          <pc:docMk/>
          <pc:sldMk cId="2379610824" sldId="295"/>
        </pc:sldMkLst>
        <pc:spChg chg="mod">
          <ac:chgData name="Inyoung OH" userId="dd04d54c897460e9" providerId="LiveId" clId="{5CD25753-A126-4772-89A0-37C453BD2BFB}" dt="2026-09-04T06:30:37.929" v="9406" actId="20577"/>
          <ac:spMkLst>
            <pc:docMk/>
            <pc:sldMk cId="2379610824" sldId="295"/>
            <ac:spMk id="8" creationId="{A4B14A95-CA24-0902-0B2D-D09D7971B0B8}"/>
          </ac:spMkLst>
        </pc:spChg>
        <pc:picChg chg="add mod modCrop">
          <ac:chgData name="Inyoung OH" userId="dd04d54c897460e9" providerId="LiveId" clId="{5CD25753-A126-4772-89A0-37C453BD2BFB}" dt="2026-09-04T07:21:03.733" v="9610" actId="1038"/>
          <ac:picMkLst>
            <pc:docMk/>
            <pc:sldMk cId="2379610824" sldId="295"/>
            <ac:picMk id="5" creationId="{09686C7A-85FD-15E7-1B16-0DFDF78AD695}"/>
          </ac:picMkLst>
        </pc:picChg>
      </pc:sldChg>
      <pc:sldChg chg="addSp modSp add mod">
        <pc:chgData name="Inyoung OH" userId="dd04d54c897460e9" providerId="LiveId" clId="{5CD25753-A126-4772-89A0-37C453BD2BFB}" dt="2026-09-04T07:21:36.895" v="9632" actId="1038"/>
        <pc:sldMkLst>
          <pc:docMk/>
          <pc:sldMk cId="1989839350" sldId="296"/>
        </pc:sldMkLst>
        <pc:spChg chg="mod">
          <ac:chgData name="Inyoung OH" userId="dd04d54c897460e9" providerId="LiveId" clId="{5CD25753-A126-4772-89A0-37C453BD2BFB}" dt="2026-09-04T06:30:42.713" v="9409" actId="20577"/>
          <ac:spMkLst>
            <pc:docMk/>
            <pc:sldMk cId="1989839350" sldId="296"/>
            <ac:spMk id="8" creationId="{3DCF9A98-97E7-52C7-9E0E-A8A3C00C4686}"/>
          </ac:spMkLst>
        </pc:spChg>
        <pc:picChg chg="add mod modCrop">
          <ac:chgData name="Inyoung OH" userId="dd04d54c897460e9" providerId="LiveId" clId="{5CD25753-A126-4772-89A0-37C453BD2BFB}" dt="2026-09-04T07:21:36.895" v="9632" actId="1038"/>
          <ac:picMkLst>
            <pc:docMk/>
            <pc:sldMk cId="1989839350" sldId="296"/>
            <ac:picMk id="5" creationId="{C69BB898-0A8F-1BD1-AC1D-22C2FDBE16E1}"/>
          </ac:picMkLst>
        </pc:picChg>
      </pc:sldChg>
      <pc:sldChg chg="addSp modSp add mod">
        <pc:chgData name="Inyoung OH" userId="dd04d54c897460e9" providerId="LiveId" clId="{5CD25753-A126-4772-89A0-37C453BD2BFB}" dt="2026-09-04T07:22:02.449" v="9646" actId="1038"/>
        <pc:sldMkLst>
          <pc:docMk/>
          <pc:sldMk cId="2987556536" sldId="297"/>
        </pc:sldMkLst>
        <pc:spChg chg="mod">
          <ac:chgData name="Inyoung OH" userId="dd04d54c897460e9" providerId="LiveId" clId="{5CD25753-A126-4772-89A0-37C453BD2BFB}" dt="2026-09-04T06:30:48.038" v="9412" actId="20577"/>
          <ac:spMkLst>
            <pc:docMk/>
            <pc:sldMk cId="2987556536" sldId="297"/>
            <ac:spMk id="8" creationId="{29DC53A2-5B7F-3ED5-C9A1-E799F0F0FE5C}"/>
          </ac:spMkLst>
        </pc:spChg>
        <pc:picChg chg="add mod modCrop">
          <ac:chgData name="Inyoung OH" userId="dd04d54c897460e9" providerId="LiveId" clId="{5CD25753-A126-4772-89A0-37C453BD2BFB}" dt="2026-09-04T07:22:02.449" v="9646" actId="1038"/>
          <ac:picMkLst>
            <pc:docMk/>
            <pc:sldMk cId="2987556536" sldId="297"/>
            <ac:picMk id="5" creationId="{C8977A33-D55D-5AA6-032A-B6BFCB16933C}"/>
          </ac:picMkLst>
        </pc:picChg>
      </pc:sldChg>
      <pc:sldChg chg="addSp modSp add mod">
        <pc:chgData name="Inyoung OH" userId="dd04d54c897460e9" providerId="LiveId" clId="{5CD25753-A126-4772-89A0-37C453BD2BFB}" dt="2026-09-04T07:22:39.974" v="9675" actId="1038"/>
        <pc:sldMkLst>
          <pc:docMk/>
          <pc:sldMk cId="3155869631" sldId="298"/>
        </pc:sldMkLst>
        <pc:spChg chg="mod">
          <ac:chgData name="Inyoung OH" userId="dd04d54c897460e9" providerId="LiveId" clId="{5CD25753-A126-4772-89A0-37C453BD2BFB}" dt="2026-09-04T06:30:53.270" v="9415" actId="20577"/>
          <ac:spMkLst>
            <pc:docMk/>
            <pc:sldMk cId="3155869631" sldId="298"/>
            <ac:spMk id="8" creationId="{6E49497D-13DF-D23A-5714-992A8B48E2E1}"/>
          </ac:spMkLst>
        </pc:spChg>
        <pc:picChg chg="add mod modCrop">
          <ac:chgData name="Inyoung OH" userId="dd04d54c897460e9" providerId="LiveId" clId="{5CD25753-A126-4772-89A0-37C453BD2BFB}" dt="2026-09-04T07:22:39.974" v="9675" actId="1038"/>
          <ac:picMkLst>
            <pc:docMk/>
            <pc:sldMk cId="3155869631" sldId="298"/>
            <ac:picMk id="5" creationId="{139C385F-93F5-107A-25F9-7AD420E54D9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4BE22-2B22-466E-8B55-A2B0AB57E50F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2137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openxmlformats.org/officeDocument/2006/relationships/image" Target="../media/image11.tiff"/><Relationship Id="rId18" Type="http://schemas.microsoft.com/office/2007/relationships/hdphoto" Target="../media/hdphoto1.wdp"/><Relationship Id="rId3" Type="http://schemas.openxmlformats.org/officeDocument/2006/relationships/image" Target="../media/image1.tiff"/><Relationship Id="rId7" Type="http://schemas.openxmlformats.org/officeDocument/2006/relationships/image" Target="../media/image5.tiff"/><Relationship Id="rId12" Type="http://schemas.openxmlformats.org/officeDocument/2006/relationships/image" Target="../media/image10.tiff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5" Type="http://schemas.openxmlformats.org/officeDocument/2006/relationships/image" Target="../media/image3.tiff"/><Relationship Id="rId15" Type="http://schemas.openxmlformats.org/officeDocument/2006/relationships/image" Target="../media/image13.tiff"/><Relationship Id="rId10" Type="http://schemas.openxmlformats.org/officeDocument/2006/relationships/image" Target="../media/image8.tiff"/><Relationship Id="rId4" Type="http://schemas.openxmlformats.org/officeDocument/2006/relationships/image" Target="../media/image2.tiff"/><Relationship Id="rId9" Type="http://schemas.openxmlformats.org/officeDocument/2006/relationships/image" Target="../media/image7.tiff"/><Relationship Id="rId14" Type="http://schemas.openxmlformats.org/officeDocument/2006/relationships/image" Target="../media/image1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180AB-30D3-D174-EE83-78CA98E3F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D6C847-6536-2139-AB07-B73714647A67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S1.B</a:t>
            </a:r>
            <a:endParaRPr lang="en-HK" sz="405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C7BE1B-8DB4-61CF-5C47-B43059473391}"/>
              </a:ext>
            </a:extLst>
          </p:cNvPr>
          <p:cNvSpPr/>
          <p:nvPr/>
        </p:nvSpPr>
        <p:spPr>
          <a:xfrm>
            <a:off x="163286" y="3298371"/>
            <a:ext cx="31677428" cy="160717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320C0D-B608-4844-1BC6-1E461A4A3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51"/>
          <a:stretch/>
        </p:blipFill>
        <p:spPr>
          <a:xfrm>
            <a:off x="1314305" y="5316801"/>
            <a:ext cx="5369469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0285BE-49A8-655C-7932-3E535807F136}"/>
              </a:ext>
            </a:extLst>
          </p:cNvPr>
          <p:cNvSpPr txBox="1"/>
          <p:nvPr/>
        </p:nvSpPr>
        <p:spPr>
          <a:xfrm>
            <a:off x="705737" y="6526927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2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956DA13-93E8-75DE-FC87-23C606074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1" r="19327"/>
          <a:stretch/>
        </p:blipFill>
        <p:spPr>
          <a:xfrm>
            <a:off x="15234233" y="5197742"/>
            <a:ext cx="4133522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813C89-8D16-7282-CB35-FF32AFF2AB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6" r="19371"/>
          <a:stretch/>
        </p:blipFill>
        <p:spPr>
          <a:xfrm>
            <a:off x="19416730" y="5183459"/>
            <a:ext cx="4133520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40FD02-F980-91FF-0F7D-CF44F90528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r="19816"/>
          <a:stretch/>
        </p:blipFill>
        <p:spPr>
          <a:xfrm>
            <a:off x="23578066" y="5178476"/>
            <a:ext cx="4133520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B8D9BB-0834-55A1-E036-F08DA8C6F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2" r="21369"/>
          <a:stretch/>
        </p:blipFill>
        <p:spPr>
          <a:xfrm>
            <a:off x="27596583" y="5186289"/>
            <a:ext cx="3907707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6FF08A-EC1D-E2E2-9B75-605779D160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62"/>
          <a:stretch/>
        </p:blipFill>
        <p:spPr>
          <a:xfrm>
            <a:off x="1268334" y="9415180"/>
            <a:ext cx="5395672" cy="3657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844872-6BEA-B594-73D9-F102F0309EDA}"/>
              </a:ext>
            </a:extLst>
          </p:cNvPr>
          <p:cNvSpPr txBox="1"/>
          <p:nvPr/>
        </p:nvSpPr>
        <p:spPr>
          <a:xfrm>
            <a:off x="689722" y="10123147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3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63072BB1-2756-B404-12D5-F2720DB68C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1" r="19054"/>
          <a:stretch/>
        </p:blipFill>
        <p:spPr>
          <a:xfrm>
            <a:off x="15249446" y="9583721"/>
            <a:ext cx="4112213" cy="3657600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A4C4E1-4A9F-67CD-2C5A-02870F512B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4" r="18999"/>
          <a:stretch/>
        </p:blipFill>
        <p:spPr>
          <a:xfrm>
            <a:off x="19384073" y="9563399"/>
            <a:ext cx="4112213" cy="3657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214C47-DCB6-277C-1AEF-C4DE8A6A04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8" r="19906"/>
          <a:stretch/>
        </p:blipFill>
        <p:spPr>
          <a:xfrm>
            <a:off x="23484915" y="9582989"/>
            <a:ext cx="4112213" cy="365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7906E9-9521-F06F-DFB1-2DBE60B42E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1" r="19093"/>
          <a:stretch/>
        </p:blipFill>
        <p:spPr>
          <a:xfrm>
            <a:off x="27596583" y="9596654"/>
            <a:ext cx="4112217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E9197F-5D84-D335-CE79-2360BD7F1E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74"/>
          <a:stretch/>
        </p:blipFill>
        <p:spPr>
          <a:xfrm>
            <a:off x="1365634" y="14067537"/>
            <a:ext cx="5401589" cy="3657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ED971EF-65F4-C60B-2087-23FB131E2AE0}"/>
              </a:ext>
            </a:extLst>
          </p:cNvPr>
          <p:cNvSpPr txBox="1"/>
          <p:nvPr/>
        </p:nvSpPr>
        <p:spPr>
          <a:xfrm>
            <a:off x="665804" y="14464073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14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DD9A2CEA-5E11-DBF7-48E1-BAC5E521BB2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r="19688"/>
          <a:stretch/>
        </p:blipFill>
        <p:spPr>
          <a:xfrm>
            <a:off x="15195198" y="14172604"/>
            <a:ext cx="4142886" cy="3657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F1A2B9-05E7-D505-A9CD-D7D3174B09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r="18365"/>
          <a:stretch/>
        </p:blipFill>
        <p:spPr>
          <a:xfrm>
            <a:off x="19384073" y="14178556"/>
            <a:ext cx="4142888" cy="3657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D34CB2A-16C1-836A-DBD1-ACBC68DCC75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7" r="20081"/>
          <a:stretch/>
        </p:blipFill>
        <p:spPr>
          <a:xfrm>
            <a:off x="23349403" y="14170159"/>
            <a:ext cx="4142888" cy="3657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7AB87C-75B4-DAF5-A9E0-57DCCADE3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9" t="39082" r="26066" b="36342"/>
          <a:stretch/>
        </p:blipFill>
        <p:spPr>
          <a:xfrm>
            <a:off x="7852647" y="5371904"/>
            <a:ext cx="5974939" cy="3595639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2560CFC-0514-7CA9-C592-D90C48568774}"/>
              </a:ext>
            </a:extLst>
          </p:cNvPr>
          <p:cNvSpPr/>
          <p:nvPr/>
        </p:nvSpPr>
        <p:spPr>
          <a:xfrm>
            <a:off x="4708664" y="6715199"/>
            <a:ext cx="1495387" cy="89590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344B876-157B-D06A-C5BF-94F36FC396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9" t="17828" r="48342" b="52630"/>
          <a:stretch/>
        </p:blipFill>
        <p:spPr>
          <a:xfrm>
            <a:off x="8758288" y="9302142"/>
            <a:ext cx="4521645" cy="432221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8B999F-7030-9E03-895B-29CA855DF8B3}"/>
              </a:ext>
            </a:extLst>
          </p:cNvPr>
          <p:cNvSpPr/>
          <p:nvPr/>
        </p:nvSpPr>
        <p:spPr>
          <a:xfrm>
            <a:off x="3636220" y="10024974"/>
            <a:ext cx="1111955" cy="107508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3B1A7AE-B38A-A04C-CC79-E8E8A52C00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33" t="28194" r="25729" b="48056"/>
          <a:stretch/>
        </p:blipFill>
        <p:spPr>
          <a:xfrm>
            <a:off x="11229430" y="14250994"/>
            <a:ext cx="3834626" cy="3474791"/>
          </a:xfrm>
          <a:prstGeom prst="rect">
            <a:avLst/>
          </a:prstGeom>
          <a:ln w="25400">
            <a:solidFill>
              <a:srgbClr val="92D050"/>
            </a:solidFill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E176178-7E47-5ABC-B132-4073272F14E4}"/>
              </a:ext>
            </a:extLst>
          </p:cNvPr>
          <p:cNvSpPr/>
          <p:nvPr/>
        </p:nvSpPr>
        <p:spPr>
          <a:xfrm>
            <a:off x="5385695" y="15062696"/>
            <a:ext cx="939410" cy="85110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360B26-01D8-0F59-1113-AD2834D8F611}"/>
              </a:ext>
            </a:extLst>
          </p:cNvPr>
          <p:cNvSpPr txBox="1"/>
          <p:nvPr/>
        </p:nvSpPr>
        <p:spPr>
          <a:xfrm>
            <a:off x="327339" y="3420311"/>
            <a:ext cx="4391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 POD 2/3/14, DG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8B2349DC-D620-C4C1-CE07-8FBFADCAA756}"/>
              </a:ext>
            </a:extLst>
          </p:cNvPr>
          <p:cNvSpPr txBox="1">
            <a:spLocks/>
          </p:cNvSpPr>
          <p:nvPr/>
        </p:nvSpPr>
        <p:spPr>
          <a:xfrm>
            <a:off x="26409716" y="3489899"/>
            <a:ext cx="5365671" cy="3456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0D29BAC-9A89-5604-3218-BB6B31509991}"/>
              </a:ext>
            </a:extLst>
          </p:cNvPr>
          <p:cNvSpPr txBox="1">
            <a:spLocks/>
          </p:cNvSpPr>
          <p:nvPr/>
        </p:nvSpPr>
        <p:spPr>
          <a:xfrm>
            <a:off x="3123640" y="4313673"/>
            <a:ext cx="2987355" cy="58254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8A7370A1-E4F6-154B-EBF9-C3ADE49D621B}"/>
              </a:ext>
            </a:extLst>
          </p:cNvPr>
          <p:cNvSpPr txBox="1">
            <a:spLocks/>
          </p:cNvSpPr>
          <p:nvPr/>
        </p:nvSpPr>
        <p:spPr>
          <a:xfrm>
            <a:off x="9804845" y="4321751"/>
            <a:ext cx="2123617" cy="47611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001E656C-F9A9-47C7-9C4C-E4B536B2E3BD}"/>
              </a:ext>
            </a:extLst>
          </p:cNvPr>
          <p:cNvSpPr txBox="1">
            <a:spLocks/>
          </p:cNvSpPr>
          <p:nvPr/>
        </p:nvSpPr>
        <p:spPr>
          <a:xfrm>
            <a:off x="16367481" y="4290849"/>
            <a:ext cx="1963421" cy="6305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D17BBDF6-8816-C149-D306-7FBC8E821608}"/>
              </a:ext>
            </a:extLst>
          </p:cNvPr>
          <p:cNvSpPr txBox="1">
            <a:spLocks/>
          </p:cNvSpPr>
          <p:nvPr/>
        </p:nvSpPr>
        <p:spPr>
          <a:xfrm>
            <a:off x="20875916" y="4341419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FA050132-F79A-BF05-29D1-0C5E7811858A}"/>
              </a:ext>
            </a:extLst>
          </p:cNvPr>
          <p:cNvSpPr txBox="1">
            <a:spLocks/>
          </p:cNvSpPr>
          <p:nvPr/>
        </p:nvSpPr>
        <p:spPr>
          <a:xfrm>
            <a:off x="24649748" y="4271188"/>
            <a:ext cx="1856160" cy="6502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B9AEDF7B-C6AE-C372-5D60-F783C6F75064}"/>
              </a:ext>
            </a:extLst>
          </p:cNvPr>
          <p:cNvSpPr txBox="1">
            <a:spLocks/>
          </p:cNvSpPr>
          <p:nvPr/>
        </p:nvSpPr>
        <p:spPr>
          <a:xfrm>
            <a:off x="28676262" y="4271064"/>
            <a:ext cx="1953302" cy="6503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C978EA7-0147-465C-945B-6AE2DA2990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8" t="43157" r="63005" b="26225"/>
          <a:stretch/>
        </p:blipFill>
        <p:spPr>
          <a:xfrm>
            <a:off x="6980495" y="14047394"/>
            <a:ext cx="3834355" cy="447964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61B7409C-2E54-54E3-2286-EDE25907AEBB}"/>
              </a:ext>
            </a:extLst>
          </p:cNvPr>
          <p:cNvSpPr/>
          <p:nvPr/>
        </p:nvSpPr>
        <p:spPr>
          <a:xfrm>
            <a:off x="2831909" y="15733259"/>
            <a:ext cx="958582" cy="111987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071542-E379-7236-257F-7C00C1FF387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75" r="20197"/>
          <a:stretch/>
        </p:blipFill>
        <p:spPr>
          <a:xfrm>
            <a:off x="27649942" y="14170159"/>
            <a:ext cx="3940627" cy="36576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537294E-366A-71C2-DD6E-D3ABA02A69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" t="95652" r="93419" b="-1771"/>
          <a:stretch>
            <a:fillRect/>
          </a:stretch>
        </p:blipFill>
        <p:spPr>
          <a:xfrm>
            <a:off x="6921099" y="18648074"/>
            <a:ext cx="1643662" cy="89524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56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2CF08A-E03D-0F69-728F-EA80A062BF17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6DDCEC-514E-CA2D-FDE6-430332570D25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B0A682-86AF-410C-6832-E863744C2634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041D96-0DEC-AD0E-6F4A-514823533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99" b="-1249"/>
          <a:stretch>
            <a:fillRect/>
          </a:stretch>
        </p:blipFill>
        <p:spPr>
          <a:xfrm>
            <a:off x="164681" y="3120842"/>
            <a:ext cx="31774005" cy="1735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6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1B1C4-2EB0-D016-2B4C-E90A635E7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1EE0F8-FD13-67CC-16EC-8E60946EEF1A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3A67A1-B346-6D71-D631-024DF667738F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19F1A-864F-16F4-2EEB-B342C6AA619F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EA07F-1754-941E-4FA2-CA90335A8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3" t="-971" r="-265" b="-1362"/>
          <a:stretch>
            <a:fillRect/>
          </a:stretch>
        </p:blipFill>
        <p:spPr>
          <a:xfrm>
            <a:off x="317875" y="3438144"/>
            <a:ext cx="31491406" cy="1733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5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620DB-36DC-9A43-5FB7-31AC195A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76C70A-DC63-3EFB-1D03-0649E872DB04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4145D6-F98D-0EFC-1053-6D33FF9E6214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716885-1A36-4E0F-485F-F8D0690BDB93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16E70-B680-B20A-AB04-6360BC27E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4" r="-387" b="-1059"/>
          <a:stretch>
            <a:fillRect/>
          </a:stretch>
        </p:blipFill>
        <p:spPr>
          <a:xfrm>
            <a:off x="302267" y="3739053"/>
            <a:ext cx="31518853" cy="1714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2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A7049-4B1F-37FC-B5D1-2A22CBE6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2025D4-D2B1-72CD-B100-D37B7E5FB8F8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FC5DC-28A5-EBF2-35B5-86C5CBCA8BEB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69ED7E-AD0B-2038-9568-3A8207F4690A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17127F-D614-CA36-07CD-66AED5A9E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" t="-966" r="-488" b="-775"/>
          <a:stretch>
            <a:fillRect/>
          </a:stretch>
        </p:blipFill>
        <p:spPr>
          <a:xfrm>
            <a:off x="498925" y="3787951"/>
            <a:ext cx="31139315" cy="1706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22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04D0-BA02-B22D-C92D-F966ABBD7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6B8DF3-D9B8-4A94-4105-DE4D4ABDA052}"/>
              </a:ext>
            </a:extLst>
          </p:cNvPr>
          <p:cNvSpPr txBox="1">
            <a:spLocks/>
          </p:cNvSpPr>
          <p:nvPr/>
        </p:nvSpPr>
        <p:spPr>
          <a:xfrm>
            <a:off x="14510632" y="1012650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D35141-5074-059B-4D1F-7DE45241A812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179377-54A0-84EE-9BB1-607CF9CD9F83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34EED-EA3C-09CE-EA5D-57887E67F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0" t="-1036" r="-781" b="-1202"/>
          <a:stretch>
            <a:fillRect/>
          </a:stretch>
        </p:blipFill>
        <p:spPr>
          <a:xfrm>
            <a:off x="302250" y="4023360"/>
            <a:ext cx="31555446" cy="173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1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B5A49-986F-BEAA-3A0A-7C4F143BD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3FAE43-2F1A-561F-7978-9992736E6994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B02029C-95DD-1BCC-3895-FDCC7F10DC2F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1B3C3C-DC1A-E03D-0337-DD7BEAA212E0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DBF301-4E7A-486A-001C-3A0092809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19" b="-1055"/>
          <a:stretch>
            <a:fillRect/>
          </a:stretch>
        </p:blipFill>
        <p:spPr>
          <a:xfrm>
            <a:off x="197205" y="3255264"/>
            <a:ext cx="31748499" cy="173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28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73B76-B324-49DB-DD68-5BC95E48C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099BC38-6048-9AAC-3C29-176BC3177BC7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D418B0-2FF0-CE3C-5024-BEDA992E20ED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16DAB-DD3E-1D98-051E-E70D83086D2B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383DA9D-9E5E-551E-348E-369DBEFC5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8" t="-1119" r="-307" b="-937"/>
          <a:stretch>
            <a:fillRect/>
          </a:stretch>
        </p:blipFill>
        <p:spPr>
          <a:xfrm>
            <a:off x="222406" y="3144576"/>
            <a:ext cx="31708442" cy="17411136"/>
          </a:xfrm>
        </p:spPr>
      </p:pic>
    </p:spTree>
    <p:extLst>
      <p:ext uri="{BB962C8B-B14F-4D97-AF65-F5344CB8AC3E}">
        <p14:creationId xmlns:p14="http://schemas.microsoft.com/office/powerpoint/2010/main" val="47395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8F5B2-7B73-6E83-BFA8-196EEDB04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EF3C02-BC03-B3CE-66FD-E74EB8957D96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45D66-B4FA-470F-6FB8-C4B64CAAAE8F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A75629-B85E-FAE8-82C5-F8559C39F56A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F5B142-7EAC-1016-1600-7639A482C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" t="-1632" r="-420" b="-1104"/>
          <a:stretch>
            <a:fillRect/>
          </a:stretch>
        </p:blipFill>
        <p:spPr>
          <a:xfrm>
            <a:off x="182880" y="3180588"/>
            <a:ext cx="31775872" cy="1766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87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568D1-CB48-0491-2DCA-660A92A62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5BADB78-4613-3FFC-8467-E3CF3F5CBF4E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3A8F7B-6C78-3FB2-D2DF-5CEE48E240D8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AC65EB-8549-4437-EE81-73E539EEB118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A69CA0-C592-00C5-E9EA-E4E281A87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" t="-899" r="-751" b="-2991"/>
          <a:stretch>
            <a:fillRect/>
          </a:stretch>
        </p:blipFill>
        <p:spPr>
          <a:xfrm>
            <a:off x="182880" y="3255265"/>
            <a:ext cx="31747968" cy="1774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28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19039-9BBB-27B6-2A3A-32599196A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788D3DC-EB05-8B25-BCA2-BD9CCF5B5D3E}"/>
              </a:ext>
            </a:extLst>
          </p:cNvPr>
          <p:cNvSpPr txBox="1">
            <a:spLocks/>
          </p:cNvSpPr>
          <p:nvPr/>
        </p:nvSpPr>
        <p:spPr>
          <a:xfrm>
            <a:off x="14510632" y="1012650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DBF1CD-457B-8E5E-4C61-123CF1878BC9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76B01F-32ED-9BDE-A7A5-8D8474EE85FA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B94D5-69A7-E632-7476-86ABAC0C7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" t="-1617" r="-458" b="-1153"/>
          <a:stretch>
            <a:fillRect/>
          </a:stretch>
        </p:blipFill>
        <p:spPr>
          <a:xfrm>
            <a:off x="216816" y="2683462"/>
            <a:ext cx="31640880" cy="175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55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B25A5-177F-6CC7-E0C7-7BA951C83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C675FF9-7CCB-E29D-709D-D260159382E1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EBC6650-0A90-8180-2C10-736D5D85A841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BCE73A-F145-3561-E6F4-FE2E0D635A19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8C22F-B292-1F49-BFB0-263759CA5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-718" b="-1078"/>
          <a:stretch>
            <a:fillRect/>
          </a:stretch>
        </p:blipFill>
        <p:spPr>
          <a:xfrm>
            <a:off x="339061" y="3657600"/>
            <a:ext cx="31465211" cy="1715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05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A8DAE-79F3-35C7-F63F-54A9D7B68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E6B7F12-76BE-2440-3EAF-51EF9E0F75FE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042905-C35D-72B1-C369-955584443DD3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B14A95-CA24-0902-0B2D-D09D7971B0B8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686C7A-85FD-15E7-1B16-0DFDF78AD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9" t="-646" r="-396" b="-744"/>
          <a:stretch>
            <a:fillRect/>
          </a:stretch>
        </p:blipFill>
        <p:spPr>
          <a:xfrm>
            <a:off x="292608" y="3584448"/>
            <a:ext cx="31565088" cy="1728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10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527E0-0468-B446-4C15-673202B5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3C3A903-E2ED-E211-529E-F5D54C15A06C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DC0D60-5FB7-9185-DAB7-5CBD57CC044E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CF9A98-97E7-52C7-9E0E-A8A3C00C4686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9BB898-0A8F-1BD1-AC1D-22C2FDBE1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695" r="-255" b="-1080"/>
          <a:stretch>
            <a:fillRect/>
          </a:stretch>
        </p:blipFill>
        <p:spPr>
          <a:xfrm>
            <a:off x="338826" y="3017277"/>
            <a:ext cx="31460165" cy="1731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39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15C01-5889-8E69-E853-5420E5098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2D29EC8-D831-69C9-B207-440F15297E67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D22077-559C-16AE-79CB-50BB4D6A6C40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DC53A2-5B7F-3ED5-C9A1-E799F0F0FE5C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977A33-D55D-5AA6-032A-B6BFCB16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" t="-1646" r="-571" b="-981"/>
          <a:stretch>
            <a:fillRect/>
          </a:stretch>
        </p:blipFill>
        <p:spPr>
          <a:xfrm>
            <a:off x="119370" y="3182113"/>
            <a:ext cx="31884630" cy="1766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56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F9D34-7686-6094-496B-7937FB3E0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9A075C-3A29-08D9-1D99-80281A71073C}"/>
              </a:ext>
            </a:extLst>
          </p:cNvPr>
          <p:cNvSpPr txBox="1">
            <a:spLocks/>
          </p:cNvSpPr>
          <p:nvPr/>
        </p:nvSpPr>
        <p:spPr>
          <a:xfrm>
            <a:off x="14510632" y="1012650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2D6BA6-44AD-949D-7313-D6A9FB05EFB8}"/>
              </a:ext>
            </a:extLst>
          </p:cNvPr>
          <p:cNvSpPr txBox="1"/>
          <p:nvPr/>
        </p:nvSpPr>
        <p:spPr>
          <a:xfrm>
            <a:off x="448554" y="379693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S1.B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49497D-13DF-D23A-5714-992A8B48E2E1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9C385F-93F5-107A-25F9-7AD420E54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72" t="-718" r="-336" b="-1933"/>
          <a:stretch>
            <a:fillRect/>
          </a:stretch>
        </p:blipFill>
        <p:spPr>
          <a:xfrm>
            <a:off x="302250" y="3950208"/>
            <a:ext cx="31472634" cy="1737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69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192</Words>
  <Application>Microsoft Office PowerPoint</Application>
  <PresentationFormat>Custom</PresentationFormat>
  <Paragraphs>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2026-09-04T07:22:41Z</dcterms:modified>
</cp:coreProperties>
</file>