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8" r:id="rId2"/>
    <p:sldId id="268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56" userDrawn="1">
          <p15:clr>
            <a:srgbClr val="A4A3A4"/>
          </p15:clr>
        </p15:guide>
        <p15:guide id="2" pos="10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C09DE3-AD1A-463C-9035-ECC0051055C8}" v="2" dt="2026-09-04T03:23:04.5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19" d="100"/>
          <a:sy n="19" d="100"/>
        </p:scale>
        <p:origin x="1312" y="104"/>
      </p:cViewPr>
      <p:guideLst>
        <p:guide orient="horz" pos="7056"/>
        <p:guide pos="10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 sldOrd">
      <pc:chgData name="Inyoung OH" userId="dd04d54c897460e9" providerId="LiveId" clId="{5CD25753-A126-4772-89A0-37C453BD2BFB}" dt="2026-09-04T05:41:16.741" v="25154" actId="1035"/>
      <pc:docMkLst>
        <pc:docMk/>
      </pc:docMkLst>
      <pc:sldChg chg="addSp delSp modSp del mod">
        <pc:chgData name="Inyoung OH" userId="dd04d54c897460e9" providerId="LiveId" clId="{5CD25753-A126-4772-89A0-37C453BD2BFB}" dt="2026-09-03T06:02:52.949" v="24617" actId="2696"/>
        <pc:sldMkLst>
          <pc:docMk/>
          <pc:sldMk cId="1884589455" sldId="257"/>
        </pc:sldMkLst>
      </pc:sldChg>
      <pc:sldChg chg="modSp mod">
        <pc:chgData name="Inyoung OH" userId="dd04d54c897460e9" providerId="LiveId" clId="{5CD25753-A126-4772-89A0-37C453BD2BFB}" dt="2026-08-31T08:24:26.896" v="2160" actId="20577"/>
        <pc:sldMkLst>
          <pc:docMk/>
          <pc:sldMk cId="3731048588" sldId="258"/>
        </pc:sldMkLst>
        <pc:spChg chg="mod">
          <ac:chgData name="Inyoung OH" userId="dd04d54c897460e9" providerId="LiveId" clId="{5CD25753-A126-4772-89A0-37C453BD2BFB}" dt="2026-08-31T08:21:39.672" v="2156" actId="20577"/>
          <ac:spMkLst>
            <pc:docMk/>
            <pc:sldMk cId="3731048588" sldId="258"/>
            <ac:spMk id="2" creationId="{13B2F92A-39B8-62A5-71BC-CF7E3FF53691}"/>
          </ac:spMkLst>
        </pc:spChg>
        <pc:spChg chg="mod">
          <ac:chgData name="Inyoung OH" userId="dd04d54c897460e9" providerId="LiveId" clId="{5CD25753-A126-4772-89A0-37C453BD2BFB}" dt="2026-08-31T08:24:26.896" v="2160" actId="20577"/>
          <ac:spMkLst>
            <pc:docMk/>
            <pc:sldMk cId="3731048588" sldId="258"/>
            <ac:spMk id="3" creationId="{EE6AA45B-BFC4-5C4E-7143-377D3AE1EE4D}"/>
          </ac:spMkLst>
        </pc:spChg>
      </pc:sldChg>
      <pc:sldChg chg="addSp modSp del mod">
        <pc:chgData name="Inyoung OH" userId="dd04d54c897460e9" providerId="LiveId" clId="{5CD25753-A126-4772-89A0-37C453BD2BFB}" dt="2026-09-03T06:02:52.949" v="24617" actId="2696"/>
        <pc:sldMkLst>
          <pc:docMk/>
          <pc:sldMk cId="3898022997" sldId="259"/>
        </pc:sldMkLst>
      </pc:sldChg>
      <pc:sldChg chg="addSp delSp modSp del mod">
        <pc:chgData name="Inyoung OH" userId="dd04d54c897460e9" providerId="LiveId" clId="{5CD25753-A126-4772-89A0-37C453BD2BFB}" dt="2026-09-03T06:02:52.949" v="24617" actId="2696"/>
        <pc:sldMkLst>
          <pc:docMk/>
          <pc:sldMk cId="756732089" sldId="260"/>
        </pc:sldMkLst>
      </pc:sldChg>
      <pc:sldChg chg="addSp delSp modSp del mod ord">
        <pc:chgData name="Inyoung OH" userId="dd04d54c897460e9" providerId="LiveId" clId="{5CD25753-A126-4772-89A0-37C453BD2BFB}" dt="2026-09-03T06:02:52.949" v="24617" actId="2696"/>
        <pc:sldMkLst>
          <pc:docMk/>
          <pc:sldMk cId="2533756598" sldId="261"/>
        </pc:sldMkLst>
      </pc:sldChg>
      <pc:sldChg chg="addSp delSp modSp del mod ord">
        <pc:chgData name="Inyoung OH" userId="dd04d54c897460e9" providerId="LiveId" clId="{5CD25753-A126-4772-89A0-37C453BD2BFB}" dt="2026-09-03T06:02:52.949" v="24617" actId="2696"/>
        <pc:sldMkLst>
          <pc:docMk/>
          <pc:sldMk cId="3053201856" sldId="262"/>
        </pc:sldMkLst>
      </pc:sldChg>
      <pc:sldChg chg="addSp delSp modSp del mod">
        <pc:chgData name="Inyoung OH" userId="dd04d54c897460e9" providerId="LiveId" clId="{5CD25753-A126-4772-89A0-37C453BD2BFB}" dt="2026-09-03T06:02:52.949" v="24617" actId="2696"/>
        <pc:sldMkLst>
          <pc:docMk/>
          <pc:sldMk cId="2244746539" sldId="263"/>
        </pc:sldMkLst>
      </pc:sldChg>
      <pc:sldChg chg="addSp delSp modSp del mod">
        <pc:chgData name="Inyoung OH" userId="dd04d54c897460e9" providerId="LiveId" clId="{5CD25753-A126-4772-89A0-37C453BD2BFB}" dt="2026-09-03T06:02:52.949" v="24617" actId="2696"/>
        <pc:sldMkLst>
          <pc:docMk/>
          <pc:sldMk cId="3480506048" sldId="264"/>
        </pc:sldMkLst>
      </pc:sldChg>
      <pc:sldChg chg="addSp delSp modSp del mod">
        <pc:chgData name="Inyoung OH" userId="dd04d54c897460e9" providerId="LiveId" clId="{5CD25753-A126-4772-89A0-37C453BD2BFB}" dt="2026-09-03T06:02:52.949" v="24617" actId="2696"/>
        <pc:sldMkLst>
          <pc:docMk/>
          <pc:sldMk cId="546158397" sldId="265"/>
        </pc:sldMkLst>
      </pc:sldChg>
      <pc:sldChg chg="addSp delSp modSp del mod">
        <pc:chgData name="Inyoung OH" userId="dd04d54c897460e9" providerId="LiveId" clId="{5CD25753-A126-4772-89A0-37C453BD2BFB}" dt="2026-09-03T06:02:52.949" v="24617" actId="2696"/>
        <pc:sldMkLst>
          <pc:docMk/>
          <pc:sldMk cId="1936881445" sldId="266"/>
        </pc:sldMkLst>
      </pc:sldChg>
      <pc:sldChg chg="addSp delSp modSp del mod">
        <pc:chgData name="Inyoung OH" userId="dd04d54c897460e9" providerId="LiveId" clId="{5CD25753-A126-4772-89A0-37C453BD2BFB}" dt="2026-09-03T06:02:52.949" v="24617" actId="2696"/>
        <pc:sldMkLst>
          <pc:docMk/>
          <pc:sldMk cId="983310309" sldId="267"/>
        </pc:sldMkLst>
      </pc:sldChg>
      <pc:sldChg chg="addSp delSp modSp mod">
        <pc:chgData name="Inyoung OH" userId="dd04d54c897460e9" providerId="LiveId" clId="{5CD25753-A126-4772-89A0-37C453BD2BFB}" dt="2026-09-02T08:28:23.342" v="16977" actId="14100"/>
        <pc:sldMkLst>
          <pc:docMk/>
          <pc:sldMk cId="2017055015" sldId="268"/>
        </pc:sldMkLst>
        <pc:spChg chg="add mod">
          <ac:chgData name="Inyoung OH" userId="dd04d54c897460e9" providerId="LiveId" clId="{5CD25753-A126-4772-89A0-37C453BD2BFB}" dt="2026-09-02T08:28:23.342" v="16977" actId="14100"/>
          <ac:spMkLst>
            <pc:docMk/>
            <pc:sldMk cId="2017055015" sldId="268"/>
            <ac:spMk id="4" creationId="{23246DAB-A27D-B0E9-22CA-781E6E53A3B8}"/>
          </ac:spMkLst>
        </pc:spChg>
        <pc:spChg chg="mod">
          <ac:chgData name="Inyoung OH" userId="dd04d54c897460e9" providerId="LiveId" clId="{5CD25753-A126-4772-89A0-37C453BD2BFB}" dt="2026-08-31T02:00:00.612" v="918" actId="1037"/>
          <ac:spMkLst>
            <pc:docMk/>
            <pc:sldMk cId="2017055015" sldId="268"/>
            <ac:spMk id="5" creationId="{EC3392E3-8496-4A93-EBEB-62EC0048D3A0}"/>
          </ac:spMkLst>
        </pc:spChg>
        <pc:spChg chg="mod">
          <ac:chgData name="Inyoung OH" userId="dd04d54c897460e9" providerId="LiveId" clId="{5CD25753-A126-4772-89A0-37C453BD2BFB}" dt="2026-09-02T08:15:48.302" v="15349" actId="1036"/>
          <ac:spMkLst>
            <pc:docMk/>
            <pc:sldMk cId="2017055015" sldId="268"/>
            <ac:spMk id="7" creationId="{B3D70E39-25BF-4AD5-B0E1-85AB22429EE9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9" creationId="{C3DFD8EE-D1AC-255B-B794-17EB65EC0436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3" creationId="{8A3537E7-A89A-D124-3719-8D1FE399A9E1}"/>
          </ac:spMkLst>
        </pc:spChg>
        <pc:spChg chg="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5" creationId="{17201EEF-83C0-0A45-D246-86DE14BB25A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7" creationId="{F3B02DA1-0983-F8C2-BA74-8E0C46D826D5}"/>
          </ac:spMkLst>
        </pc:spChg>
        <pc:spChg chg="mod">
          <ac:chgData name="Inyoung OH" userId="dd04d54c897460e9" providerId="LiveId" clId="{5CD25753-A126-4772-89A0-37C453BD2BFB}" dt="2026-09-02T08:16:00.218" v="15353" actId="1037"/>
          <ac:spMkLst>
            <pc:docMk/>
            <pc:sldMk cId="2017055015" sldId="268"/>
            <ac:spMk id="19" creationId="{AE45902C-E3B8-7036-AA3D-059CC9EA113A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1" creationId="{749FE092-2E43-BA0B-9783-B833AAA47F92}"/>
          </ac:spMkLst>
        </pc:spChg>
        <pc:spChg chg="add mod">
          <ac:chgData name="Inyoung OH" userId="dd04d54c897460e9" providerId="LiveId" clId="{5CD25753-A126-4772-89A0-37C453BD2BFB}" dt="2026-09-02T08:19:49.816" v="15805" actId="1037"/>
          <ac:spMkLst>
            <pc:docMk/>
            <pc:sldMk cId="2017055015" sldId="268"/>
            <ac:spMk id="23" creationId="{2446F6BB-B519-1201-2AB3-0DAFAD6A2D44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5" creationId="{91E9648E-7DB4-D371-21AD-2D8A375A082E}"/>
          </ac:spMkLst>
        </pc:spChg>
        <pc:spChg chg="mod">
          <ac:chgData name="Inyoung OH" userId="dd04d54c897460e9" providerId="LiveId" clId="{5CD25753-A126-4772-89A0-37C453BD2BFB}" dt="2026-09-02T08:23:54.792" v="16446" actId="1038"/>
          <ac:spMkLst>
            <pc:docMk/>
            <pc:sldMk cId="2017055015" sldId="268"/>
            <ac:spMk id="35" creationId="{A8377202-5D75-D40A-66F9-6FC53A1CD47D}"/>
          </ac:spMkLst>
        </pc:spChg>
        <pc:spChg chg="add mod">
          <ac:chgData name="Inyoung OH" userId="dd04d54c897460e9" providerId="LiveId" clId="{5CD25753-A126-4772-89A0-37C453BD2BFB}" dt="2026-09-02T08:22:51.646" v="16267" actId="1035"/>
          <ac:spMkLst>
            <pc:docMk/>
            <pc:sldMk cId="2017055015" sldId="268"/>
            <ac:spMk id="37" creationId="{36A794DD-4C57-93AF-D464-5ED6041678DB}"/>
          </ac:spMkLst>
        </pc:spChg>
        <pc:spChg chg="mod">
          <ac:chgData name="Inyoung OH" userId="dd04d54c897460e9" providerId="LiveId" clId="{5CD25753-A126-4772-89A0-37C453BD2BFB}" dt="2026-09-02T08:22:43.780" v="16256" actId="1036"/>
          <ac:spMkLst>
            <pc:docMk/>
            <pc:sldMk cId="2017055015" sldId="268"/>
            <ac:spMk id="39" creationId="{17755D94-21AF-5910-5220-2B1780E7CD01}"/>
          </ac:spMkLst>
        </pc:spChg>
        <pc:spChg chg="add mod">
          <ac:chgData name="Inyoung OH" userId="dd04d54c897460e9" providerId="LiveId" clId="{5CD25753-A126-4772-89A0-37C453BD2BFB}" dt="2026-09-02T08:25:08.191" v="16716" actId="1038"/>
          <ac:spMkLst>
            <pc:docMk/>
            <pc:sldMk cId="2017055015" sldId="268"/>
            <ac:spMk id="41" creationId="{2CC8089C-ECC9-9AB0-A9BB-186A565FE33D}"/>
          </ac:spMkLst>
        </pc:spChg>
        <pc:spChg chg="mod">
          <ac:chgData name="Inyoung OH" userId="dd04d54c897460e9" providerId="LiveId" clId="{5CD25753-A126-4772-89A0-37C453BD2BFB}" dt="2026-09-02T08:22:38.279" v="16247" actId="1035"/>
          <ac:spMkLst>
            <pc:docMk/>
            <pc:sldMk cId="2017055015" sldId="268"/>
            <ac:spMk id="43" creationId="{AE40EC06-D8AB-EBFD-2C01-05C779113E61}"/>
          </ac:spMkLst>
        </pc:spChg>
        <pc:spChg chg="add mod">
          <ac:chgData name="Inyoung OH" userId="dd04d54c897460e9" providerId="LiveId" clId="{5CD25753-A126-4772-89A0-37C453BD2BFB}" dt="2026-09-02T08:26:45.014" v="16955" actId="1037"/>
          <ac:spMkLst>
            <pc:docMk/>
            <pc:sldMk cId="2017055015" sldId="268"/>
            <ac:spMk id="45" creationId="{B258B0DE-62B6-B4EF-CAD5-182F205263F8}"/>
          </ac:spMkLst>
        </pc:spChg>
        <pc:picChg chg="add mod modCrop">
          <ac:chgData name="Inyoung OH" userId="dd04d54c897460e9" providerId="LiveId" clId="{5CD25753-A126-4772-89A0-37C453BD2BFB}" dt="2026-09-02T08:28:19.354" v="16976" actId="1035"/>
          <ac:picMkLst>
            <pc:docMk/>
            <pc:sldMk cId="2017055015" sldId="268"/>
            <ac:picMk id="10" creationId="{306757F1-52EC-49B7-3910-AB55C0871C91}"/>
          </ac:picMkLst>
        </pc:picChg>
        <pc:picChg chg="mod">
          <ac:chgData name="Inyoung OH" userId="dd04d54c897460e9" providerId="LiveId" clId="{5CD25753-A126-4772-89A0-37C453BD2BFB}" dt="2026-09-02T08:21:52.838" v="16187" actId="1035"/>
          <ac:picMkLst>
            <pc:docMk/>
            <pc:sldMk cId="2017055015" sldId="268"/>
            <ac:picMk id="29" creationId="{02310779-3F2F-DFF6-FF2F-1EA24AC8AFFC}"/>
          </ac:picMkLst>
        </pc:picChg>
        <pc:picChg chg="mod">
          <ac:chgData name="Inyoung OH" userId="dd04d54c897460e9" providerId="LiveId" clId="{5CD25753-A126-4772-89A0-37C453BD2BFB}" dt="2026-09-02T08:21:30.751" v="16130" actId="1036"/>
          <ac:picMkLst>
            <pc:docMk/>
            <pc:sldMk cId="2017055015" sldId="268"/>
            <ac:picMk id="31" creationId="{22621293-D887-22B6-919E-7FCB1E2CC5A4}"/>
          </ac:picMkLst>
        </pc:picChg>
        <pc:picChg chg="mod">
          <ac:chgData name="Inyoung OH" userId="dd04d54c897460e9" providerId="LiveId" clId="{5CD25753-A126-4772-89A0-37C453BD2BFB}" dt="2026-09-02T08:21:22.951" v="16098" actId="1038"/>
          <ac:picMkLst>
            <pc:docMk/>
            <pc:sldMk cId="2017055015" sldId="268"/>
            <ac:picMk id="33" creationId="{D8640D5F-7400-C588-AE8A-A4EBA84CF0AC}"/>
          </ac:picMkLst>
        </pc:picChg>
        <pc:picChg chg="mod">
          <ac:chgData name="Inyoung OH" userId="dd04d54c897460e9" providerId="LiveId" clId="{5CD25753-A126-4772-89A0-37C453BD2BFB}" dt="2026-09-02T08:20:28.215" v="15969" actId="1035"/>
          <ac:picMkLst>
            <pc:docMk/>
            <pc:sldMk cId="2017055015" sldId="268"/>
            <ac:picMk id="47" creationId="{B1FD7035-74BD-28CB-CDD1-967346EFE2FA}"/>
          </ac:picMkLst>
        </pc:picChg>
        <pc:picChg chg="mod">
          <ac:chgData name="Inyoung OH" userId="dd04d54c897460e9" providerId="LiveId" clId="{5CD25753-A126-4772-89A0-37C453BD2BFB}" dt="2026-09-02T08:20:54.793" v="16016" actId="1038"/>
          <ac:picMkLst>
            <pc:docMk/>
            <pc:sldMk cId="2017055015" sldId="268"/>
            <ac:picMk id="49" creationId="{F86BD76B-F3B6-A4C5-58FE-B8782A7C0BD8}"/>
          </ac:picMkLst>
        </pc:picChg>
        <pc:picChg chg="mod">
          <ac:chgData name="Inyoung OH" userId="dd04d54c897460e9" providerId="LiveId" clId="{5CD25753-A126-4772-89A0-37C453BD2BFB}" dt="2026-09-02T08:21:49.378" v="16185" actId="1037"/>
          <ac:picMkLst>
            <pc:docMk/>
            <pc:sldMk cId="2017055015" sldId="268"/>
            <ac:picMk id="51" creationId="{09A36F16-AFEB-224D-51BD-BB172A613575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3" creationId="{9774A3B5-2626-1AB2-83C0-C7525724E8D9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5" creationId="{A61F7127-A8A5-06DB-29D9-CB2621DC771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7" creationId="{DD98D51F-67B8-0CEE-9697-DF3B74485480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9" creationId="{202312CD-20A4-12F8-EE58-B6A0FD59930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61" creationId="{150D1D60-5549-3DD8-2BAD-5A388F34CFAF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3" creationId="{26AFEF56-D551-6FAD-491A-E96E5384A0E6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5" creationId="{FB044495-9E31-C965-0CCD-C5D38ECC6D6B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7" creationId="{4F8BA420-A876-F3B2-6C85-01CA2B8FED1C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9" creationId="{1F014B22-CAA5-9CF6-704D-FDDCBCCCCC50}"/>
          </ac:picMkLst>
        </pc:picChg>
        <pc:picChg chg="mod modCrop">
          <ac:chgData name="Inyoung OH" userId="dd04d54c897460e9" providerId="LiveId" clId="{5CD25753-A126-4772-89A0-37C453BD2BFB}" dt="2026-09-02T08:25:22.358" v="16717" actId="732"/>
          <ac:picMkLst>
            <pc:docMk/>
            <pc:sldMk cId="2017055015" sldId="268"/>
            <ac:picMk id="71" creationId="{3C556171-C226-9486-0380-795FEF3FE57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3" creationId="{1AFFAF8F-ACF8-15A0-4F16-A0A6824AC91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5" creationId="{0E56F4AF-FAFF-2730-7B32-A349D3D94D6C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7" creationId="{F3B77141-828B-5D18-E26C-B84CD2057C7F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9" creationId="{4EFB6556-EF8E-7319-24EF-382EFF58235D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81" creationId="{DF403046-E3ED-78B6-0C8A-EB1867E2E94A}"/>
          </ac:picMkLst>
        </pc:picChg>
      </pc:sldChg>
      <pc:sldChg chg="addSp delSp modSp del mod">
        <pc:chgData name="Inyoung OH" userId="dd04d54c897460e9" providerId="LiveId" clId="{5CD25753-A126-4772-89A0-37C453BD2BFB}" dt="2026-09-03T06:02:59.048" v="24618" actId="2696"/>
        <pc:sldMkLst>
          <pc:docMk/>
          <pc:sldMk cId="3773394407" sldId="269"/>
        </pc:sldMkLst>
        <pc:spChg chg="add mod">
          <ac:chgData name="Inyoung OH" userId="dd04d54c897460e9" providerId="LiveId" clId="{5CD25753-A126-4772-89A0-37C453BD2BFB}" dt="2026-09-03T02:16:46.775" v="24125" actId="14100"/>
          <ac:spMkLst>
            <pc:docMk/>
            <pc:sldMk cId="3773394407" sldId="269"/>
            <ac:spMk id="2" creationId="{B1D721D4-2BC8-A8EF-3AB3-7B26E453E00D}"/>
          </ac:spMkLst>
        </pc:spChg>
        <pc:spChg chg="mod">
          <ac:chgData name="Inyoung OH" userId="dd04d54c897460e9" providerId="LiveId" clId="{5CD25753-A126-4772-89A0-37C453BD2BFB}" dt="2026-09-03T02:11:01.975" v="23466" actId="1037"/>
          <ac:spMkLst>
            <pc:docMk/>
            <pc:sldMk cId="3773394407" sldId="269"/>
            <ac:spMk id="4" creationId="{3E6CABCB-52C5-D821-4E94-A685ED06EA71}"/>
          </ac:spMkLst>
        </pc:spChg>
        <pc:spChg chg="add del mod">
          <ac:chgData name="Inyoung OH" userId="dd04d54c897460e9" providerId="LiveId" clId="{5CD25753-A126-4772-89A0-37C453BD2BFB}" dt="2026-09-03T02:06:35.326" v="23409" actId="478"/>
          <ac:spMkLst>
            <pc:docMk/>
            <pc:sldMk cId="3773394407" sldId="269"/>
            <ac:spMk id="6" creationId="{3BC1D370-9414-2AAD-1DA7-A8E877E81EC6}"/>
          </ac:spMkLst>
        </pc:spChg>
        <pc:spChg chg="add mod">
          <ac:chgData name="Inyoung OH" userId="dd04d54c897460e9" providerId="LiveId" clId="{5CD25753-A126-4772-89A0-37C453BD2BFB}" dt="2026-09-03T02:16:17.431" v="24111" actId="1038"/>
          <ac:spMkLst>
            <pc:docMk/>
            <pc:sldMk cId="3773394407" sldId="269"/>
            <ac:spMk id="7" creationId="{B9D76C7A-9879-7B7E-B9F2-0C203B912ED1}"/>
          </ac:spMkLst>
        </pc:spChg>
        <pc:spChg chg="add mod">
          <ac:chgData name="Inyoung OH" userId="dd04d54c897460e9" providerId="LiveId" clId="{5CD25753-A126-4772-89A0-37C453BD2BFB}" dt="2026-09-03T02:13:33.777" v="23738" actId="1037"/>
          <ac:spMkLst>
            <pc:docMk/>
            <pc:sldMk cId="3773394407" sldId="269"/>
            <ac:spMk id="8" creationId="{6B3B7EC9-8CEA-0FCA-3DB0-406C0D1E2349}"/>
          </ac:spMkLst>
        </pc:spChg>
        <pc:spChg chg="mod">
          <ac:chgData name="Inyoung OH" userId="dd04d54c897460e9" providerId="LiveId" clId="{5CD25753-A126-4772-89A0-37C453BD2BFB}" dt="2026-09-03T02:12:23.894" v="23632" actId="1035"/>
          <ac:spMkLst>
            <pc:docMk/>
            <pc:sldMk cId="3773394407" sldId="269"/>
            <ac:spMk id="9" creationId="{BE840929-C571-CA62-C6E1-926DEBCF95A0}"/>
          </ac:spMkLst>
        </pc:spChg>
        <pc:spChg chg="mod">
          <ac:chgData name="Inyoung OH" userId="dd04d54c897460e9" providerId="LiveId" clId="{5CD25753-A126-4772-89A0-37C453BD2BFB}" dt="2026-09-03T02:12:27.402" v="23638" actId="1037"/>
          <ac:spMkLst>
            <pc:docMk/>
            <pc:sldMk cId="3773394407" sldId="269"/>
            <ac:spMk id="10" creationId="{ECFF6321-FD09-1C2B-D712-B2977BDF8D10}"/>
          </ac:spMkLst>
        </pc:spChg>
        <pc:spChg chg="add mod">
          <ac:chgData name="Inyoung OH" userId="dd04d54c897460e9" providerId="LiveId" clId="{5CD25753-A126-4772-89A0-37C453BD2BFB}" dt="2026-09-03T02:14:13.066" v="23807" actId="1038"/>
          <ac:spMkLst>
            <pc:docMk/>
            <pc:sldMk cId="3773394407" sldId="269"/>
            <ac:spMk id="11" creationId="{A2F43B12-F4BE-0E9D-2CE8-7F6635C95AC7}"/>
          </ac:spMkLst>
        </pc:spChg>
        <pc:spChg chg="add mod">
          <ac:chgData name="Inyoung OH" userId="dd04d54c897460e9" providerId="LiveId" clId="{5CD25753-A126-4772-89A0-37C453BD2BFB}" dt="2026-09-03T02:22:38.264" v="24613" actId="1038"/>
          <ac:spMkLst>
            <pc:docMk/>
            <pc:sldMk cId="3773394407" sldId="269"/>
            <ac:spMk id="12" creationId="{377AB5B3-7503-556C-5CC8-62077E0836C7}"/>
          </ac:spMkLst>
        </pc:spChg>
        <pc:spChg chg="add mod">
          <ac:chgData name="Inyoung OH" userId="dd04d54c897460e9" providerId="LiveId" clId="{5CD25753-A126-4772-89A0-37C453BD2BFB}" dt="2026-09-03T02:11:24.737" v="23515" actId="1037"/>
          <ac:spMkLst>
            <pc:docMk/>
            <pc:sldMk cId="3773394407" sldId="269"/>
            <ac:spMk id="13" creationId="{066A8356-78FE-056A-F92D-A26BD0CB7EF5}"/>
          </ac:spMkLst>
        </pc:spChg>
        <pc:spChg chg="add mod">
          <ac:chgData name="Inyoung OH" userId="dd04d54c897460e9" providerId="LiveId" clId="{5CD25753-A126-4772-89A0-37C453BD2BFB}" dt="2026-09-03T02:15:25.741" v="23989" actId="1036"/>
          <ac:spMkLst>
            <pc:docMk/>
            <pc:sldMk cId="3773394407" sldId="269"/>
            <ac:spMk id="32" creationId="{B2FB57C3-E37B-F6F3-8543-54F128327C08}"/>
          </ac:spMkLst>
        </pc:spChg>
        <pc:spChg chg="mod">
          <ac:chgData name="Inyoung OH" userId="dd04d54c897460e9" providerId="LiveId" clId="{5CD25753-A126-4772-89A0-37C453BD2BFB}" dt="2026-09-03T02:15:39.482" v="24052" actId="1035"/>
          <ac:spMkLst>
            <pc:docMk/>
            <pc:sldMk cId="3773394407" sldId="269"/>
            <ac:spMk id="33" creationId="{AEAFACC9-3F8B-FDC0-F1FE-E98875E7A9D3}"/>
          </ac:spMkLst>
        </pc:spChg>
        <pc:spChg chg="add mod">
          <ac:chgData name="Inyoung OH" userId="dd04d54c897460e9" providerId="LiveId" clId="{5CD25753-A126-4772-89A0-37C453BD2BFB}" dt="2026-09-03T02:15:50.544" v="24083" actId="1036"/>
          <ac:spMkLst>
            <pc:docMk/>
            <pc:sldMk cId="3773394407" sldId="269"/>
            <ac:spMk id="34" creationId="{84528785-97E8-E639-3497-C7174F0933F4}"/>
          </ac:spMkLst>
        </pc:spChg>
        <pc:spChg chg="mod">
          <ac:chgData name="Inyoung OH" userId="dd04d54c897460e9" providerId="LiveId" clId="{5CD25753-A126-4772-89A0-37C453BD2BFB}" dt="2026-09-03T02:20:14.540" v="24287" actId="1035"/>
          <ac:spMkLst>
            <pc:docMk/>
            <pc:sldMk cId="3773394407" sldId="269"/>
            <ac:spMk id="35" creationId="{FC5D6840-508B-846B-2504-CAAA53932E02}"/>
          </ac:spMkLst>
        </pc:spChg>
        <pc:spChg chg="mod">
          <ac:chgData name="Inyoung OH" userId="dd04d54c897460e9" providerId="LiveId" clId="{5CD25753-A126-4772-89A0-37C453BD2BFB}" dt="2026-09-03T02:16:08.248" v="24098" actId="1038"/>
          <ac:spMkLst>
            <pc:docMk/>
            <pc:sldMk cId="3773394407" sldId="269"/>
            <ac:spMk id="37" creationId="{9D1F403B-49DC-602E-A8E6-54E4CF78C3C9}"/>
          </ac:spMkLst>
        </pc:spChg>
        <pc:spChg chg="add mod">
          <ac:chgData name="Inyoung OH" userId="dd04d54c897460e9" providerId="LiveId" clId="{5CD25753-A126-4772-89A0-37C453BD2BFB}" dt="2026-09-03T02:21:10.934" v="24407" actId="1037"/>
          <ac:spMkLst>
            <pc:docMk/>
            <pc:sldMk cId="3773394407" sldId="269"/>
            <ac:spMk id="40" creationId="{15657E16-A150-C19E-459F-084A1E4B786F}"/>
          </ac:spMkLst>
        </pc:spChg>
        <pc:spChg chg="mod">
          <ac:chgData name="Inyoung OH" userId="dd04d54c897460e9" providerId="LiveId" clId="{5CD25753-A126-4772-89A0-37C453BD2BFB}" dt="2026-09-03T02:22:25.311" v="24612" actId="1037"/>
          <ac:spMkLst>
            <pc:docMk/>
            <pc:sldMk cId="3773394407" sldId="269"/>
            <ac:spMk id="42" creationId="{35A24D24-CD20-46AF-DF8B-D84DCFF73F59}"/>
          </ac:spMkLst>
        </pc:spChg>
        <pc:picChg chg="mod">
          <ac:chgData name="Inyoung OH" userId="dd04d54c897460e9" providerId="LiveId" clId="{5CD25753-A126-4772-89A0-37C453BD2BFB}" dt="2026-09-03T02:15:19.196" v="23959" actId="1036"/>
          <ac:picMkLst>
            <pc:docMk/>
            <pc:sldMk cId="3773394407" sldId="269"/>
            <ac:picMk id="14" creationId="{C2D83EDD-A2EE-C017-F22C-85CBE75DAFE4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5" creationId="{46840370-A881-A597-7C7E-35D7E3547BF7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6" creationId="{EAAF8767-0C94-A843-53FA-47F87D54B25E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7" creationId="{97BE910B-24DC-1C20-F70C-D43FDE069502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8" creationId="{D13D19D0-08A2-B71D-B1EC-CDCB88CAFB97}"/>
          </ac:picMkLst>
        </pc:picChg>
        <pc:picChg chg="mod">
          <ac:chgData name="Inyoung OH" userId="dd04d54c897460e9" providerId="LiveId" clId="{5CD25753-A126-4772-89A0-37C453BD2BFB}" dt="2026-09-03T02:14:07.404" v="23798" actId="1035"/>
          <ac:picMkLst>
            <pc:docMk/>
            <pc:sldMk cId="3773394407" sldId="269"/>
            <ac:picMk id="19" creationId="{784B7918-C686-4F55-5B1E-3859C205A65B}"/>
          </ac:picMkLst>
        </pc:picChg>
        <pc:picChg chg="mod">
          <ac:chgData name="Inyoung OH" userId="dd04d54c897460e9" providerId="LiveId" clId="{5CD25753-A126-4772-89A0-37C453BD2BFB}" dt="2026-09-03T02:15:44.716" v="24060" actId="1036"/>
          <ac:picMkLst>
            <pc:docMk/>
            <pc:sldMk cId="3773394407" sldId="269"/>
            <ac:picMk id="20" creationId="{85A0097E-60AD-A1E1-AE85-3DE386ADEF5E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1" creationId="{17E7E047-CC43-7279-90E7-0FE3C2CB709A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2" creationId="{8EFC91A2-F8D0-102F-D6A1-6C926C230D37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3" creationId="{09225454-83C6-F9D7-25DC-B41F126B8A54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4" creationId="{858445B0-E93C-A4AA-06AA-E932EC840266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5" creationId="{AAF7B479-0BA5-38B3-FC04-4A35A825349B}"/>
          </ac:picMkLst>
        </pc:picChg>
        <pc:picChg chg="mod">
          <ac:chgData name="Inyoung OH" userId="dd04d54c897460e9" providerId="LiveId" clId="{5CD25753-A126-4772-89A0-37C453BD2BFB}" dt="2026-09-03T02:15:31.542" v="24017" actId="1038"/>
          <ac:picMkLst>
            <pc:docMk/>
            <pc:sldMk cId="3773394407" sldId="269"/>
            <ac:picMk id="26" creationId="{588E7F6B-62C9-5241-FD56-F3FF172D85C2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7" creationId="{72D14CE9-9795-5DF0-FF50-7D31E84AF32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8" creationId="{126494F9-C956-7DCC-161D-68FAB002B9E3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9" creationId="{B22E394F-BEBF-8FF6-7AD5-8087EFCD957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0" creationId="{B69AD69B-205E-80EA-2A34-A6DE6ECDD859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1" creationId="{9BAEF7FE-8415-3C49-EA21-1D263DF45CA9}"/>
          </ac:picMkLst>
        </pc:picChg>
        <pc:picChg chg="mod">
          <ac:chgData name="Inyoung OH" userId="dd04d54c897460e9" providerId="LiveId" clId="{5CD25753-A126-4772-89A0-37C453BD2BFB}" dt="2026-09-03T02:07:30.798" v="23417" actId="1076"/>
          <ac:picMkLst>
            <pc:docMk/>
            <pc:sldMk cId="3773394407" sldId="269"/>
            <ac:picMk id="36" creationId="{2BC5C7FE-8AB7-3F1C-18DB-21F36660AA07}"/>
          </ac:picMkLst>
        </pc:picChg>
        <pc:picChg chg="mod">
          <ac:chgData name="Inyoung OH" userId="dd04d54c897460e9" providerId="LiveId" clId="{5CD25753-A126-4772-89A0-37C453BD2BFB}" dt="2026-09-03T02:14:23.662" v="23831" actId="1035"/>
          <ac:picMkLst>
            <pc:docMk/>
            <pc:sldMk cId="3773394407" sldId="269"/>
            <ac:picMk id="38" creationId="{7FDF1615-BA64-60E1-4B2C-2D3E65265F5B}"/>
          </ac:picMkLst>
        </pc:picChg>
        <pc:picChg chg="mod">
          <ac:chgData name="Inyoung OH" userId="dd04d54c897460e9" providerId="LiveId" clId="{5CD25753-A126-4772-89A0-37C453BD2BFB}" dt="2026-09-03T02:14:31.329" v="23864" actId="1035"/>
          <ac:picMkLst>
            <pc:docMk/>
            <pc:sldMk cId="3773394407" sldId="269"/>
            <ac:picMk id="39" creationId="{AB5D2EFE-B757-AF6F-D1EA-9C70436048B2}"/>
          </ac:picMkLst>
        </pc:picChg>
        <pc:picChg chg="mod">
          <ac:chgData name="Inyoung OH" userId="dd04d54c897460e9" providerId="LiveId" clId="{5CD25753-A126-4772-89A0-37C453BD2BFB}" dt="2026-09-03T02:14:37.503" v="23885" actId="1037"/>
          <ac:picMkLst>
            <pc:docMk/>
            <pc:sldMk cId="3773394407" sldId="269"/>
            <ac:picMk id="41" creationId="{FCB2ABA2-6011-C10A-E85A-7503283BBBBF}"/>
          </ac:picMkLst>
        </pc:picChg>
        <pc:picChg chg="add mod modCrop">
          <ac:chgData name="Inyoung OH" userId="dd04d54c897460e9" providerId="LiveId" clId="{5CD25753-A126-4772-89A0-37C453BD2BFB}" dt="2026-09-03T02:16:42.531" v="24124" actId="1035"/>
          <ac:picMkLst>
            <pc:docMk/>
            <pc:sldMk cId="3773394407" sldId="269"/>
            <ac:picMk id="43" creationId="{340D79F3-2C55-7AFA-0F72-CE5C4B4EA52E}"/>
          </ac:picMkLst>
        </pc:picChg>
      </pc:sldChg>
      <pc:sldChg chg="addSp delSp modSp del mod">
        <pc:chgData name="Inyoung OH" userId="dd04d54c897460e9" providerId="LiveId" clId="{5CD25753-A126-4772-89A0-37C453BD2BFB}" dt="2026-09-03T06:02:59.048" v="24618" actId="2696"/>
        <pc:sldMkLst>
          <pc:docMk/>
          <pc:sldMk cId="325991279" sldId="270"/>
        </pc:sldMkLst>
      </pc:sldChg>
      <pc:sldChg chg="addSp delSp modSp del mod">
        <pc:chgData name="Inyoung OH" userId="dd04d54c897460e9" providerId="LiveId" clId="{5CD25753-A126-4772-89A0-37C453BD2BFB}" dt="2026-09-03T06:02:52.949" v="24617" actId="2696"/>
        <pc:sldMkLst>
          <pc:docMk/>
          <pc:sldMk cId="2412555936" sldId="271"/>
        </pc:sldMkLst>
      </pc:sldChg>
      <pc:sldChg chg="addSp delSp modSp del mod">
        <pc:chgData name="Inyoung OH" userId="dd04d54c897460e9" providerId="LiveId" clId="{5CD25753-A126-4772-89A0-37C453BD2BFB}" dt="2026-09-03T06:02:52.949" v="24617" actId="2696"/>
        <pc:sldMkLst>
          <pc:docMk/>
          <pc:sldMk cId="2596539793" sldId="272"/>
        </pc:sldMkLst>
      </pc:sldChg>
      <pc:sldChg chg="addSp delSp modSp del mod">
        <pc:chgData name="Inyoung OH" userId="dd04d54c897460e9" providerId="LiveId" clId="{5CD25753-A126-4772-89A0-37C453BD2BFB}" dt="2026-09-03T06:02:52.949" v="24617" actId="2696"/>
        <pc:sldMkLst>
          <pc:docMk/>
          <pc:sldMk cId="2071228720" sldId="273"/>
        </pc:sldMkLst>
      </pc:sldChg>
      <pc:sldChg chg="addSp delSp modSp add mod">
        <pc:chgData name="Inyoung OH" userId="dd04d54c897460e9" providerId="LiveId" clId="{5CD25753-A126-4772-89A0-37C453BD2BFB}" dt="2026-09-04T05:32:07.711" v="24752" actId="1036"/>
        <pc:sldMkLst>
          <pc:docMk/>
          <pc:sldMk cId="647583714" sldId="274"/>
        </pc:sldMkLst>
        <pc:spChg chg="add">
          <ac:chgData name="Inyoung OH" userId="dd04d54c897460e9" providerId="LiveId" clId="{5CD25753-A126-4772-89A0-37C453BD2BFB}" dt="2026-09-03T10:56:05.146" v="24621" actId="22"/>
          <ac:spMkLst>
            <pc:docMk/>
            <pc:sldMk cId="647583714" sldId="274"/>
            <ac:spMk id="3" creationId="{87BF4B8E-B10D-8101-2C92-A7D9908E6DE3}"/>
          </ac:spMkLst>
        </pc:spChg>
        <pc:spChg chg="del">
          <ac:chgData name="Inyoung OH" userId="dd04d54c897460e9" providerId="LiveId" clId="{5CD25753-A126-4772-89A0-37C453BD2BFB}" dt="2026-09-03T10:56:04.698" v="24620" actId="478"/>
          <ac:spMkLst>
            <pc:docMk/>
            <pc:sldMk cId="647583714" sldId="274"/>
            <ac:spMk id="4" creationId="{1EE139C4-BC9C-AC47-0897-007B7C750912}"/>
          </ac:spMkLst>
        </pc:spChg>
        <pc:spChg chg="mod">
          <ac:chgData name="Inyoung OH" userId="dd04d54c897460e9" providerId="LiveId" clId="{5CD25753-A126-4772-89A0-37C453BD2BFB}" dt="2026-09-03T10:56:42.567" v="24633" actId="20577"/>
          <ac:spMkLst>
            <pc:docMk/>
            <pc:sldMk cId="647583714" sldId="274"/>
            <ac:spMk id="7" creationId="{98914D4B-AA8E-FAF2-F892-8802F5D15FDA}"/>
          </ac:spMkLst>
        </pc:spChg>
        <pc:picChg chg="add mod modCrop">
          <ac:chgData name="Inyoung OH" userId="dd04d54c897460e9" providerId="LiveId" clId="{5CD25753-A126-4772-89A0-37C453BD2BFB}" dt="2026-09-04T05:32:07.711" v="24752" actId="1036"/>
          <ac:picMkLst>
            <pc:docMk/>
            <pc:sldMk cId="647583714" sldId="274"/>
            <ac:picMk id="4" creationId="{0E55F4B3-31CF-8F4C-7ACF-54A221CF363B}"/>
          </ac:picMkLst>
        </pc:picChg>
      </pc:sldChg>
      <pc:sldChg chg="addSp delSp modSp del mod">
        <pc:chgData name="Inyoung OH" userId="dd04d54c897460e9" providerId="LiveId" clId="{5CD25753-A126-4772-89A0-37C453BD2BFB}" dt="2026-09-03T06:02:52.949" v="24617" actId="2696"/>
        <pc:sldMkLst>
          <pc:docMk/>
          <pc:sldMk cId="2306279725" sldId="274"/>
        </pc:sldMkLst>
      </pc:sldChg>
      <pc:sldChg chg="addSp delSp modSp add mod">
        <pc:chgData name="Inyoung OH" userId="dd04d54c897460e9" providerId="LiveId" clId="{5CD25753-A126-4772-89A0-37C453BD2BFB}" dt="2026-09-04T05:32:37.149" v="24787" actId="1035"/>
        <pc:sldMkLst>
          <pc:docMk/>
          <pc:sldMk cId="1184743771" sldId="275"/>
        </pc:sldMkLst>
        <pc:spChg chg="add">
          <ac:chgData name="Inyoung OH" userId="dd04d54c897460e9" providerId="LiveId" clId="{5CD25753-A126-4772-89A0-37C453BD2BFB}" dt="2026-09-03T10:56:08.137" v="24623" actId="22"/>
          <ac:spMkLst>
            <pc:docMk/>
            <pc:sldMk cId="1184743771" sldId="275"/>
            <ac:spMk id="4" creationId="{6D196CC8-E899-3F1C-D18B-0AB0248DAE09}"/>
          </ac:spMkLst>
        </pc:spChg>
        <pc:spChg chg="del">
          <ac:chgData name="Inyoung OH" userId="dd04d54c897460e9" providerId="LiveId" clId="{5CD25753-A126-4772-89A0-37C453BD2BFB}" dt="2026-09-03T10:56:07.585" v="24622" actId="478"/>
          <ac:spMkLst>
            <pc:docMk/>
            <pc:sldMk cId="1184743771" sldId="275"/>
            <ac:spMk id="5" creationId="{268B69EF-7182-4E02-683A-DC1702E12DEF}"/>
          </ac:spMkLst>
        </pc:spChg>
        <pc:spChg chg="add">
          <ac:chgData name="Inyoung OH" userId="dd04d54c897460e9" providerId="LiveId" clId="{5CD25753-A126-4772-89A0-37C453BD2BFB}" dt="2026-09-03T10:56:52.141" v="24635" actId="22"/>
          <ac:spMkLst>
            <pc:docMk/>
            <pc:sldMk cId="1184743771" sldId="275"/>
            <ac:spMk id="7" creationId="{BA6CB796-3F92-CAAB-C618-707123900729}"/>
          </ac:spMkLst>
        </pc:spChg>
        <pc:spChg chg="del">
          <ac:chgData name="Inyoung OH" userId="dd04d54c897460e9" providerId="LiveId" clId="{5CD25753-A126-4772-89A0-37C453BD2BFB}" dt="2026-09-03T10:56:51.627" v="24634" actId="478"/>
          <ac:spMkLst>
            <pc:docMk/>
            <pc:sldMk cId="1184743771" sldId="275"/>
            <ac:spMk id="8" creationId="{6DE076DF-CF14-609D-1A4C-F31728448E5C}"/>
          </ac:spMkLst>
        </pc:spChg>
        <pc:picChg chg="add mod modCrop">
          <ac:chgData name="Inyoung OH" userId="dd04d54c897460e9" providerId="LiveId" clId="{5CD25753-A126-4772-89A0-37C453BD2BFB}" dt="2026-09-04T05:32:37.149" v="24787" actId="1035"/>
          <ac:picMkLst>
            <pc:docMk/>
            <pc:sldMk cId="1184743771" sldId="275"/>
            <ac:picMk id="5" creationId="{0E7660BB-A1F4-9BDB-CE22-8AB851434763}"/>
          </ac:picMkLst>
        </pc:picChg>
      </pc:sldChg>
      <pc:sldChg chg="addSp delSp modSp del mod">
        <pc:chgData name="Inyoung OH" userId="dd04d54c897460e9" providerId="LiveId" clId="{5CD25753-A126-4772-89A0-37C453BD2BFB}" dt="2026-09-03T06:02:52.949" v="24617" actId="2696"/>
        <pc:sldMkLst>
          <pc:docMk/>
          <pc:sldMk cId="1430218478" sldId="275"/>
        </pc:sldMkLst>
      </pc:sldChg>
      <pc:sldChg chg="addSp delSp modSp add mod">
        <pc:chgData name="Inyoung OH" userId="dd04d54c897460e9" providerId="LiveId" clId="{5CD25753-A126-4772-89A0-37C453BD2BFB}" dt="2026-09-04T05:33:05.157" v="24807" actId="1036"/>
        <pc:sldMkLst>
          <pc:docMk/>
          <pc:sldMk cId="426451758" sldId="276"/>
        </pc:sldMkLst>
        <pc:spChg chg="add">
          <ac:chgData name="Inyoung OH" userId="dd04d54c897460e9" providerId="LiveId" clId="{5CD25753-A126-4772-89A0-37C453BD2BFB}" dt="2026-09-03T10:56:12.009" v="24625" actId="22"/>
          <ac:spMkLst>
            <pc:docMk/>
            <pc:sldMk cId="426451758" sldId="276"/>
            <ac:spMk id="3" creationId="{3D1D45ED-F53D-9666-D1C2-A7664C874DA7}"/>
          </ac:spMkLst>
        </pc:spChg>
        <pc:spChg chg="del">
          <ac:chgData name="Inyoung OH" userId="dd04d54c897460e9" providerId="LiveId" clId="{5CD25753-A126-4772-89A0-37C453BD2BFB}" dt="2026-09-03T10:56:10.900" v="24624" actId="478"/>
          <ac:spMkLst>
            <pc:docMk/>
            <pc:sldMk cId="426451758" sldId="276"/>
            <ac:spMk id="5" creationId="{D762405E-76EC-95C6-B9AB-9C54095DBDFB}"/>
          </ac:spMkLst>
        </pc:spChg>
        <pc:spChg chg="add">
          <ac:chgData name="Inyoung OH" userId="dd04d54c897460e9" providerId="LiveId" clId="{5CD25753-A126-4772-89A0-37C453BD2BFB}" dt="2026-09-03T10:56:55.883" v="24637" actId="22"/>
          <ac:spMkLst>
            <pc:docMk/>
            <pc:sldMk cId="426451758" sldId="276"/>
            <ac:spMk id="7" creationId="{776F1C7F-3017-108E-C0E9-45F32A3DDFD7}"/>
          </ac:spMkLst>
        </pc:spChg>
        <pc:spChg chg="del">
          <ac:chgData name="Inyoung OH" userId="dd04d54c897460e9" providerId="LiveId" clId="{5CD25753-A126-4772-89A0-37C453BD2BFB}" dt="2026-09-03T10:56:54.784" v="24636" actId="478"/>
          <ac:spMkLst>
            <pc:docMk/>
            <pc:sldMk cId="426451758" sldId="276"/>
            <ac:spMk id="8" creationId="{8AAAC3D6-DCBA-2D1A-8D30-A6A74E656050}"/>
          </ac:spMkLst>
        </pc:spChg>
        <pc:picChg chg="add mod modCrop">
          <ac:chgData name="Inyoung OH" userId="dd04d54c897460e9" providerId="LiveId" clId="{5CD25753-A126-4772-89A0-37C453BD2BFB}" dt="2026-09-04T05:33:05.157" v="24807" actId="1036"/>
          <ac:picMkLst>
            <pc:docMk/>
            <pc:sldMk cId="426451758" sldId="276"/>
            <ac:picMk id="5" creationId="{92275702-7AF7-E295-2F1B-7D6D02D10C8D}"/>
          </ac:picMkLst>
        </pc:picChg>
      </pc:sldChg>
      <pc:sldChg chg="addSp delSp modSp del mod">
        <pc:chgData name="Inyoung OH" userId="dd04d54c897460e9" providerId="LiveId" clId="{5CD25753-A126-4772-89A0-37C453BD2BFB}" dt="2026-09-03T06:02:52.949" v="24617" actId="2696"/>
        <pc:sldMkLst>
          <pc:docMk/>
          <pc:sldMk cId="1431101991" sldId="276"/>
        </pc:sldMkLst>
        <pc:spChg chg="add del mod">
          <ac:chgData name="Inyoung OH" userId="dd04d54c897460e9" providerId="LiveId" clId="{5CD25753-A126-4772-89A0-37C453BD2BFB}" dt="2026-09-03T00:56:27.720" v="19237" actId="478"/>
          <ac:spMkLst>
            <pc:docMk/>
            <pc:sldMk cId="1431101991" sldId="276"/>
            <ac:spMk id="3" creationId="{0B6E0CA4-4414-5B5A-0E56-A15DD4EAC7FE}"/>
          </ac:spMkLst>
        </pc:spChg>
        <pc:spChg chg="add del mod">
          <ac:chgData name="Inyoung OH" userId="dd04d54c897460e9" providerId="LiveId" clId="{5CD25753-A126-4772-89A0-37C453BD2BFB}" dt="2026-09-03T00:56:24.180" v="19236" actId="478"/>
          <ac:spMkLst>
            <pc:docMk/>
            <pc:sldMk cId="1431101991" sldId="276"/>
            <ac:spMk id="4" creationId="{B087A420-1A23-E8D5-F2C6-18F13847233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7" creationId="{EA7A1F39-619A-9874-B9A5-C56D2C8CD0D3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8" creationId="{E796CBF7-0408-E637-E81E-9FE323B6A099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9" creationId="{1E5E77DE-665E-6228-88F5-0D324FBB906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0" creationId="{CC513754-7F85-C999-BBDC-9C223D84A1E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1" creationId="{BDE5E44F-1213-252E-B4A6-1164731F2315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2" creationId="{FFC71805-6CE0-0C80-DDCE-5E8E2B4C9B3C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3" creationId="{FA6E8752-51FA-38B3-5B43-BDDDB7FF3C71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4" creationId="{18949481-E30C-ABBB-6FA1-64EECA0206A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5" creationId="{6AA605CD-51F8-C66D-0651-BC2E1F0F1B42}"/>
          </ac:spMkLst>
        </pc:spChg>
        <pc:picChg chg="mod">
          <ac:chgData name="Inyoung OH" userId="dd04d54c897460e9" providerId="LiveId" clId="{5CD25753-A126-4772-89A0-37C453BD2BFB}" dt="2026-09-03T00:58:35.486" v="19380" actId="1036"/>
          <ac:picMkLst>
            <pc:docMk/>
            <pc:sldMk cId="1431101991" sldId="276"/>
            <ac:picMk id="6" creationId="{CF8BD188-B6E0-F0D2-AA55-D4BF3A7D72F2}"/>
          </ac:picMkLst>
        </pc:picChg>
        <pc:picChg chg="mod">
          <ac:chgData name="Inyoung OH" userId="dd04d54c897460e9" providerId="LiveId" clId="{5CD25753-A126-4772-89A0-37C453BD2BFB}" dt="2026-09-03T01:01:20.846" v="20084" actId="1076"/>
          <ac:picMkLst>
            <pc:docMk/>
            <pc:sldMk cId="1431101991" sldId="276"/>
            <ac:picMk id="7" creationId="{98DFEAA6-B829-AE32-9276-5E52C6615798}"/>
          </ac:picMkLst>
        </pc:picChg>
        <pc:picChg chg="mod">
          <ac:chgData name="Inyoung OH" userId="dd04d54c897460e9" providerId="LiveId" clId="{5CD25753-A126-4772-89A0-37C453BD2BFB}" dt="2026-09-03T00:58:51.440" v="19468" actId="1038"/>
          <ac:picMkLst>
            <pc:docMk/>
            <pc:sldMk cId="1431101991" sldId="276"/>
            <ac:picMk id="8" creationId="{B47FB12C-8461-36FF-DD40-BFCAF76117BD}"/>
          </ac:picMkLst>
        </pc:picChg>
        <pc:picChg chg="mod">
          <ac:chgData name="Inyoung OH" userId="dd04d54c897460e9" providerId="LiveId" clId="{5CD25753-A126-4772-89A0-37C453BD2BFB}" dt="2026-09-03T00:59:29.718" v="19651" actId="1038"/>
          <ac:picMkLst>
            <pc:docMk/>
            <pc:sldMk cId="1431101991" sldId="276"/>
            <ac:picMk id="9" creationId="{DED01667-414B-6B06-74A7-182E578BB489}"/>
          </ac:picMkLst>
        </pc:picChg>
        <pc:picChg chg="mod">
          <ac:chgData name="Inyoung OH" userId="dd04d54c897460e9" providerId="LiveId" clId="{5CD25753-A126-4772-89A0-37C453BD2BFB}" dt="2026-09-03T00:58:45.029" v="19433" actId="1038"/>
          <ac:picMkLst>
            <pc:docMk/>
            <pc:sldMk cId="1431101991" sldId="276"/>
            <ac:picMk id="10" creationId="{0B4F0B2E-A7B3-12F1-65CF-01489EFD77C7}"/>
          </ac:picMkLst>
        </pc:picChg>
        <pc:picChg chg="mod">
          <ac:chgData name="Inyoung OH" userId="dd04d54c897460e9" providerId="LiveId" clId="{5CD25753-A126-4772-89A0-37C453BD2BFB}" dt="2026-09-03T00:59:18.295" v="19596" actId="1036"/>
          <ac:picMkLst>
            <pc:docMk/>
            <pc:sldMk cId="1431101991" sldId="276"/>
            <ac:picMk id="11" creationId="{3B1C35CB-5E00-5393-562C-34A78CC1A5F5}"/>
          </ac:picMkLst>
        </pc:picChg>
        <pc:picChg chg="mod">
          <ac:chgData name="Inyoung OH" userId="dd04d54c897460e9" providerId="LiveId" clId="{5CD25753-A126-4772-89A0-37C453BD2BFB}" dt="2026-09-03T01:00:31.483" v="19942" actId="1038"/>
          <ac:picMkLst>
            <pc:docMk/>
            <pc:sldMk cId="1431101991" sldId="276"/>
            <ac:picMk id="12" creationId="{90428C48-F967-BFFE-D0DC-C2A30AD130E4}"/>
          </ac:picMkLst>
        </pc:picChg>
        <pc:picChg chg="mod">
          <ac:chgData name="Inyoung OH" userId="dd04d54c897460e9" providerId="LiveId" clId="{5CD25753-A126-4772-89A0-37C453BD2BFB}" dt="2026-09-03T01:01:28.822" v="20105" actId="1035"/>
          <ac:picMkLst>
            <pc:docMk/>
            <pc:sldMk cId="1431101991" sldId="276"/>
            <ac:picMk id="13" creationId="{6D00924D-F1EB-9105-47BC-75C0AA634FD5}"/>
          </ac:picMkLst>
        </pc:picChg>
        <pc:picChg chg="mod">
          <ac:chgData name="Inyoung OH" userId="dd04d54c897460e9" providerId="LiveId" clId="{5CD25753-A126-4772-89A0-37C453BD2BFB}" dt="2026-09-03T01:00:21.053" v="19897" actId="1037"/>
          <ac:picMkLst>
            <pc:docMk/>
            <pc:sldMk cId="1431101991" sldId="276"/>
            <ac:picMk id="14" creationId="{086EB02B-0DC8-5876-0BE0-495FACA16B28}"/>
          </ac:picMkLst>
        </pc:picChg>
        <pc:picChg chg="mod">
          <ac:chgData name="Inyoung OH" userId="dd04d54c897460e9" providerId="LiveId" clId="{5CD25753-A126-4772-89A0-37C453BD2BFB}" dt="2026-09-03T01:00:05.656" v="19834" actId="1036"/>
          <ac:picMkLst>
            <pc:docMk/>
            <pc:sldMk cId="1431101991" sldId="276"/>
            <ac:picMk id="15" creationId="{AE188299-994B-C5E4-BB2E-B37C56483966}"/>
          </ac:picMkLst>
        </pc:picChg>
        <pc:picChg chg="mod">
          <ac:chgData name="Inyoung OH" userId="dd04d54c897460e9" providerId="LiveId" clId="{5CD25753-A126-4772-89A0-37C453BD2BFB}" dt="2026-09-03T01:00:39.619" v="19958" actId="1038"/>
          <ac:picMkLst>
            <pc:docMk/>
            <pc:sldMk cId="1431101991" sldId="276"/>
            <ac:picMk id="16" creationId="{626AE453-1876-8E51-F1D0-23E3CFE3909E}"/>
          </ac:picMkLst>
        </pc:picChg>
        <pc:picChg chg="mod">
          <ac:chgData name="Inyoung OH" userId="dd04d54c897460e9" providerId="LiveId" clId="{5CD25753-A126-4772-89A0-37C453BD2BFB}" dt="2026-09-03T00:59:56.941" v="19782" actId="1035"/>
          <ac:picMkLst>
            <pc:docMk/>
            <pc:sldMk cId="1431101991" sldId="276"/>
            <ac:picMk id="26" creationId="{179E2BE2-6787-E29E-FFE2-71A72469312E}"/>
          </ac:picMkLst>
        </pc:picChg>
      </pc:sldChg>
      <pc:sldChg chg="addSp delSp modSp del mod">
        <pc:chgData name="Inyoung OH" userId="dd04d54c897460e9" providerId="LiveId" clId="{5CD25753-A126-4772-89A0-37C453BD2BFB}" dt="2026-09-03T06:02:59.048" v="24618" actId="2696"/>
        <pc:sldMkLst>
          <pc:docMk/>
          <pc:sldMk cId="2072614632" sldId="277"/>
        </pc:sldMkLst>
        <pc:spChg chg="add del mod">
          <ac:chgData name="Inyoung OH" userId="dd04d54c897460e9" providerId="LiveId" clId="{5CD25753-A126-4772-89A0-37C453BD2BFB}" dt="2026-09-03T01:01:40.939" v="20107" actId="478"/>
          <ac:spMkLst>
            <pc:docMk/>
            <pc:sldMk cId="2072614632" sldId="277"/>
            <ac:spMk id="3" creationId="{EE194547-3E19-5FB7-13F1-B25B2BA19C09}"/>
          </ac:spMkLst>
        </pc:spChg>
        <pc:spChg chg="add del mod">
          <ac:chgData name="Inyoung OH" userId="dd04d54c897460e9" providerId="LiveId" clId="{5CD25753-A126-4772-89A0-37C453BD2BFB}" dt="2026-09-03T01:01:38.873" v="20106" actId="478"/>
          <ac:spMkLst>
            <pc:docMk/>
            <pc:sldMk cId="2072614632" sldId="277"/>
            <ac:spMk id="4" creationId="{92FEDCCD-179F-865A-9673-53D3A75289EB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2" creationId="{C1EB25AB-EA4D-DFCD-1D20-5CB11371F2DD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3" creationId="{018252F1-16BF-27D4-6A72-B266C975CB8C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4" creationId="{6832826E-8C15-FD1F-9B33-5D1BCFA2E6F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5" creationId="{404B2C7C-6ECF-48CF-32E0-E412A7AA8E56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6" creationId="{2396DE6F-850D-48D6-D8E3-71A5801D1990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7" creationId="{DD18F5DA-C9D8-BA40-D6F2-3EAEE03BE8C4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8" creationId="{95CFFB2B-F08B-FC4C-A591-137935ABD2D0}"/>
          </ac:spMkLst>
        </pc:spChg>
        <pc:spChg chg="add del mod">
          <ac:chgData name="Inyoung OH" userId="dd04d54c897460e9" providerId="LiveId" clId="{5CD25753-A126-4772-89A0-37C453BD2BFB}" dt="2026-09-03T01:02:55.479" v="20260"/>
          <ac:spMkLst>
            <pc:docMk/>
            <pc:sldMk cId="2072614632" sldId="277"/>
            <ac:spMk id="19" creationId="{31BB85B6-68C5-D162-B806-490B28D4BE24}"/>
          </ac:spMkLst>
        </pc:spChg>
        <pc:picChg chg="add 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6" creationId="{0E1A9D03-CED3-4680-C44E-1CA63C894085}"/>
          </ac:picMkLst>
        </pc:picChg>
        <pc:picChg chg="add mod">
          <ac:chgData name="Inyoung OH" userId="dd04d54c897460e9" providerId="LiveId" clId="{5CD25753-A126-4772-89A0-37C453BD2BFB}" dt="2026-09-03T01:06:10.602" v="20475" actId="1037"/>
          <ac:picMkLst>
            <pc:docMk/>
            <pc:sldMk cId="2072614632" sldId="277"/>
            <ac:picMk id="7" creationId="{3E47C371-6776-FF09-B989-C0B0A173F835}"/>
          </ac:picMkLst>
        </pc:picChg>
        <pc:picChg chg="mod">
          <ac:chgData name="Inyoung OH" userId="dd04d54c897460e9" providerId="LiveId" clId="{5CD25753-A126-4772-89A0-37C453BD2BFB}" dt="2026-09-03T01:06:04.114" v="20447" actId="1036"/>
          <ac:picMkLst>
            <pc:docMk/>
            <pc:sldMk cId="2072614632" sldId="277"/>
            <ac:picMk id="8" creationId="{AC4C823E-0700-528C-657E-2ABB25D2E250}"/>
          </ac:picMkLst>
        </pc:picChg>
        <pc:picChg chg="mod">
          <ac:chgData name="Inyoung OH" userId="dd04d54c897460e9" providerId="LiveId" clId="{5CD25753-A126-4772-89A0-37C453BD2BFB}" dt="2026-09-03T01:05:41.428" v="20376" actId="1036"/>
          <ac:picMkLst>
            <pc:docMk/>
            <pc:sldMk cId="2072614632" sldId="277"/>
            <ac:picMk id="9" creationId="{C58DCC04-A4B6-A7F5-21B1-1D4879F5123F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0" creationId="{D98D4468-C0A8-0501-4560-830555C1A90A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1" creationId="{751033B2-F92F-BE75-8873-9C97EA65A046}"/>
          </ac:picMkLst>
        </pc:picChg>
      </pc:sldChg>
      <pc:sldChg chg="addSp delSp modSp add mod">
        <pc:chgData name="Inyoung OH" userId="dd04d54c897460e9" providerId="LiveId" clId="{5CD25753-A126-4772-89A0-37C453BD2BFB}" dt="2026-09-04T05:33:31.342" v="24831" actId="1038"/>
        <pc:sldMkLst>
          <pc:docMk/>
          <pc:sldMk cId="2853777485" sldId="277"/>
        </pc:sldMkLst>
        <pc:spChg chg="add">
          <ac:chgData name="Inyoung OH" userId="dd04d54c897460e9" providerId="LiveId" clId="{5CD25753-A126-4772-89A0-37C453BD2BFB}" dt="2026-09-03T10:56:15.594" v="24627" actId="22"/>
          <ac:spMkLst>
            <pc:docMk/>
            <pc:sldMk cId="2853777485" sldId="277"/>
            <ac:spMk id="4" creationId="{F451E212-FF43-BAF0-C70D-B39616E2EC05}"/>
          </ac:spMkLst>
        </pc:spChg>
        <pc:spChg chg="del">
          <ac:chgData name="Inyoung OH" userId="dd04d54c897460e9" providerId="LiveId" clId="{5CD25753-A126-4772-89A0-37C453BD2BFB}" dt="2026-09-03T10:56:14.483" v="24626" actId="478"/>
          <ac:spMkLst>
            <pc:docMk/>
            <pc:sldMk cId="2853777485" sldId="277"/>
            <ac:spMk id="5" creationId="{28A80F8A-A0A6-03C7-FDAC-23FA6399E343}"/>
          </ac:spMkLst>
        </pc:spChg>
        <pc:spChg chg="add">
          <ac:chgData name="Inyoung OH" userId="dd04d54c897460e9" providerId="LiveId" clId="{5CD25753-A126-4772-89A0-37C453BD2BFB}" dt="2026-09-03T10:56:59.494" v="24639" actId="22"/>
          <ac:spMkLst>
            <pc:docMk/>
            <pc:sldMk cId="2853777485" sldId="277"/>
            <ac:spMk id="7" creationId="{1315F467-364A-430B-C057-257635E37130}"/>
          </ac:spMkLst>
        </pc:spChg>
        <pc:spChg chg="del">
          <ac:chgData name="Inyoung OH" userId="dd04d54c897460e9" providerId="LiveId" clId="{5CD25753-A126-4772-89A0-37C453BD2BFB}" dt="2026-09-03T10:56:58.413" v="24638" actId="478"/>
          <ac:spMkLst>
            <pc:docMk/>
            <pc:sldMk cId="2853777485" sldId="277"/>
            <ac:spMk id="8" creationId="{81189EB2-CD66-D42D-0A22-B7B393DB6FC7}"/>
          </ac:spMkLst>
        </pc:spChg>
        <pc:picChg chg="add mod modCrop">
          <ac:chgData name="Inyoung OH" userId="dd04d54c897460e9" providerId="LiveId" clId="{5CD25753-A126-4772-89A0-37C453BD2BFB}" dt="2026-09-04T05:33:31.342" v="24831" actId="1038"/>
          <ac:picMkLst>
            <pc:docMk/>
            <pc:sldMk cId="2853777485" sldId="277"/>
            <ac:picMk id="5" creationId="{496E377A-6FF6-CA24-1294-9671E8F0E3AC}"/>
          </ac:picMkLst>
        </pc:picChg>
      </pc:sldChg>
      <pc:sldChg chg="addSp delSp modSp del mod">
        <pc:chgData name="Inyoung OH" userId="dd04d54c897460e9" providerId="LiveId" clId="{5CD25753-A126-4772-89A0-37C453BD2BFB}" dt="2026-09-03T06:02:59.048" v="24618" actId="2696"/>
        <pc:sldMkLst>
          <pc:docMk/>
          <pc:sldMk cId="1114067226" sldId="278"/>
        </pc:sldMkLst>
        <pc:spChg chg="add del mod">
          <ac:chgData name="Inyoung OH" userId="dd04d54c897460e9" providerId="LiveId" clId="{5CD25753-A126-4772-89A0-37C453BD2BFB}" dt="2026-09-03T01:07:27.218" v="20669" actId="478"/>
          <ac:spMkLst>
            <pc:docMk/>
            <pc:sldMk cId="1114067226" sldId="278"/>
            <ac:spMk id="3" creationId="{B6E371AF-A7E2-622A-EC60-96FB50CD2872}"/>
          </ac:spMkLst>
        </pc:spChg>
        <pc:spChg chg="add del mod">
          <ac:chgData name="Inyoung OH" userId="dd04d54c897460e9" providerId="LiveId" clId="{5CD25753-A126-4772-89A0-37C453BD2BFB}" dt="2026-09-03T01:07:25.015" v="20668" actId="478"/>
          <ac:spMkLst>
            <pc:docMk/>
            <pc:sldMk cId="1114067226" sldId="278"/>
            <ac:spMk id="4" creationId="{98755FEA-2877-AB8C-8141-897E461DC72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2" creationId="{BF0BE4E9-D3B5-E416-499C-8438B12B1F3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3" creationId="{BD518D64-D127-EE34-5588-C867CB375AF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4" creationId="{34748C17-7A3A-C493-3B2A-617F2931911B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5" creationId="{776C81C0-B15F-0D2A-2383-A0608454A97D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6" creationId="{21835AAF-B9C9-B383-8A69-614F5068C26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7" creationId="{769BF012-A6D6-C32A-CB66-9DFCC811D209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8" creationId="{7949D818-B039-BED4-043A-DB967996BFF8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9" creationId="{5ADF6D3A-37B2-AF30-216A-9094516F727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20" creationId="{E88BDBED-19D9-1CBA-51B3-AC5B8FF5C971}"/>
          </ac:spMkLst>
        </pc:spChg>
        <pc:picChg chg="mod">
          <ac:chgData name="Inyoung OH" userId="dd04d54c897460e9" providerId="LiveId" clId="{5CD25753-A126-4772-89A0-37C453BD2BFB}" dt="2026-09-03T01:10:37.798" v="20879" actId="1038"/>
          <ac:picMkLst>
            <pc:docMk/>
            <pc:sldMk cId="1114067226" sldId="278"/>
            <ac:picMk id="6" creationId="{79DBA872-234E-38BB-69D2-FECF58698CB2}"/>
          </ac:picMkLst>
        </pc:picChg>
        <pc:picChg chg="mod">
          <ac:chgData name="Inyoung OH" userId="dd04d54c897460e9" providerId="LiveId" clId="{5CD25753-A126-4772-89A0-37C453BD2BFB}" dt="2026-09-03T01:11:50.513" v="21119" actId="1035"/>
          <ac:picMkLst>
            <pc:docMk/>
            <pc:sldMk cId="1114067226" sldId="278"/>
            <ac:picMk id="7" creationId="{DE6EA314-D307-A9E7-72A5-B4B59876D2AB}"/>
          </ac:picMkLst>
        </pc:picChg>
        <pc:picChg chg="mod">
          <ac:chgData name="Inyoung OH" userId="dd04d54c897460e9" providerId="LiveId" clId="{5CD25753-A126-4772-89A0-37C453BD2BFB}" dt="2026-09-03T01:22:25.311" v="21362" actId="1035"/>
          <ac:picMkLst>
            <pc:docMk/>
            <pc:sldMk cId="1114067226" sldId="278"/>
            <ac:picMk id="8" creationId="{9C38F84A-74E8-6BE8-0789-9479A664F55A}"/>
          </ac:picMkLst>
        </pc:picChg>
        <pc:picChg chg="mod">
          <ac:chgData name="Inyoung OH" userId="dd04d54c897460e9" providerId="LiveId" clId="{5CD25753-A126-4772-89A0-37C453BD2BFB}" dt="2026-09-03T01:11:47.683" v="21118" actId="1037"/>
          <ac:picMkLst>
            <pc:docMk/>
            <pc:sldMk cId="1114067226" sldId="278"/>
            <ac:picMk id="9" creationId="{5E5AEBB7-4A75-06CF-A613-B42BF6EA2838}"/>
          </ac:picMkLst>
        </pc:picChg>
        <pc:picChg chg="mod">
          <ac:chgData name="Inyoung OH" userId="dd04d54c897460e9" providerId="LiveId" clId="{5CD25753-A126-4772-89A0-37C453BD2BFB}" dt="2026-09-03T01:10:41.032" v="20882" actId="1038"/>
          <ac:picMkLst>
            <pc:docMk/>
            <pc:sldMk cId="1114067226" sldId="278"/>
            <ac:picMk id="10" creationId="{46892D6E-EB8C-6ADB-B093-78B0F169D111}"/>
          </ac:picMkLst>
        </pc:picChg>
        <pc:picChg chg="mod">
          <ac:chgData name="Inyoung OH" userId="dd04d54c897460e9" providerId="LiveId" clId="{5CD25753-A126-4772-89A0-37C453BD2BFB}" dt="2026-09-03T01:11:29.278" v="21053" actId="1036"/>
          <ac:picMkLst>
            <pc:docMk/>
            <pc:sldMk cId="1114067226" sldId="278"/>
            <ac:picMk id="11" creationId="{C46FCB2B-A327-771E-632E-30C609A2BA44}"/>
          </ac:picMkLst>
        </pc:picChg>
      </pc:sldChg>
      <pc:sldChg chg="addSp delSp modSp add mod">
        <pc:chgData name="Inyoung OH" userId="dd04d54c897460e9" providerId="LiveId" clId="{5CD25753-A126-4772-89A0-37C453BD2BFB}" dt="2026-09-04T05:33:56.303" v="24853" actId="1036"/>
        <pc:sldMkLst>
          <pc:docMk/>
          <pc:sldMk cId="1264981157" sldId="278"/>
        </pc:sldMkLst>
        <pc:spChg chg="add">
          <ac:chgData name="Inyoung OH" userId="dd04d54c897460e9" providerId="LiveId" clId="{5CD25753-A126-4772-89A0-37C453BD2BFB}" dt="2026-09-03T10:56:19.234" v="24629" actId="22"/>
          <ac:spMkLst>
            <pc:docMk/>
            <pc:sldMk cId="1264981157" sldId="278"/>
            <ac:spMk id="3" creationId="{5E00E22E-79BF-EE75-72FF-1306A1810CFD}"/>
          </ac:spMkLst>
        </pc:spChg>
        <pc:spChg chg="del">
          <ac:chgData name="Inyoung OH" userId="dd04d54c897460e9" providerId="LiveId" clId="{5CD25753-A126-4772-89A0-37C453BD2BFB}" dt="2026-09-03T10:56:18.167" v="24628" actId="478"/>
          <ac:spMkLst>
            <pc:docMk/>
            <pc:sldMk cId="1264981157" sldId="278"/>
            <ac:spMk id="5" creationId="{6B15DECE-9EBE-3850-8C3D-12915DD9F1AD}"/>
          </ac:spMkLst>
        </pc:spChg>
        <pc:spChg chg="add">
          <ac:chgData name="Inyoung OH" userId="dd04d54c897460e9" providerId="LiveId" clId="{5CD25753-A126-4772-89A0-37C453BD2BFB}" dt="2026-09-03T10:57:03.820" v="24641" actId="22"/>
          <ac:spMkLst>
            <pc:docMk/>
            <pc:sldMk cId="1264981157" sldId="278"/>
            <ac:spMk id="7" creationId="{1CF74EFB-4CED-C31C-8DAD-8F4FD6FD0628}"/>
          </ac:spMkLst>
        </pc:spChg>
        <pc:spChg chg="del">
          <ac:chgData name="Inyoung OH" userId="dd04d54c897460e9" providerId="LiveId" clId="{5CD25753-A126-4772-89A0-37C453BD2BFB}" dt="2026-09-03T10:57:02.755" v="24640" actId="478"/>
          <ac:spMkLst>
            <pc:docMk/>
            <pc:sldMk cId="1264981157" sldId="278"/>
            <ac:spMk id="8" creationId="{3A89C000-1E27-38EB-5B23-94258E182432}"/>
          </ac:spMkLst>
        </pc:spChg>
        <pc:picChg chg="add mod modCrop">
          <ac:chgData name="Inyoung OH" userId="dd04d54c897460e9" providerId="LiveId" clId="{5CD25753-A126-4772-89A0-37C453BD2BFB}" dt="2026-09-04T05:33:56.303" v="24853" actId="1036"/>
          <ac:picMkLst>
            <pc:docMk/>
            <pc:sldMk cId="1264981157" sldId="278"/>
            <ac:picMk id="5" creationId="{4ECFD9FB-990D-32B2-31BA-EFCDBC1E0F23}"/>
          </ac:picMkLst>
        </pc:picChg>
      </pc:sldChg>
      <pc:sldChg chg="addSp delSp modSp del mod">
        <pc:chgData name="Inyoung OH" userId="dd04d54c897460e9" providerId="LiveId" clId="{5CD25753-A126-4772-89A0-37C453BD2BFB}" dt="2026-09-03T06:02:59.048" v="24618" actId="2696"/>
        <pc:sldMkLst>
          <pc:docMk/>
          <pc:sldMk cId="1403208029" sldId="279"/>
        </pc:sldMkLst>
        <pc:spChg chg="add del mod">
          <ac:chgData name="Inyoung OH" userId="dd04d54c897460e9" providerId="LiveId" clId="{5CD25753-A126-4772-89A0-37C453BD2BFB}" dt="2026-09-03T01:52:50.073" v="21372"/>
          <ac:spMkLst>
            <pc:docMk/>
            <pc:sldMk cId="1403208029" sldId="279"/>
            <ac:spMk id="2" creationId="{1FEA82C7-0A36-587C-097D-DCFB0797FE9F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6" creationId="{05529AC4-5CA0-F475-3F47-905D2826D9C6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8" creationId="{142DB3E9-56D4-E906-12C8-A2623AD7C4B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0" creationId="{17CAF77D-4BB1-830C-3F8F-A99971E06E94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2" creationId="{2FD123EA-9A28-2937-E91C-F17F8169DD9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6" creationId="{3EC6511C-E9A8-F5A8-DAEE-E3980740488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8" creationId="{97E03093-6ADE-1915-4673-55F01ADE3F7A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0" creationId="{30B0AC1E-39AC-EBEF-7B4E-279F4E93AF3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4" creationId="{46C1185E-7517-218D-5FA7-7C55B3BD8E3D}"/>
          </ac:spMkLst>
        </pc:spChg>
        <pc:picChg chg="add mod">
          <ac:chgData name="Inyoung OH" userId="dd04d54c897460e9" providerId="LiveId" clId="{5CD25753-A126-4772-89A0-37C453BD2BFB}" dt="2026-09-03T01:55:39.062" v="21861" actId="1038"/>
          <ac:picMkLst>
            <pc:docMk/>
            <pc:sldMk cId="1403208029" sldId="279"/>
            <ac:picMk id="14" creationId="{923F52FC-3FD4-E167-5ABE-C95D20B7CB35}"/>
          </ac:picMkLst>
        </pc:picChg>
        <pc:picChg chg="mod">
          <ac:chgData name="Inyoung OH" userId="dd04d54c897460e9" providerId="LiveId" clId="{5CD25753-A126-4772-89A0-37C453BD2BFB}" dt="2026-09-03T01:55:12.174" v="21778" actId="1035"/>
          <ac:picMkLst>
            <pc:docMk/>
            <pc:sldMk cId="1403208029" sldId="279"/>
            <ac:picMk id="16" creationId="{3ACFF6CF-0A07-9387-DBAA-7B23D580D6A3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18" creationId="{0B202C40-DB44-0295-0566-512257E38974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20" creationId="{558530A3-717B-268F-219E-08419DFA4BB7}"/>
          </ac:picMkLst>
        </pc:picChg>
        <pc:picChg chg="add mod">
          <ac:chgData name="Inyoung OH" userId="dd04d54c897460e9" providerId="LiveId" clId="{5CD25753-A126-4772-89A0-37C453BD2BFB}" dt="2026-09-03T01:55:17.586" v="21792" actId="1038"/>
          <ac:picMkLst>
            <pc:docMk/>
            <pc:sldMk cId="1403208029" sldId="279"/>
            <ac:picMk id="22" creationId="{2170A218-A9B7-9379-6A7B-66112C5B6051}"/>
          </ac:picMkLst>
        </pc:picChg>
        <pc:picChg chg="mod">
          <ac:chgData name="Inyoung OH" userId="dd04d54c897460e9" providerId="LiveId" clId="{5CD25753-A126-4772-89A0-37C453BD2BFB}" dt="2026-09-03T01:55:47.648" v="21886" actId="1035"/>
          <ac:picMkLst>
            <pc:docMk/>
            <pc:sldMk cId="1403208029" sldId="279"/>
            <ac:picMk id="24" creationId="{06C71B25-7B9B-CC66-A37A-3D25C29B9C8B}"/>
          </ac:picMkLst>
        </pc:picChg>
        <pc:picChg chg="mod">
          <ac:chgData name="Inyoung OH" userId="dd04d54c897460e9" providerId="LiveId" clId="{5CD25753-A126-4772-89A0-37C453BD2BFB}" dt="2026-09-03T01:57:02.565" v="22112" actId="1035"/>
          <ac:picMkLst>
            <pc:docMk/>
            <pc:sldMk cId="1403208029" sldId="279"/>
            <ac:picMk id="32" creationId="{A3226931-CF4A-1369-8A78-285A3596DA61}"/>
          </ac:picMkLst>
        </pc:picChg>
      </pc:sldChg>
      <pc:sldChg chg="addSp delSp modSp add mod">
        <pc:chgData name="Inyoung OH" userId="dd04d54c897460e9" providerId="LiveId" clId="{5CD25753-A126-4772-89A0-37C453BD2BFB}" dt="2026-09-04T05:34:29.655" v="24873" actId="1035"/>
        <pc:sldMkLst>
          <pc:docMk/>
          <pc:sldMk cId="4227763558" sldId="279"/>
        </pc:sldMkLst>
        <pc:spChg chg="add">
          <ac:chgData name="Inyoung OH" userId="dd04d54c897460e9" providerId="LiveId" clId="{5CD25753-A126-4772-89A0-37C453BD2BFB}" dt="2026-09-03T10:56:23.334" v="24631" actId="22"/>
          <ac:spMkLst>
            <pc:docMk/>
            <pc:sldMk cId="4227763558" sldId="279"/>
            <ac:spMk id="3" creationId="{4F8624A3-390D-FE8C-1C40-C8B01F16CC1E}"/>
          </ac:spMkLst>
        </pc:spChg>
        <pc:spChg chg="del">
          <ac:chgData name="Inyoung OH" userId="dd04d54c897460e9" providerId="LiveId" clId="{5CD25753-A126-4772-89A0-37C453BD2BFB}" dt="2026-09-03T10:56:22.138" v="24630" actId="478"/>
          <ac:spMkLst>
            <pc:docMk/>
            <pc:sldMk cId="4227763558" sldId="279"/>
            <ac:spMk id="4" creationId="{619CA210-96D6-877C-656D-7939AC2770B6}"/>
          </ac:spMkLst>
        </pc:spChg>
        <pc:spChg chg="add">
          <ac:chgData name="Inyoung OH" userId="dd04d54c897460e9" providerId="LiveId" clId="{5CD25753-A126-4772-89A0-37C453BD2BFB}" dt="2026-09-03T10:57:14.488" v="24643" actId="22"/>
          <ac:spMkLst>
            <pc:docMk/>
            <pc:sldMk cId="4227763558" sldId="279"/>
            <ac:spMk id="6" creationId="{741F6B32-6EC6-1D78-66E3-FB2D9FE157BA}"/>
          </ac:spMkLst>
        </pc:spChg>
        <pc:spChg chg="del">
          <ac:chgData name="Inyoung OH" userId="dd04d54c897460e9" providerId="LiveId" clId="{5CD25753-A126-4772-89A0-37C453BD2BFB}" dt="2026-09-03T10:57:13.425" v="24642" actId="478"/>
          <ac:spMkLst>
            <pc:docMk/>
            <pc:sldMk cId="4227763558" sldId="279"/>
            <ac:spMk id="10" creationId="{4F4E5829-19EF-D272-C819-68763C01F17F}"/>
          </ac:spMkLst>
        </pc:spChg>
        <pc:picChg chg="add mod modCrop">
          <ac:chgData name="Inyoung OH" userId="dd04d54c897460e9" providerId="LiveId" clId="{5CD25753-A126-4772-89A0-37C453BD2BFB}" dt="2026-09-04T05:34:29.655" v="24873" actId="1035"/>
          <ac:picMkLst>
            <pc:docMk/>
            <pc:sldMk cId="4227763558" sldId="279"/>
            <ac:picMk id="4" creationId="{F103B33C-7513-4918-1134-5D2CB5EBA7C5}"/>
          </ac:picMkLst>
        </pc:picChg>
      </pc:sldChg>
      <pc:sldChg chg="addSp delSp modSp del mod">
        <pc:chgData name="Inyoung OH" userId="dd04d54c897460e9" providerId="LiveId" clId="{5CD25753-A126-4772-89A0-37C453BD2BFB}" dt="2026-09-03T06:02:59.048" v="24618" actId="2696"/>
        <pc:sldMkLst>
          <pc:docMk/>
          <pc:sldMk cId="927557233" sldId="280"/>
        </pc:sldMkLst>
        <pc:spChg chg="add del mod">
          <ac:chgData name="Inyoung OH" userId="dd04d54c897460e9" providerId="LiveId" clId="{5CD25753-A126-4772-89A0-37C453BD2BFB}" dt="2026-09-03T01:57:26.991" v="22128" actId="478"/>
          <ac:spMkLst>
            <pc:docMk/>
            <pc:sldMk cId="927557233" sldId="280"/>
            <ac:spMk id="3" creationId="{329F3C78-FBE1-284C-AB4E-7517D858C5F2}"/>
          </ac:spMkLst>
        </pc:spChg>
        <pc:spChg chg="add del mod">
          <ac:chgData name="Inyoung OH" userId="dd04d54c897460e9" providerId="LiveId" clId="{5CD25753-A126-4772-89A0-37C453BD2BFB}" dt="2026-09-03T01:57:24.587" v="22127" actId="478"/>
          <ac:spMkLst>
            <pc:docMk/>
            <pc:sldMk cId="927557233" sldId="280"/>
            <ac:spMk id="4" creationId="{877A953A-8C36-9EEB-CD03-098626C14CC0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2" creationId="{6DCF3E9C-A405-F024-B78F-05A5F1130B55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3" creationId="{2ABBC89D-2775-5EBC-8C53-758298F95334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4" creationId="{04C532AD-E323-4CE2-7A69-53C3B93C3816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5" creationId="{3A658412-6F6C-7712-5734-EAC2F5AB7918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6" creationId="{418165C0-2404-E9A1-C5F0-BD51C6FBE22D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7" creationId="{20CCA676-5D92-6EB5-4F46-89A1F4E6FA87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8" creationId="{C7A4E951-684F-0112-B704-60454D27CDA2}"/>
          </ac:spMkLst>
        </pc:spChg>
        <pc:picChg chg="mod">
          <ac:chgData name="Inyoung OH" userId="dd04d54c897460e9" providerId="LiveId" clId="{5CD25753-A126-4772-89A0-37C453BD2BFB}" dt="2026-09-03T02:00:19.799" v="22423" actId="1038"/>
          <ac:picMkLst>
            <pc:docMk/>
            <pc:sldMk cId="927557233" sldId="280"/>
            <ac:picMk id="6" creationId="{0CC84E1A-EA71-BABC-1138-38525D2D7586}"/>
          </ac:picMkLst>
        </pc:picChg>
        <pc:picChg chg="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7" creationId="{E059BB15-6B1E-83D8-C213-6778DA8B77E8}"/>
          </ac:picMkLst>
        </pc:picChg>
        <pc:picChg chg="mod">
          <ac:chgData name="Inyoung OH" userId="dd04d54c897460e9" providerId="LiveId" clId="{5CD25753-A126-4772-89A0-37C453BD2BFB}" dt="2026-09-03T02:00:16.010" v="22410" actId="1036"/>
          <ac:picMkLst>
            <pc:docMk/>
            <pc:sldMk cId="927557233" sldId="280"/>
            <ac:picMk id="8" creationId="{5D6321E6-9740-23D1-7671-EFD971E69A3D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9" creationId="{7B0A82E5-5399-EBA5-D368-EB1B0F2C9C21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10" creationId="{43586ACE-4A99-5292-2198-A37A2E0226F5}"/>
          </ac:picMkLst>
        </pc:picChg>
        <pc:picChg chg="mod">
          <ac:chgData name="Inyoung OH" userId="dd04d54c897460e9" providerId="LiveId" clId="{5CD25753-A126-4772-89A0-37C453BD2BFB}" dt="2026-09-03T02:00:46.692" v="22497" actId="1037"/>
          <ac:picMkLst>
            <pc:docMk/>
            <pc:sldMk cId="927557233" sldId="280"/>
            <ac:picMk id="11" creationId="{804AA4DD-D7B4-6255-B56D-738A120E11AD}"/>
          </ac:picMkLst>
        </pc:picChg>
      </pc:sldChg>
      <pc:sldChg chg="addSp delSp modSp add mod">
        <pc:chgData name="Inyoung OH" userId="dd04d54c897460e9" providerId="LiveId" clId="{5CD25753-A126-4772-89A0-37C453BD2BFB}" dt="2026-09-04T05:35:47.308" v="24903" actId="1038"/>
        <pc:sldMkLst>
          <pc:docMk/>
          <pc:sldMk cId="2801563290" sldId="280"/>
        </pc:sldMkLst>
        <pc:spChg chg="add">
          <ac:chgData name="Inyoung OH" userId="dd04d54c897460e9" providerId="LiveId" clId="{5CD25753-A126-4772-89A0-37C453BD2BFB}" dt="2026-09-04T03:23:15.217" v="24646" actId="22"/>
          <ac:spMkLst>
            <pc:docMk/>
            <pc:sldMk cId="2801563290" sldId="280"/>
            <ac:spMk id="3" creationId="{FFD0C820-50E8-15B5-9A27-BA876BD588FB}"/>
          </ac:spMkLst>
        </pc:spChg>
        <pc:spChg chg="del">
          <ac:chgData name="Inyoung OH" userId="dd04d54c897460e9" providerId="LiveId" clId="{5CD25753-A126-4772-89A0-37C453BD2BFB}" dt="2026-09-04T03:23:14.142" v="24645" actId="478"/>
          <ac:spMkLst>
            <pc:docMk/>
            <pc:sldMk cId="2801563290" sldId="280"/>
            <ac:spMk id="4" creationId="{F52479A9-B3A4-D033-B5AD-67A726FA2776}"/>
          </ac:spMkLst>
        </pc:spChg>
        <pc:spChg chg="mod">
          <ac:chgData name="Inyoung OH" userId="dd04d54c897460e9" providerId="LiveId" clId="{5CD25753-A126-4772-89A0-37C453BD2BFB}" dt="2026-09-04T03:25:00.801" v="24670" actId="20577"/>
          <ac:spMkLst>
            <pc:docMk/>
            <pc:sldMk cId="2801563290" sldId="280"/>
            <ac:spMk id="7" creationId="{D82D2865-51A3-4083-3D80-D864908B8E39}"/>
          </ac:spMkLst>
        </pc:spChg>
        <pc:picChg chg="add mod modCrop">
          <ac:chgData name="Inyoung OH" userId="dd04d54c897460e9" providerId="LiveId" clId="{5CD25753-A126-4772-89A0-37C453BD2BFB}" dt="2026-09-04T05:35:47.308" v="24903" actId="1038"/>
          <ac:picMkLst>
            <pc:docMk/>
            <pc:sldMk cId="2801563290" sldId="280"/>
            <ac:picMk id="4" creationId="{5F8B0215-29FA-3041-1FA6-19BFFDFA29A0}"/>
          </ac:picMkLst>
        </pc:picChg>
      </pc:sldChg>
      <pc:sldChg chg="addSp delSp modSp del mod">
        <pc:chgData name="Inyoung OH" userId="dd04d54c897460e9" providerId="LiveId" clId="{5CD25753-A126-4772-89A0-37C453BD2BFB}" dt="2026-09-03T06:02:59.048" v="24618" actId="2696"/>
        <pc:sldMkLst>
          <pc:docMk/>
          <pc:sldMk cId="819447760" sldId="281"/>
        </pc:sldMkLst>
        <pc:spChg chg="add del mod">
          <ac:chgData name="Inyoung OH" userId="dd04d54c897460e9" providerId="LiveId" clId="{5CD25753-A126-4772-89A0-37C453BD2BFB}" dt="2026-09-03T01:57:47.487" v="22131" actId="478"/>
          <ac:spMkLst>
            <pc:docMk/>
            <pc:sldMk cId="819447760" sldId="281"/>
            <ac:spMk id="3" creationId="{6A83A984-0DAA-9248-5CCC-14E57891ADA4}"/>
          </ac:spMkLst>
        </pc:spChg>
        <pc:spChg chg="add del mod">
          <ac:chgData name="Inyoung OH" userId="dd04d54c897460e9" providerId="LiveId" clId="{5CD25753-A126-4772-89A0-37C453BD2BFB}" dt="2026-09-03T01:57:44.572" v="22130" actId="478"/>
          <ac:spMkLst>
            <pc:docMk/>
            <pc:sldMk cId="819447760" sldId="281"/>
            <ac:spMk id="4" creationId="{912E090B-44B4-3E7F-CF62-960E1DEFF16D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2" creationId="{04521593-8A3C-FA1B-73D8-D08FCDF62DE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3" creationId="{0D5ACD43-6D67-2D84-DDA3-C106B55C358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4" creationId="{828A12CF-A310-8FCD-3B19-83FA53E69EF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5" creationId="{D0A1E90F-6D79-5F6C-7369-5FEADDCC94D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6" creationId="{1289F9EA-2C43-FCB8-EB1B-250591925117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7" creationId="{0711033E-FD6A-A657-96C0-2A53CE4F999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8" creationId="{DEC935E4-AB06-9E4D-3988-89EE7A74CA53}"/>
          </ac:spMkLst>
        </pc:sp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6" creationId="{4A31B12E-06A4-B722-7A99-505E17C9606B}"/>
          </ac:picMkLst>
        </pc:pic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7" creationId="{7424A4BD-3012-4B31-F768-F7A8CA14309A}"/>
          </ac:picMkLst>
        </pc:picChg>
        <pc:picChg chg="mod">
          <ac:chgData name="Inyoung OH" userId="dd04d54c897460e9" providerId="LiveId" clId="{5CD25753-A126-4772-89A0-37C453BD2BFB}" dt="2026-09-03T02:03:03.071" v="22883" actId="1036"/>
          <ac:picMkLst>
            <pc:docMk/>
            <pc:sldMk cId="819447760" sldId="281"/>
            <ac:picMk id="8" creationId="{F378637A-A8FA-52B6-8BCE-4541C96FE9BD}"/>
          </ac:picMkLst>
        </pc:picChg>
        <pc:picChg chg="add 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9" creationId="{9B434FE4-AB8A-1E38-0689-41F28B890888}"/>
          </ac:picMkLst>
        </pc:picChg>
        <pc:picChg chg="add mod">
          <ac:chgData name="Inyoung OH" userId="dd04d54c897460e9" providerId="LiveId" clId="{5CD25753-A126-4772-89A0-37C453BD2BFB}" dt="2026-09-03T02:03:21.899" v="22985" actId="1037"/>
          <ac:picMkLst>
            <pc:docMk/>
            <pc:sldMk cId="819447760" sldId="281"/>
            <ac:picMk id="10" creationId="{D7629F31-5B93-257F-840D-BBA1243EDD3F}"/>
          </ac:picMkLst>
        </pc:picChg>
        <pc:picChg chg="mod">
          <ac:chgData name="Inyoung OH" userId="dd04d54c897460e9" providerId="LiveId" clId="{5CD25753-A126-4772-89A0-37C453BD2BFB}" dt="2026-09-03T02:04:47.183" v="23219" actId="1038"/>
          <ac:picMkLst>
            <pc:docMk/>
            <pc:sldMk cId="819447760" sldId="281"/>
            <ac:picMk id="11" creationId="{F5683EB4-1943-9A5B-752F-DAE057647A97}"/>
          </ac:picMkLst>
        </pc:picChg>
      </pc:sldChg>
      <pc:sldChg chg="addSp delSp modSp add mod">
        <pc:chgData name="Inyoung OH" userId="dd04d54c897460e9" providerId="LiveId" clId="{5CD25753-A126-4772-89A0-37C453BD2BFB}" dt="2026-09-04T05:36:13.830" v="24930" actId="1037"/>
        <pc:sldMkLst>
          <pc:docMk/>
          <pc:sldMk cId="2130525634" sldId="281"/>
        </pc:sldMkLst>
        <pc:spChg chg="mod">
          <ac:chgData name="Inyoung OH" userId="dd04d54c897460e9" providerId="LiveId" clId="{5CD25753-A126-4772-89A0-37C453BD2BFB}" dt="2026-09-04T03:25:04.705" v="24672" actId="20577"/>
          <ac:spMkLst>
            <pc:docMk/>
            <pc:sldMk cId="2130525634" sldId="281"/>
            <ac:spMk id="4" creationId="{9F9AF275-D975-B536-0D90-5FF25B28D311}"/>
          </ac:spMkLst>
        </pc:spChg>
        <pc:spChg chg="del">
          <ac:chgData name="Inyoung OH" userId="dd04d54c897460e9" providerId="LiveId" clId="{5CD25753-A126-4772-89A0-37C453BD2BFB}" dt="2026-09-04T03:23:17.296" v="24647" actId="478"/>
          <ac:spMkLst>
            <pc:docMk/>
            <pc:sldMk cId="2130525634" sldId="281"/>
            <ac:spMk id="5" creationId="{E1803EAC-4FCB-E2BF-F896-DF220678C4CB}"/>
          </ac:spMkLst>
        </pc:spChg>
        <pc:spChg chg="add">
          <ac:chgData name="Inyoung OH" userId="dd04d54c897460e9" providerId="LiveId" clId="{5CD25753-A126-4772-89A0-37C453BD2BFB}" dt="2026-09-04T03:23:19.094" v="24648" actId="22"/>
          <ac:spMkLst>
            <pc:docMk/>
            <pc:sldMk cId="2130525634" sldId="281"/>
            <ac:spMk id="6" creationId="{C7D29DC9-AF6A-361C-1980-141AA2584C0A}"/>
          </ac:spMkLst>
        </pc:spChg>
        <pc:picChg chg="add mod modCrop">
          <ac:chgData name="Inyoung OH" userId="dd04d54c897460e9" providerId="LiveId" clId="{5CD25753-A126-4772-89A0-37C453BD2BFB}" dt="2026-09-04T05:36:13.830" v="24930" actId="1037"/>
          <ac:picMkLst>
            <pc:docMk/>
            <pc:sldMk cId="2130525634" sldId="281"/>
            <ac:picMk id="5" creationId="{8E7668E0-60ED-B8BC-585C-002B819774D7}"/>
          </ac:picMkLst>
        </pc:picChg>
      </pc:sldChg>
      <pc:sldChg chg="addSp delSp modSp add mod">
        <pc:chgData name="Inyoung OH" userId="dd04d54c897460e9" providerId="LiveId" clId="{5CD25753-A126-4772-89A0-37C453BD2BFB}" dt="2026-09-04T05:36:43.806" v="24966" actId="1035"/>
        <pc:sldMkLst>
          <pc:docMk/>
          <pc:sldMk cId="1221026718" sldId="282"/>
        </pc:sldMkLst>
        <pc:spChg chg="mod">
          <ac:chgData name="Inyoung OH" userId="dd04d54c897460e9" providerId="LiveId" clId="{5CD25753-A126-4772-89A0-37C453BD2BFB}" dt="2026-09-04T03:25:08.493" v="24674" actId="20577"/>
          <ac:spMkLst>
            <pc:docMk/>
            <pc:sldMk cId="1221026718" sldId="282"/>
            <ac:spMk id="3" creationId="{D048797F-9985-E33B-38F9-214BB0AC162A}"/>
          </ac:spMkLst>
        </pc:spChg>
        <pc:spChg chg="del">
          <ac:chgData name="Inyoung OH" userId="dd04d54c897460e9" providerId="LiveId" clId="{5CD25753-A126-4772-89A0-37C453BD2BFB}" dt="2026-09-04T03:23:22.001" v="24649" actId="478"/>
          <ac:spMkLst>
            <pc:docMk/>
            <pc:sldMk cId="1221026718" sldId="282"/>
            <ac:spMk id="5" creationId="{FCDB18AC-975D-11A1-A2DA-37ECAB57D9DA}"/>
          </ac:spMkLst>
        </pc:spChg>
        <pc:spChg chg="add">
          <ac:chgData name="Inyoung OH" userId="dd04d54c897460e9" providerId="LiveId" clId="{5CD25753-A126-4772-89A0-37C453BD2BFB}" dt="2026-09-04T03:23:23.159" v="24650" actId="22"/>
          <ac:spMkLst>
            <pc:docMk/>
            <pc:sldMk cId="1221026718" sldId="282"/>
            <ac:spMk id="6" creationId="{D98BC354-76E4-1ED5-4E64-E598EE34F5D4}"/>
          </ac:spMkLst>
        </pc:spChg>
        <pc:picChg chg="add mod modCrop">
          <ac:chgData name="Inyoung OH" userId="dd04d54c897460e9" providerId="LiveId" clId="{5CD25753-A126-4772-89A0-37C453BD2BFB}" dt="2026-09-04T05:36:43.806" v="24966" actId="1035"/>
          <ac:picMkLst>
            <pc:docMk/>
            <pc:sldMk cId="1221026718" sldId="282"/>
            <ac:picMk id="5" creationId="{01888E59-88C5-70CC-4AF2-98BB3FE7982B}"/>
          </ac:picMkLst>
        </pc:picChg>
      </pc:sldChg>
      <pc:sldChg chg="addSp delSp modSp add mod">
        <pc:chgData name="Inyoung OH" userId="dd04d54c897460e9" providerId="LiveId" clId="{5CD25753-A126-4772-89A0-37C453BD2BFB}" dt="2026-09-04T05:37:15.188" v="24989" actId="1035"/>
        <pc:sldMkLst>
          <pc:docMk/>
          <pc:sldMk cId="2394462440" sldId="283"/>
        </pc:sldMkLst>
        <pc:spChg chg="mod">
          <ac:chgData name="Inyoung OH" userId="dd04d54c897460e9" providerId="LiveId" clId="{5CD25753-A126-4772-89A0-37C453BD2BFB}" dt="2026-09-04T03:25:11.979" v="24676" actId="20577"/>
          <ac:spMkLst>
            <pc:docMk/>
            <pc:sldMk cId="2394462440" sldId="283"/>
            <ac:spMk id="4" creationId="{95FB10E5-D161-FAB1-30AE-42AD55728E6D}"/>
          </ac:spMkLst>
        </pc:spChg>
        <pc:spChg chg="del">
          <ac:chgData name="Inyoung OH" userId="dd04d54c897460e9" providerId="LiveId" clId="{5CD25753-A126-4772-89A0-37C453BD2BFB}" dt="2026-09-04T03:23:25.447" v="24651" actId="478"/>
          <ac:spMkLst>
            <pc:docMk/>
            <pc:sldMk cId="2394462440" sldId="283"/>
            <ac:spMk id="5" creationId="{305F869B-E3A8-96A3-30EA-72D55207CBF7}"/>
          </ac:spMkLst>
        </pc:spChg>
        <pc:spChg chg="add">
          <ac:chgData name="Inyoung OH" userId="dd04d54c897460e9" providerId="LiveId" clId="{5CD25753-A126-4772-89A0-37C453BD2BFB}" dt="2026-09-04T03:23:26.551" v="24652" actId="22"/>
          <ac:spMkLst>
            <pc:docMk/>
            <pc:sldMk cId="2394462440" sldId="283"/>
            <ac:spMk id="6" creationId="{C215D9F8-093B-3FBA-9B67-AA3D2D9AB5C9}"/>
          </ac:spMkLst>
        </pc:spChg>
        <pc:picChg chg="add mod modCrop">
          <ac:chgData name="Inyoung OH" userId="dd04d54c897460e9" providerId="LiveId" clId="{5CD25753-A126-4772-89A0-37C453BD2BFB}" dt="2026-09-04T05:37:15.188" v="24989" actId="1035"/>
          <ac:picMkLst>
            <pc:docMk/>
            <pc:sldMk cId="2394462440" sldId="283"/>
            <ac:picMk id="5" creationId="{FAF9AA21-0147-8B56-E760-4CCFB121E8E3}"/>
          </ac:picMkLst>
        </pc:picChg>
      </pc:sldChg>
      <pc:sldChg chg="addSp delSp modSp add mod">
        <pc:chgData name="Inyoung OH" userId="dd04d54c897460e9" providerId="LiveId" clId="{5CD25753-A126-4772-89A0-37C453BD2BFB}" dt="2026-09-04T05:37:55.462" v="25006" actId="1036"/>
        <pc:sldMkLst>
          <pc:docMk/>
          <pc:sldMk cId="1836410391" sldId="284"/>
        </pc:sldMkLst>
        <pc:spChg chg="mod">
          <ac:chgData name="Inyoung OH" userId="dd04d54c897460e9" providerId="LiveId" clId="{5CD25753-A126-4772-89A0-37C453BD2BFB}" dt="2026-09-04T03:25:16.680" v="24678" actId="20577"/>
          <ac:spMkLst>
            <pc:docMk/>
            <pc:sldMk cId="1836410391" sldId="284"/>
            <ac:spMk id="3" creationId="{431A3256-D004-6154-38E3-0E83C50B51F3}"/>
          </ac:spMkLst>
        </pc:spChg>
        <pc:spChg chg="del">
          <ac:chgData name="Inyoung OH" userId="dd04d54c897460e9" providerId="LiveId" clId="{5CD25753-A126-4772-89A0-37C453BD2BFB}" dt="2026-09-04T03:23:28.549" v="24653" actId="478"/>
          <ac:spMkLst>
            <pc:docMk/>
            <pc:sldMk cId="1836410391" sldId="284"/>
            <ac:spMk id="5" creationId="{E14B8B99-37A4-62F2-404D-7014E11B01A9}"/>
          </ac:spMkLst>
        </pc:spChg>
        <pc:spChg chg="add">
          <ac:chgData name="Inyoung OH" userId="dd04d54c897460e9" providerId="LiveId" clId="{5CD25753-A126-4772-89A0-37C453BD2BFB}" dt="2026-09-04T03:23:29.741" v="24654" actId="22"/>
          <ac:spMkLst>
            <pc:docMk/>
            <pc:sldMk cId="1836410391" sldId="284"/>
            <ac:spMk id="6" creationId="{35B5E42F-9812-B75D-8178-B14D2476D1C7}"/>
          </ac:spMkLst>
        </pc:spChg>
        <pc:picChg chg="add mod modCrop">
          <ac:chgData name="Inyoung OH" userId="dd04d54c897460e9" providerId="LiveId" clId="{5CD25753-A126-4772-89A0-37C453BD2BFB}" dt="2026-09-04T05:37:55.462" v="25006" actId="1036"/>
          <ac:picMkLst>
            <pc:docMk/>
            <pc:sldMk cId="1836410391" sldId="284"/>
            <ac:picMk id="5" creationId="{F601BA7E-D3F6-ABBB-F421-260904AEC698}"/>
          </ac:picMkLst>
        </pc:picChg>
      </pc:sldChg>
      <pc:sldChg chg="addSp delSp modSp add mod">
        <pc:chgData name="Inyoung OH" userId="dd04d54c897460e9" providerId="LiveId" clId="{5CD25753-A126-4772-89A0-37C453BD2BFB}" dt="2026-09-04T05:38:22.150" v="25031" actId="1035"/>
        <pc:sldMkLst>
          <pc:docMk/>
          <pc:sldMk cId="2694024407" sldId="285"/>
        </pc:sldMkLst>
        <pc:spChg chg="mod">
          <ac:chgData name="Inyoung OH" userId="dd04d54c897460e9" providerId="LiveId" clId="{5CD25753-A126-4772-89A0-37C453BD2BFB}" dt="2026-09-04T03:25:23.302" v="24682" actId="20577"/>
          <ac:spMkLst>
            <pc:docMk/>
            <pc:sldMk cId="2694024407" sldId="285"/>
            <ac:spMk id="3" creationId="{16D92878-A814-F4C1-0891-0D4E002F19F7}"/>
          </ac:spMkLst>
        </pc:spChg>
        <pc:spChg chg="del">
          <ac:chgData name="Inyoung OH" userId="dd04d54c897460e9" providerId="LiveId" clId="{5CD25753-A126-4772-89A0-37C453BD2BFB}" dt="2026-09-04T03:23:31.772" v="24655" actId="478"/>
          <ac:spMkLst>
            <pc:docMk/>
            <pc:sldMk cId="2694024407" sldId="285"/>
            <ac:spMk id="4" creationId="{1DF47972-C120-32C4-6066-881FC598C63A}"/>
          </ac:spMkLst>
        </pc:spChg>
        <pc:spChg chg="add">
          <ac:chgData name="Inyoung OH" userId="dd04d54c897460e9" providerId="LiveId" clId="{5CD25753-A126-4772-89A0-37C453BD2BFB}" dt="2026-09-04T03:23:32.953" v="24656" actId="22"/>
          <ac:spMkLst>
            <pc:docMk/>
            <pc:sldMk cId="2694024407" sldId="285"/>
            <ac:spMk id="5" creationId="{8F2E2174-9346-A6EF-9AC0-1449467892B0}"/>
          </ac:spMkLst>
        </pc:spChg>
        <pc:picChg chg="add mod modCrop">
          <ac:chgData name="Inyoung OH" userId="dd04d54c897460e9" providerId="LiveId" clId="{5CD25753-A126-4772-89A0-37C453BD2BFB}" dt="2026-09-04T05:38:22.150" v="25031" actId="1035"/>
          <ac:picMkLst>
            <pc:docMk/>
            <pc:sldMk cId="2694024407" sldId="285"/>
            <ac:picMk id="4" creationId="{7C394EE4-90D5-F0AD-8E03-A0D6C39A3136}"/>
          </ac:picMkLst>
        </pc:picChg>
      </pc:sldChg>
      <pc:sldChg chg="addSp delSp modSp add mod">
        <pc:chgData name="Inyoung OH" userId="dd04d54c897460e9" providerId="LiveId" clId="{5CD25753-A126-4772-89A0-37C453BD2BFB}" dt="2026-09-04T05:38:46.030" v="25049" actId="1037"/>
        <pc:sldMkLst>
          <pc:docMk/>
          <pc:sldMk cId="2640243421" sldId="286"/>
        </pc:sldMkLst>
        <pc:spChg chg="add">
          <ac:chgData name="Inyoung OH" userId="dd04d54c897460e9" providerId="LiveId" clId="{5CD25753-A126-4772-89A0-37C453BD2BFB}" dt="2026-09-04T03:23:36.121" v="24658" actId="22"/>
          <ac:spMkLst>
            <pc:docMk/>
            <pc:sldMk cId="2640243421" sldId="286"/>
            <ac:spMk id="3" creationId="{F75AD9B4-5B8B-EC12-8B4F-CA5011531413}"/>
          </ac:spMkLst>
        </pc:spChg>
        <pc:spChg chg="del">
          <ac:chgData name="Inyoung OH" userId="dd04d54c897460e9" providerId="LiveId" clId="{5CD25753-A126-4772-89A0-37C453BD2BFB}" dt="2026-09-04T03:23:35.028" v="24657" actId="478"/>
          <ac:spMkLst>
            <pc:docMk/>
            <pc:sldMk cId="2640243421" sldId="286"/>
            <ac:spMk id="4" creationId="{FD0114EA-B4B9-91A0-8C3E-C4BF89B3445F}"/>
          </ac:spMkLst>
        </pc:spChg>
        <pc:spChg chg="mod">
          <ac:chgData name="Inyoung OH" userId="dd04d54c897460e9" providerId="LiveId" clId="{5CD25753-A126-4772-89A0-37C453BD2BFB}" dt="2026-09-04T03:25:26.775" v="24684" actId="20577"/>
          <ac:spMkLst>
            <pc:docMk/>
            <pc:sldMk cId="2640243421" sldId="286"/>
            <ac:spMk id="7" creationId="{0EB21E88-232C-DC21-7A45-7C0FB4ADB8AB}"/>
          </ac:spMkLst>
        </pc:spChg>
        <pc:picChg chg="add mod modCrop">
          <ac:chgData name="Inyoung OH" userId="dd04d54c897460e9" providerId="LiveId" clId="{5CD25753-A126-4772-89A0-37C453BD2BFB}" dt="2026-09-04T05:38:46.030" v="25049" actId="1037"/>
          <ac:picMkLst>
            <pc:docMk/>
            <pc:sldMk cId="2640243421" sldId="286"/>
            <ac:picMk id="4" creationId="{B3DC34D1-929C-11CC-BEB7-96711674EC4E}"/>
          </ac:picMkLst>
        </pc:picChg>
      </pc:sldChg>
      <pc:sldChg chg="addSp delSp modSp add mod">
        <pc:chgData name="Inyoung OH" userId="dd04d54c897460e9" providerId="LiveId" clId="{5CD25753-A126-4772-89A0-37C453BD2BFB}" dt="2026-09-04T05:39:18.340" v="25076" actId="1036"/>
        <pc:sldMkLst>
          <pc:docMk/>
          <pc:sldMk cId="1477502491" sldId="287"/>
        </pc:sldMkLst>
        <pc:spChg chg="add">
          <ac:chgData name="Inyoung OH" userId="dd04d54c897460e9" providerId="LiveId" clId="{5CD25753-A126-4772-89A0-37C453BD2BFB}" dt="2026-09-04T03:23:39.381" v="24660" actId="22"/>
          <ac:spMkLst>
            <pc:docMk/>
            <pc:sldMk cId="1477502491" sldId="287"/>
            <ac:spMk id="4" creationId="{78601878-DD64-EECC-779F-F5D33A610C07}"/>
          </ac:spMkLst>
        </pc:spChg>
        <pc:spChg chg="del">
          <ac:chgData name="Inyoung OH" userId="dd04d54c897460e9" providerId="LiveId" clId="{5CD25753-A126-4772-89A0-37C453BD2BFB}" dt="2026-09-04T03:23:38.237" v="24659" actId="478"/>
          <ac:spMkLst>
            <pc:docMk/>
            <pc:sldMk cId="1477502491" sldId="287"/>
            <ac:spMk id="5" creationId="{96D2C9FE-511B-9871-699F-A9B9956B94C2}"/>
          </ac:spMkLst>
        </pc:spChg>
        <pc:spChg chg="mod">
          <ac:chgData name="Inyoung OH" userId="dd04d54c897460e9" providerId="LiveId" clId="{5CD25753-A126-4772-89A0-37C453BD2BFB}" dt="2026-09-04T03:25:30.327" v="24686" actId="20577"/>
          <ac:spMkLst>
            <pc:docMk/>
            <pc:sldMk cId="1477502491" sldId="287"/>
            <ac:spMk id="6" creationId="{70C266F9-0739-658B-807F-DEE8DFA27D97}"/>
          </ac:spMkLst>
        </pc:spChg>
        <pc:picChg chg="add mod modCrop">
          <ac:chgData name="Inyoung OH" userId="dd04d54c897460e9" providerId="LiveId" clId="{5CD25753-A126-4772-89A0-37C453BD2BFB}" dt="2026-09-04T05:39:18.340" v="25076" actId="1036"/>
          <ac:picMkLst>
            <pc:docMk/>
            <pc:sldMk cId="1477502491" sldId="287"/>
            <ac:picMk id="5" creationId="{FCBF9A1B-D55E-37C9-0535-D79E0B3CFAB5}"/>
          </ac:picMkLst>
        </pc:picChg>
      </pc:sldChg>
      <pc:sldChg chg="addSp delSp modSp add mod">
        <pc:chgData name="Inyoung OH" userId="dd04d54c897460e9" providerId="LiveId" clId="{5CD25753-A126-4772-89A0-37C453BD2BFB}" dt="2026-09-04T05:39:48.691" v="25097" actId="1038"/>
        <pc:sldMkLst>
          <pc:docMk/>
          <pc:sldMk cId="189169666" sldId="288"/>
        </pc:sldMkLst>
        <pc:spChg chg="add">
          <ac:chgData name="Inyoung OH" userId="dd04d54c897460e9" providerId="LiveId" clId="{5CD25753-A126-4772-89A0-37C453BD2BFB}" dt="2026-09-04T03:23:42.834" v="24662" actId="22"/>
          <ac:spMkLst>
            <pc:docMk/>
            <pc:sldMk cId="189169666" sldId="288"/>
            <ac:spMk id="3" creationId="{8CACDA15-8B80-E4DE-5BE5-89D30AAC7E29}"/>
          </ac:spMkLst>
        </pc:spChg>
        <pc:spChg chg="del">
          <ac:chgData name="Inyoung OH" userId="dd04d54c897460e9" providerId="LiveId" clId="{5CD25753-A126-4772-89A0-37C453BD2BFB}" dt="2026-09-04T03:23:41.654" v="24661" actId="478"/>
          <ac:spMkLst>
            <pc:docMk/>
            <pc:sldMk cId="189169666" sldId="288"/>
            <ac:spMk id="5" creationId="{88D47E0F-B449-E806-39E1-D679927A42EF}"/>
          </ac:spMkLst>
        </pc:spChg>
        <pc:spChg chg="mod">
          <ac:chgData name="Inyoung OH" userId="dd04d54c897460e9" providerId="LiveId" clId="{5CD25753-A126-4772-89A0-37C453BD2BFB}" dt="2026-09-04T03:25:35.130" v="24688" actId="20577"/>
          <ac:spMkLst>
            <pc:docMk/>
            <pc:sldMk cId="189169666" sldId="288"/>
            <ac:spMk id="6" creationId="{723D20FF-3F22-1F14-7E45-E15C3C7ABE4D}"/>
          </ac:spMkLst>
        </pc:spChg>
        <pc:picChg chg="add mod modCrop">
          <ac:chgData name="Inyoung OH" userId="dd04d54c897460e9" providerId="LiveId" clId="{5CD25753-A126-4772-89A0-37C453BD2BFB}" dt="2026-09-04T05:39:48.691" v="25097" actId="1038"/>
          <ac:picMkLst>
            <pc:docMk/>
            <pc:sldMk cId="189169666" sldId="288"/>
            <ac:picMk id="5" creationId="{DC4204F2-AD69-A316-F3D6-E53AB88502DF}"/>
          </ac:picMkLst>
        </pc:picChg>
      </pc:sldChg>
      <pc:sldChg chg="addSp delSp modSp add mod">
        <pc:chgData name="Inyoung OH" userId="dd04d54c897460e9" providerId="LiveId" clId="{5CD25753-A126-4772-89A0-37C453BD2BFB}" dt="2026-09-04T05:40:21.997" v="25121" actId="1036"/>
        <pc:sldMkLst>
          <pc:docMk/>
          <pc:sldMk cId="2375884045" sldId="289"/>
        </pc:sldMkLst>
        <pc:spChg chg="add">
          <ac:chgData name="Inyoung OH" userId="dd04d54c897460e9" providerId="LiveId" clId="{5CD25753-A126-4772-89A0-37C453BD2BFB}" dt="2026-09-04T03:24:41.503" v="24664" actId="22"/>
          <ac:spMkLst>
            <pc:docMk/>
            <pc:sldMk cId="2375884045" sldId="289"/>
            <ac:spMk id="4" creationId="{8FC45AC9-D945-A1C6-FD09-CEA8F91676E4}"/>
          </ac:spMkLst>
        </pc:spChg>
        <pc:spChg chg="del">
          <ac:chgData name="Inyoung OH" userId="dd04d54c897460e9" providerId="LiveId" clId="{5CD25753-A126-4772-89A0-37C453BD2BFB}" dt="2026-09-04T03:24:40.321" v="24663" actId="478"/>
          <ac:spMkLst>
            <pc:docMk/>
            <pc:sldMk cId="2375884045" sldId="289"/>
            <ac:spMk id="5" creationId="{97277BA1-4382-05FE-AE6C-36F6768A4473}"/>
          </ac:spMkLst>
        </pc:spChg>
        <pc:spChg chg="mod">
          <ac:chgData name="Inyoung OH" userId="dd04d54c897460e9" providerId="LiveId" clId="{5CD25753-A126-4772-89A0-37C453BD2BFB}" dt="2026-09-04T03:25:38.967" v="24690" actId="20577"/>
          <ac:spMkLst>
            <pc:docMk/>
            <pc:sldMk cId="2375884045" sldId="289"/>
            <ac:spMk id="6" creationId="{A5911C81-5676-16D2-BDF1-5928C022E8F2}"/>
          </ac:spMkLst>
        </pc:spChg>
        <pc:picChg chg="add mod modCrop">
          <ac:chgData name="Inyoung OH" userId="dd04d54c897460e9" providerId="LiveId" clId="{5CD25753-A126-4772-89A0-37C453BD2BFB}" dt="2026-09-04T05:40:21.997" v="25121" actId="1036"/>
          <ac:picMkLst>
            <pc:docMk/>
            <pc:sldMk cId="2375884045" sldId="289"/>
            <ac:picMk id="5" creationId="{7F0B0411-0C6F-442F-E14E-4DB2EB384ACB}"/>
          </ac:picMkLst>
        </pc:picChg>
      </pc:sldChg>
      <pc:sldChg chg="addSp delSp modSp add mod">
        <pc:chgData name="Inyoung OH" userId="dd04d54c897460e9" providerId="LiveId" clId="{5CD25753-A126-4772-89A0-37C453BD2BFB}" dt="2026-09-04T05:40:45.870" v="25136" actId="1038"/>
        <pc:sldMkLst>
          <pc:docMk/>
          <pc:sldMk cId="3038006713" sldId="290"/>
        </pc:sldMkLst>
        <pc:spChg chg="add">
          <ac:chgData name="Inyoung OH" userId="dd04d54c897460e9" providerId="LiveId" clId="{5CD25753-A126-4772-89A0-37C453BD2BFB}" dt="2026-09-04T03:24:44.934" v="24666" actId="22"/>
          <ac:spMkLst>
            <pc:docMk/>
            <pc:sldMk cId="3038006713" sldId="290"/>
            <ac:spMk id="3" creationId="{2C6FFE5F-D478-4B11-EC67-C9F6DE6E7A26}"/>
          </ac:spMkLst>
        </pc:spChg>
        <pc:spChg chg="del">
          <ac:chgData name="Inyoung OH" userId="dd04d54c897460e9" providerId="LiveId" clId="{5CD25753-A126-4772-89A0-37C453BD2BFB}" dt="2026-09-04T03:24:43.706" v="24665" actId="478"/>
          <ac:spMkLst>
            <pc:docMk/>
            <pc:sldMk cId="3038006713" sldId="290"/>
            <ac:spMk id="5" creationId="{0BEF9FAA-065C-77DB-3456-728D53B2E13F}"/>
          </ac:spMkLst>
        </pc:spChg>
        <pc:spChg chg="mod">
          <ac:chgData name="Inyoung OH" userId="dd04d54c897460e9" providerId="LiveId" clId="{5CD25753-A126-4772-89A0-37C453BD2BFB}" dt="2026-09-04T03:25:42.653" v="24692" actId="20577"/>
          <ac:spMkLst>
            <pc:docMk/>
            <pc:sldMk cId="3038006713" sldId="290"/>
            <ac:spMk id="6" creationId="{D0D3FECC-BA44-524D-A34A-B90A0BD90259}"/>
          </ac:spMkLst>
        </pc:spChg>
        <pc:picChg chg="add mod modCrop">
          <ac:chgData name="Inyoung OH" userId="dd04d54c897460e9" providerId="LiveId" clId="{5CD25753-A126-4772-89A0-37C453BD2BFB}" dt="2026-09-04T05:40:45.870" v="25136" actId="1038"/>
          <ac:picMkLst>
            <pc:docMk/>
            <pc:sldMk cId="3038006713" sldId="290"/>
            <ac:picMk id="5" creationId="{38ADF740-C7CB-C0E3-2EF0-6E19EDC371BB}"/>
          </ac:picMkLst>
        </pc:picChg>
      </pc:sldChg>
      <pc:sldChg chg="addSp delSp modSp add mod">
        <pc:chgData name="Inyoung OH" userId="dd04d54c897460e9" providerId="LiveId" clId="{5CD25753-A126-4772-89A0-37C453BD2BFB}" dt="2026-09-04T05:41:16.741" v="25154" actId="1035"/>
        <pc:sldMkLst>
          <pc:docMk/>
          <pc:sldMk cId="1030634783" sldId="291"/>
        </pc:sldMkLst>
        <pc:spChg chg="add">
          <ac:chgData name="Inyoung OH" userId="dd04d54c897460e9" providerId="LiveId" clId="{5CD25753-A126-4772-89A0-37C453BD2BFB}" dt="2026-09-04T03:24:48.304" v="24668" actId="22"/>
          <ac:spMkLst>
            <pc:docMk/>
            <pc:sldMk cId="1030634783" sldId="291"/>
            <ac:spMk id="3" creationId="{D8365558-12DA-0668-B1AB-87612C950E17}"/>
          </ac:spMkLst>
        </pc:spChg>
        <pc:spChg chg="del">
          <ac:chgData name="Inyoung OH" userId="dd04d54c897460e9" providerId="LiveId" clId="{5CD25753-A126-4772-89A0-37C453BD2BFB}" dt="2026-09-04T03:24:47.147" v="24667" actId="478"/>
          <ac:spMkLst>
            <pc:docMk/>
            <pc:sldMk cId="1030634783" sldId="291"/>
            <ac:spMk id="4" creationId="{9743C96D-630B-0371-7546-16B4A909912F}"/>
          </ac:spMkLst>
        </pc:spChg>
        <pc:spChg chg="mod">
          <ac:chgData name="Inyoung OH" userId="dd04d54c897460e9" providerId="LiveId" clId="{5CD25753-A126-4772-89A0-37C453BD2BFB}" dt="2026-09-04T03:25:46.340" v="24694" actId="20577"/>
          <ac:spMkLst>
            <pc:docMk/>
            <pc:sldMk cId="1030634783" sldId="291"/>
            <ac:spMk id="5" creationId="{8DEAE3D1-9DA5-AB11-8C10-DB6F849C0AC2}"/>
          </ac:spMkLst>
        </pc:spChg>
        <pc:picChg chg="add mod modCrop">
          <ac:chgData name="Inyoung OH" userId="dd04d54c897460e9" providerId="LiveId" clId="{5CD25753-A126-4772-89A0-37C453BD2BFB}" dt="2026-09-04T05:41:16.741" v="25154" actId="1035"/>
          <ac:picMkLst>
            <pc:docMk/>
            <pc:sldMk cId="1030634783" sldId="291"/>
            <ac:picMk id="4" creationId="{6FA434BF-5301-60F0-C0A3-508E19568D4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4BE22-2B22-466E-8B55-A2B0AB57E50F}" type="slidenum">
              <a:rPr lang="en-HK" smtClean="0"/>
              <a:t>2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767238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images_Figures_CMI</a:t>
            </a: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C316E-66E6-DEAE-FFF3-DE8EF7413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C3392E3-8496-4A93-EBEB-62EC0048D3A0}"/>
              </a:ext>
            </a:extLst>
          </p:cNvPr>
          <p:cNvSpPr txBox="1"/>
          <p:nvPr/>
        </p:nvSpPr>
        <p:spPr>
          <a:xfrm>
            <a:off x="369035" y="260421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6.E</a:t>
            </a:r>
            <a:endParaRPr lang="en-HK" sz="405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246DAB-A27D-B0E9-22CA-781E6E53A3B8}"/>
              </a:ext>
            </a:extLst>
          </p:cNvPr>
          <p:cNvSpPr/>
          <p:nvPr/>
        </p:nvSpPr>
        <p:spPr>
          <a:xfrm>
            <a:off x="0" y="2988260"/>
            <a:ext cx="32003999" cy="1580050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D70E39-25BF-4AD5-B0E1-85AB22429EE9}"/>
              </a:ext>
            </a:extLst>
          </p:cNvPr>
          <p:cNvSpPr txBox="1"/>
          <p:nvPr/>
        </p:nvSpPr>
        <p:spPr>
          <a:xfrm>
            <a:off x="168010" y="3153398"/>
            <a:ext cx="11335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[Iba1-shPfk + mt-</a:t>
            </a:r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] + 2xLPS [PID (28 + 14)], DG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3DFD8EE-D1AC-255B-B794-17EB65EC0436}"/>
              </a:ext>
            </a:extLst>
          </p:cNvPr>
          <p:cNvSpPr txBox="1">
            <a:spLocks/>
          </p:cNvSpPr>
          <p:nvPr/>
        </p:nvSpPr>
        <p:spPr>
          <a:xfrm>
            <a:off x="26082647" y="3056995"/>
            <a:ext cx="5518348" cy="64633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LSM 900, 40x, z stacks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A3537E7-A89A-D124-3719-8D1FE399A9E1}"/>
              </a:ext>
            </a:extLst>
          </p:cNvPr>
          <p:cNvSpPr txBox="1">
            <a:spLocks/>
          </p:cNvSpPr>
          <p:nvPr/>
        </p:nvSpPr>
        <p:spPr>
          <a:xfrm>
            <a:off x="3982049" y="4293231"/>
            <a:ext cx="2161586" cy="65738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7201EEF-83C0-0A45-D246-86DE14BB25A7}"/>
              </a:ext>
            </a:extLst>
          </p:cNvPr>
          <p:cNvSpPr txBox="1">
            <a:spLocks/>
          </p:cNvSpPr>
          <p:nvPr/>
        </p:nvSpPr>
        <p:spPr>
          <a:xfrm>
            <a:off x="16361370" y="4244333"/>
            <a:ext cx="2276552" cy="63379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3B02DA1-0983-F8C2-BA74-8E0C46D826D5}"/>
              </a:ext>
            </a:extLst>
          </p:cNvPr>
          <p:cNvSpPr txBox="1">
            <a:spLocks/>
          </p:cNvSpPr>
          <p:nvPr/>
        </p:nvSpPr>
        <p:spPr>
          <a:xfrm>
            <a:off x="20125815" y="4203734"/>
            <a:ext cx="2801162" cy="63379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E45902C-E3B8-7036-AA3D-059CC9EA113A}"/>
              </a:ext>
            </a:extLst>
          </p:cNvPr>
          <p:cNvSpPr txBox="1">
            <a:spLocks/>
          </p:cNvSpPr>
          <p:nvPr/>
        </p:nvSpPr>
        <p:spPr>
          <a:xfrm>
            <a:off x="28810156" y="4302130"/>
            <a:ext cx="1672773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γH2AX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749FE092-2E43-BA0B-9783-B833AAA47F92}"/>
              </a:ext>
            </a:extLst>
          </p:cNvPr>
          <p:cNvSpPr txBox="1">
            <a:spLocks/>
          </p:cNvSpPr>
          <p:nvPr/>
        </p:nvSpPr>
        <p:spPr>
          <a:xfrm>
            <a:off x="24155341" y="4071233"/>
            <a:ext cx="2847469" cy="95444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2446F6BB-B519-1201-2AB3-0DAFAD6A2D44}"/>
              </a:ext>
            </a:extLst>
          </p:cNvPr>
          <p:cNvSpPr txBox="1">
            <a:spLocks/>
          </p:cNvSpPr>
          <p:nvPr/>
        </p:nvSpPr>
        <p:spPr>
          <a:xfrm>
            <a:off x="12117399" y="3433195"/>
            <a:ext cx="3128161" cy="175432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91E9648E-7DB4-D371-21AD-2D8A375A082E}"/>
              </a:ext>
            </a:extLst>
          </p:cNvPr>
          <p:cNvSpPr txBox="1">
            <a:spLocks/>
          </p:cNvSpPr>
          <p:nvPr/>
        </p:nvSpPr>
        <p:spPr>
          <a:xfrm>
            <a:off x="8234173" y="4219132"/>
            <a:ext cx="2161587" cy="38467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enlarged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Content Placeholder 3">
            <a:extLst>
              <a:ext uri="{FF2B5EF4-FFF2-40B4-BE49-F238E27FC236}">
                <a16:creationId xmlns:a16="http://schemas.microsoft.com/office/drawing/2014/main" id="{02310779-3F2F-DFF6-FF2F-1EA24AC8AF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4438"/>
          <a:stretch>
            <a:fillRect/>
          </a:stretch>
        </p:blipFill>
        <p:spPr>
          <a:xfrm>
            <a:off x="2297446" y="13807013"/>
            <a:ext cx="4713263" cy="3657600"/>
          </a:xfrm>
          <a:prstGeom prst="rect">
            <a:avLst/>
          </a:prstGeom>
        </p:spPr>
      </p:pic>
      <p:pic>
        <p:nvPicPr>
          <p:cNvPr id="31" name="Content Placeholder 3">
            <a:extLst>
              <a:ext uri="{FF2B5EF4-FFF2-40B4-BE49-F238E27FC236}">
                <a16:creationId xmlns:a16="http://schemas.microsoft.com/office/drawing/2014/main" id="{22621293-D887-22B6-919E-7FCB1E2CC5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3202"/>
          <a:stretch>
            <a:fillRect/>
          </a:stretch>
        </p:blipFill>
        <p:spPr>
          <a:xfrm>
            <a:off x="2305057" y="9609001"/>
            <a:ext cx="4781351" cy="3657600"/>
          </a:xfrm>
          <a:prstGeom prst="rect">
            <a:avLst/>
          </a:prstGeom>
        </p:spPr>
      </p:pic>
      <p:pic>
        <p:nvPicPr>
          <p:cNvPr id="33" name="Content Placeholder 3">
            <a:extLst>
              <a:ext uri="{FF2B5EF4-FFF2-40B4-BE49-F238E27FC236}">
                <a16:creationId xmlns:a16="http://schemas.microsoft.com/office/drawing/2014/main" id="{D8640D5F-7400-C588-AE8A-A4EBA84CF0A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4438"/>
          <a:stretch>
            <a:fillRect/>
          </a:stretch>
        </p:blipFill>
        <p:spPr>
          <a:xfrm>
            <a:off x="2319778" y="5271374"/>
            <a:ext cx="4713265" cy="365760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8377202-5D75-D40A-66F9-6FC53A1CD47D}"/>
              </a:ext>
            </a:extLst>
          </p:cNvPr>
          <p:cNvSpPr/>
          <p:nvPr/>
        </p:nvSpPr>
        <p:spPr>
          <a:xfrm>
            <a:off x="3620202" y="6569937"/>
            <a:ext cx="1063387" cy="9901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6A794DD-4C57-93AF-D464-5ED6041678DB}"/>
              </a:ext>
            </a:extLst>
          </p:cNvPr>
          <p:cNvSpPr txBox="1"/>
          <p:nvPr/>
        </p:nvSpPr>
        <p:spPr>
          <a:xfrm>
            <a:off x="476524" y="5804055"/>
            <a:ext cx="187743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US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2xLPS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7755D94-21AF-5910-5220-2B1780E7CD01}"/>
              </a:ext>
            </a:extLst>
          </p:cNvPr>
          <p:cNvSpPr txBox="1"/>
          <p:nvPr/>
        </p:nvSpPr>
        <p:spPr>
          <a:xfrm>
            <a:off x="434393" y="9784892"/>
            <a:ext cx="187743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shPfk1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US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2xLPS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CC8089C-ECC9-9AB0-A9BB-186A565FE33D}"/>
              </a:ext>
            </a:extLst>
          </p:cNvPr>
          <p:cNvSpPr/>
          <p:nvPr/>
        </p:nvSpPr>
        <p:spPr>
          <a:xfrm>
            <a:off x="3331851" y="11048836"/>
            <a:ext cx="1048465" cy="99820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E40EC06-D8AB-EBFD-2C01-05C779113E61}"/>
              </a:ext>
            </a:extLst>
          </p:cNvPr>
          <p:cNvSpPr txBox="1"/>
          <p:nvPr/>
        </p:nvSpPr>
        <p:spPr>
          <a:xfrm>
            <a:off x="441518" y="13966347"/>
            <a:ext cx="187743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shPfk2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US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2xLPS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258B0DE-62B6-B4EF-CAD5-182F205263F8}"/>
              </a:ext>
            </a:extLst>
          </p:cNvPr>
          <p:cNvSpPr/>
          <p:nvPr/>
        </p:nvSpPr>
        <p:spPr>
          <a:xfrm>
            <a:off x="3880227" y="14841136"/>
            <a:ext cx="1048413" cy="98755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pic>
        <p:nvPicPr>
          <p:cNvPr id="47" name="Content Placeholder 3">
            <a:extLst>
              <a:ext uri="{FF2B5EF4-FFF2-40B4-BE49-F238E27FC236}">
                <a16:creationId xmlns:a16="http://schemas.microsoft.com/office/drawing/2014/main" id="{B1FD7035-74BD-28CB-CDD1-967346EFE2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733" t="35052" r="56936" b="37358"/>
          <a:stretch>
            <a:fillRect/>
          </a:stretch>
        </p:blipFill>
        <p:spPr>
          <a:xfrm>
            <a:off x="7296934" y="5050086"/>
            <a:ext cx="4224983" cy="4003860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49" name="Content Placeholder 3">
            <a:extLst>
              <a:ext uri="{FF2B5EF4-FFF2-40B4-BE49-F238E27FC236}">
                <a16:creationId xmlns:a16="http://schemas.microsoft.com/office/drawing/2014/main" id="{F86BD76B-F3B6-A4C5-58FE-B8782A7C0BD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330" t="38240" r="62412" b="34171"/>
          <a:stretch>
            <a:fillRect/>
          </a:stretch>
        </p:blipFill>
        <p:spPr>
          <a:xfrm>
            <a:off x="7280380" y="9318496"/>
            <a:ext cx="4209028" cy="4003716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51" name="Content Placeholder 3">
            <a:extLst>
              <a:ext uri="{FF2B5EF4-FFF2-40B4-BE49-F238E27FC236}">
                <a16:creationId xmlns:a16="http://schemas.microsoft.com/office/drawing/2014/main" id="{09A36F16-AFEB-224D-51BD-BB172A6135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407" t="27628" r="51335" b="44783"/>
          <a:stretch>
            <a:fillRect/>
          </a:stretch>
        </p:blipFill>
        <p:spPr>
          <a:xfrm>
            <a:off x="7219420" y="13628780"/>
            <a:ext cx="4209028" cy="4003716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53" name="Content Placeholder 3">
            <a:extLst>
              <a:ext uri="{FF2B5EF4-FFF2-40B4-BE49-F238E27FC236}">
                <a16:creationId xmlns:a16="http://schemas.microsoft.com/office/drawing/2014/main" id="{9774A3B5-2626-1AB2-83C0-C7525724E8D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7382" r="13100"/>
          <a:stretch>
            <a:fillRect/>
          </a:stretch>
        </p:blipFill>
        <p:spPr>
          <a:xfrm>
            <a:off x="15618218" y="13715573"/>
            <a:ext cx="3829494" cy="3657600"/>
          </a:xfrm>
          <a:prstGeom prst="rect">
            <a:avLst/>
          </a:prstGeom>
        </p:spPr>
      </p:pic>
      <p:pic>
        <p:nvPicPr>
          <p:cNvPr id="55" name="Content Placeholder 3">
            <a:extLst>
              <a:ext uri="{FF2B5EF4-FFF2-40B4-BE49-F238E27FC236}">
                <a16:creationId xmlns:a16="http://schemas.microsoft.com/office/drawing/2014/main" id="{A61F7127-A8A5-06DB-29D9-CB2621DC771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4479" r="15360"/>
          <a:stretch>
            <a:fillRect/>
          </a:stretch>
        </p:blipFill>
        <p:spPr>
          <a:xfrm>
            <a:off x="19543637" y="13712999"/>
            <a:ext cx="3864910" cy="3657600"/>
          </a:xfrm>
          <a:prstGeom prst="rect">
            <a:avLst/>
          </a:prstGeom>
        </p:spPr>
      </p:pic>
      <p:pic>
        <p:nvPicPr>
          <p:cNvPr id="57" name="Content Placeholder 3">
            <a:extLst>
              <a:ext uri="{FF2B5EF4-FFF2-40B4-BE49-F238E27FC236}">
                <a16:creationId xmlns:a16="http://schemas.microsoft.com/office/drawing/2014/main" id="{DD98D51F-67B8-0CEE-9697-DF3B7448548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949" r="14641"/>
          <a:stretch>
            <a:fillRect/>
          </a:stretch>
        </p:blipFill>
        <p:spPr>
          <a:xfrm>
            <a:off x="23504164" y="13729086"/>
            <a:ext cx="3988759" cy="3657600"/>
          </a:xfrm>
          <a:prstGeom prst="rect">
            <a:avLst/>
          </a:prstGeom>
        </p:spPr>
      </p:pic>
      <p:pic>
        <p:nvPicPr>
          <p:cNvPr id="59" name="Content Placeholder 3">
            <a:extLst>
              <a:ext uri="{FF2B5EF4-FFF2-40B4-BE49-F238E27FC236}">
                <a16:creationId xmlns:a16="http://schemas.microsoft.com/office/drawing/2014/main" id="{202312CD-20A4-12F8-EE58-B6A0FD59930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5517" r="12074"/>
          <a:stretch>
            <a:fillRect/>
          </a:stretch>
        </p:blipFill>
        <p:spPr>
          <a:xfrm>
            <a:off x="27630157" y="13680142"/>
            <a:ext cx="3988759" cy="3657600"/>
          </a:xfrm>
          <a:prstGeom prst="rect">
            <a:avLst/>
          </a:prstGeom>
        </p:spPr>
      </p:pic>
      <p:pic>
        <p:nvPicPr>
          <p:cNvPr id="61" name="Content Placeholder 3">
            <a:extLst>
              <a:ext uri="{FF2B5EF4-FFF2-40B4-BE49-F238E27FC236}">
                <a16:creationId xmlns:a16="http://schemas.microsoft.com/office/drawing/2014/main" id="{150D1D60-5549-3DD8-2BAD-5A388F34CFA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5516" r="12446"/>
          <a:stretch>
            <a:fillRect/>
          </a:stretch>
        </p:blipFill>
        <p:spPr>
          <a:xfrm>
            <a:off x="11630816" y="13724377"/>
            <a:ext cx="3968298" cy="3657600"/>
          </a:xfrm>
          <a:prstGeom prst="rect">
            <a:avLst/>
          </a:prstGeom>
        </p:spPr>
      </p:pic>
      <p:pic>
        <p:nvPicPr>
          <p:cNvPr id="63" name="Content Placeholder 3">
            <a:extLst>
              <a:ext uri="{FF2B5EF4-FFF2-40B4-BE49-F238E27FC236}">
                <a16:creationId xmlns:a16="http://schemas.microsoft.com/office/drawing/2014/main" id="{26AFEF56-D551-6FAD-491A-E96E5384A0E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5443" r="14395"/>
          <a:stretch>
            <a:fillRect/>
          </a:stretch>
        </p:blipFill>
        <p:spPr>
          <a:xfrm>
            <a:off x="15539530" y="9490542"/>
            <a:ext cx="3864910" cy="3657600"/>
          </a:xfrm>
          <a:prstGeom prst="rect">
            <a:avLst/>
          </a:prstGeom>
        </p:spPr>
      </p:pic>
      <p:pic>
        <p:nvPicPr>
          <p:cNvPr id="65" name="Content Placeholder 3">
            <a:extLst>
              <a:ext uri="{FF2B5EF4-FFF2-40B4-BE49-F238E27FC236}">
                <a16:creationId xmlns:a16="http://schemas.microsoft.com/office/drawing/2014/main" id="{FB044495-9E31-C965-0CCD-C5D38ECC6D6B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6169" r="13670"/>
          <a:stretch>
            <a:fillRect/>
          </a:stretch>
        </p:blipFill>
        <p:spPr>
          <a:xfrm>
            <a:off x="19632384" y="9476613"/>
            <a:ext cx="3864910" cy="3657600"/>
          </a:xfrm>
          <a:prstGeom prst="rect">
            <a:avLst/>
          </a:prstGeom>
        </p:spPr>
      </p:pic>
      <p:pic>
        <p:nvPicPr>
          <p:cNvPr id="67" name="Content Placeholder 3">
            <a:extLst>
              <a:ext uri="{FF2B5EF4-FFF2-40B4-BE49-F238E27FC236}">
                <a16:creationId xmlns:a16="http://schemas.microsoft.com/office/drawing/2014/main" id="{4F8BA420-A876-F3B2-6C85-01CA2B8FED1C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7460" r="12378"/>
          <a:stretch>
            <a:fillRect/>
          </a:stretch>
        </p:blipFill>
        <p:spPr>
          <a:xfrm>
            <a:off x="23780258" y="9407777"/>
            <a:ext cx="3864912" cy="3657600"/>
          </a:xfrm>
          <a:prstGeom prst="rect">
            <a:avLst/>
          </a:prstGeom>
        </p:spPr>
      </p:pic>
      <p:pic>
        <p:nvPicPr>
          <p:cNvPr id="69" name="Content Placeholder 3">
            <a:extLst>
              <a:ext uri="{FF2B5EF4-FFF2-40B4-BE49-F238E27FC236}">
                <a16:creationId xmlns:a16="http://schemas.microsoft.com/office/drawing/2014/main" id="{1F014B22-CAA5-9CF6-704D-FDDCBCCCCC50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12056" r="14743"/>
          <a:stretch>
            <a:fillRect/>
          </a:stretch>
        </p:blipFill>
        <p:spPr>
          <a:xfrm>
            <a:off x="27471088" y="9417402"/>
            <a:ext cx="4032357" cy="3657600"/>
          </a:xfrm>
          <a:prstGeom prst="rect">
            <a:avLst/>
          </a:prstGeom>
        </p:spPr>
      </p:pic>
      <p:pic>
        <p:nvPicPr>
          <p:cNvPr id="71" name="Content Placeholder 3">
            <a:extLst>
              <a:ext uri="{FF2B5EF4-FFF2-40B4-BE49-F238E27FC236}">
                <a16:creationId xmlns:a16="http://schemas.microsoft.com/office/drawing/2014/main" id="{3C556171-C226-9486-0380-795FEF3FE572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15013" r="14825"/>
          <a:stretch>
            <a:fillRect/>
          </a:stretch>
        </p:blipFill>
        <p:spPr>
          <a:xfrm>
            <a:off x="11610894" y="9469445"/>
            <a:ext cx="3864912" cy="3657600"/>
          </a:xfrm>
          <a:prstGeom prst="rect">
            <a:avLst/>
          </a:prstGeom>
        </p:spPr>
      </p:pic>
      <p:pic>
        <p:nvPicPr>
          <p:cNvPr id="73" name="Content Placeholder 3">
            <a:extLst>
              <a:ext uri="{FF2B5EF4-FFF2-40B4-BE49-F238E27FC236}">
                <a16:creationId xmlns:a16="http://schemas.microsoft.com/office/drawing/2014/main" id="{1AFFAF8F-ACF8-15A0-4F16-A0A6824AC912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15147" r="12818"/>
          <a:stretch>
            <a:fillRect/>
          </a:stretch>
        </p:blipFill>
        <p:spPr>
          <a:xfrm>
            <a:off x="15548250" y="5218001"/>
            <a:ext cx="3968069" cy="3657600"/>
          </a:xfrm>
          <a:prstGeom prst="rect">
            <a:avLst/>
          </a:prstGeom>
        </p:spPr>
      </p:pic>
      <p:pic>
        <p:nvPicPr>
          <p:cNvPr id="75" name="Content Placeholder 3">
            <a:extLst>
              <a:ext uri="{FF2B5EF4-FFF2-40B4-BE49-F238E27FC236}">
                <a16:creationId xmlns:a16="http://schemas.microsoft.com/office/drawing/2014/main" id="{0E56F4AF-FAFF-2730-7B32-A349D3D94D6C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14578" r="13436"/>
          <a:stretch>
            <a:fillRect/>
          </a:stretch>
        </p:blipFill>
        <p:spPr>
          <a:xfrm>
            <a:off x="19571252" y="5221142"/>
            <a:ext cx="3965338" cy="3657600"/>
          </a:xfrm>
          <a:prstGeom prst="rect">
            <a:avLst/>
          </a:prstGeom>
        </p:spPr>
      </p:pic>
      <p:pic>
        <p:nvPicPr>
          <p:cNvPr id="77" name="Content Placeholder 3">
            <a:extLst>
              <a:ext uri="{FF2B5EF4-FFF2-40B4-BE49-F238E27FC236}">
                <a16:creationId xmlns:a16="http://schemas.microsoft.com/office/drawing/2014/main" id="{F3B77141-828B-5D18-E26C-B84CD2057C7F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13465" r="14551"/>
          <a:stretch>
            <a:fillRect/>
          </a:stretch>
        </p:blipFill>
        <p:spPr>
          <a:xfrm>
            <a:off x="23588708" y="5170320"/>
            <a:ext cx="3965338" cy="3657600"/>
          </a:xfrm>
          <a:prstGeom prst="rect">
            <a:avLst/>
          </a:prstGeom>
        </p:spPr>
      </p:pic>
      <p:pic>
        <p:nvPicPr>
          <p:cNvPr id="79" name="Content Placeholder 3">
            <a:extLst>
              <a:ext uri="{FF2B5EF4-FFF2-40B4-BE49-F238E27FC236}">
                <a16:creationId xmlns:a16="http://schemas.microsoft.com/office/drawing/2014/main" id="{4EFB6556-EF8E-7319-24EF-382EFF58235D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12751" r="14048"/>
          <a:stretch>
            <a:fillRect/>
          </a:stretch>
        </p:blipFill>
        <p:spPr>
          <a:xfrm>
            <a:off x="27546887" y="5170864"/>
            <a:ext cx="4032357" cy="3657600"/>
          </a:xfrm>
          <a:prstGeom prst="rect">
            <a:avLst/>
          </a:prstGeom>
        </p:spPr>
      </p:pic>
      <p:pic>
        <p:nvPicPr>
          <p:cNvPr id="81" name="Content Placeholder 3">
            <a:extLst>
              <a:ext uri="{FF2B5EF4-FFF2-40B4-BE49-F238E27FC236}">
                <a16:creationId xmlns:a16="http://schemas.microsoft.com/office/drawing/2014/main" id="{DF403046-E3ED-78B6-0C8A-EB1867E2E94A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l="14240" r="13209"/>
          <a:stretch>
            <a:fillRect/>
          </a:stretch>
        </p:blipFill>
        <p:spPr>
          <a:xfrm>
            <a:off x="11632855" y="5202718"/>
            <a:ext cx="3996523" cy="3657600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306757F1-52EC-49B7-3910-AB55C0871C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16" t="93747" r="83772" b="523"/>
          <a:stretch>
            <a:fillRect/>
          </a:stretch>
        </p:blipFill>
        <p:spPr>
          <a:xfrm>
            <a:off x="6974133" y="17845639"/>
            <a:ext cx="2297603" cy="83144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7055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8914D4B-AA8E-FAF2-F892-8802F5D15FDA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+ 2xLPS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35A9228-0525-B996-101B-A2D357F66B6B}"/>
              </a:ext>
            </a:extLst>
          </p:cNvPr>
          <p:cNvSpPr txBox="1">
            <a:spLocks/>
          </p:cNvSpPr>
          <p:nvPr/>
        </p:nvSpPr>
        <p:spPr>
          <a:xfrm>
            <a:off x="15050179" y="1487636"/>
            <a:ext cx="2106101" cy="83626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BF4B8E-B10D-8101-2C92-A7D9908E6DE3}"/>
              </a:ext>
            </a:extLst>
          </p:cNvPr>
          <p:cNvSpPr txBox="1"/>
          <p:nvPr/>
        </p:nvSpPr>
        <p:spPr>
          <a:xfrm>
            <a:off x="369035" y="260421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6.E</a:t>
            </a:r>
            <a:endParaRPr lang="en-HK" sz="4050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E55F4B3-31CF-8F4C-7ACF-54A221CF36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323" b="-737"/>
          <a:stretch>
            <a:fillRect/>
          </a:stretch>
        </p:blipFill>
        <p:spPr>
          <a:xfrm>
            <a:off x="969537" y="2462698"/>
            <a:ext cx="30250689" cy="2016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583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4453B-2DFD-66C9-0176-AE9D00023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2541EAA-EF0B-DAD6-E8FE-379371FAA27D}"/>
              </a:ext>
            </a:extLst>
          </p:cNvPr>
          <p:cNvSpPr txBox="1">
            <a:spLocks/>
          </p:cNvSpPr>
          <p:nvPr/>
        </p:nvSpPr>
        <p:spPr>
          <a:xfrm>
            <a:off x="14767390" y="1077245"/>
            <a:ext cx="2657836" cy="156621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196CC8-E899-3F1C-D18B-0AB0248DAE09}"/>
              </a:ext>
            </a:extLst>
          </p:cNvPr>
          <p:cNvSpPr txBox="1"/>
          <p:nvPr/>
        </p:nvSpPr>
        <p:spPr>
          <a:xfrm>
            <a:off x="369035" y="260421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6.E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6CB796-3F92-CAAB-C618-707123900729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+ 2xLPS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0E7660BB-A1F4-9BDB-CE22-8AB8514347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00" t="-1242" r="-510" b="-643"/>
          <a:stretch>
            <a:fillRect/>
          </a:stretch>
        </p:blipFill>
        <p:spPr>
          <a:xfrm>
            <a:off x="1193424" y="2674823"/>
            <a:ext cx="29798202" cy="1995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743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10B7A-158E-5AB5-81B3-6DCA90610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D58B22E-CB46-48B7-FDC5-0132594DAEC0}"/>
              </a:ext>
            </a:extLst>
          </p:cNvPr>
          <p:cNvSpPr txBox="1">
            <a:spLocks/>
          </p:cNvSpPr>
          <p:nvPr/>
        </p:nvSpPr>
        <p:spPr>
          <a:xfrm>
            <a:off x="15137153" y="1587127"/>
            <a:ext cx="1907255" cy="53223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1D45ED-F53D-9666-D1C2-A7664C874DA7}"/>
              </a:ext>
            </a:extLst>
          </p:cNvPr>
          <p:cNvSpPr txBox="1"/>
          <p:nvPr/>
        </p:nvSpPr>
        <p:spPr>
          <a:xfrm>
            <a:off x="369035" y="260421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6.E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6F1C7F-3017-108E-C0E9-45F32A3DDFD7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+ 2xLPS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92275702-7AF7-E295-2F1B-7D6D02D10C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72" t="-1020" r="-452" b="-299"/>
          <a:stretch>
            <a:fillRect/>
          </a:stretch>
        </p:blipFill>
        <p:spPr>
          <a:xfrm>
            <a:off x="1068015" y="2445928"/>
            <a:ext cx="30020369" cy="1997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51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AF4C1-52E3-7D0F-1DA2-421A1403B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EBCA2DF-525C-E4DC-1054-E2C5B2E5663C}"/>
              </a:ext>
            </a:extLst>
          </p:cNvPr>
          <p:cNvSpPr txBox="1">
            <a:spLocks/>
          </p:cNvSpPr>
          <p:nvPr/>
        </p:nvSpPr>
        <p:spPr>
          <a:xfrm>
            <a:off x="14720354" y="1398092"/>
            <a:ext cx="2657836" cy="100856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51E212-FF43-BAF0-C70D-B39616E2EC05}"/>
              </a:ext>
            </a:extLst>
          </p:cNvPr>
          <p:cNvSpPr txBox="1"/>
          <p:nvPr/>
        </p:nvSpPr>
        <p:spPr>
          <a:xfrm>
            <a:off x="369035" y="260421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6.E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15F467-364A-430B-C057-257635E37130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+ 2xLPS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496E377A-6FF6-CA24-1294-9671E8F0E3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00" t="-1459" r="-850" b="-756"/>
          <a:stretch>
            <a:fillRect/>
          </a:stretch>
        </p:blipFill>
        <p:spPr>
          <a:xfrm>
            <a:off x="999790" y="2364270"/>
            <a:ext cx="30187778" cy="202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77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FF218-4948-861A-0CFF-D6582209A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58D2E66-B313-783A-7B34-33BCAFA34C22}"/>
              </a:ext>
            </a:extLst>
          </p:cNvPr>
          <p:cNvSpPr txBox="1">
            <a:spLocks/>
          </p:cNvSpPr>
          <p:nvPr/>
        </p:nvSpPr>
        <p:spPr>
          <a:xfrm>
            <a:off x="14673132" y="1566637"/>
            <a:ext cx="2810135" cy="58732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00E22E-79BF-EE75-72FF-1306A1810CFD}"/>
              </a:ext>
            </a:extLst>
          </p:cNvPr>
          <p:cNvSpPr txBox="1"/>
          <p:nvPr/>
        </p:nvSpPr>
        <p:spPr>
          <a:xfrm>
            <a:off x="369035" y="260421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6.E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F74EFB-4CED-C31C-8DAD-8F4FD6FD0628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+ 2xLPS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4ECFD9FB-990D-32B2-31BA-EFCDBC1E0F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95" t="-1053" r="-536" b="-683"/>
          <a:stretch>
            <a:fillRect/>
          </a:stretch>
        </p:blipFill>
        <p:spPr>
          <a:xfrm>
            <a:off x="763966" y="2182926"/>
            <a:ext cx="30652202" cy="2051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981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84A66-6255-2D1C-4472-701D233B2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A6483B5-C23E-334A-9502-7DAEFC861154}"/>
              </a:ext>
            </a:extLst>
          </p:cNvPr>
          <p:cNvSpPr txBox="1">
            <a:spLocks/>
          </p:cNvSpPr>
          <p:nvPr/>
        </p:nvSpPr>
        <p:spPr>
          <a:xfrm>
            <a:off x="15239561" y="1240972"/>
            <a:ext cx="1672773" cy="94762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H2AX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8624A3-390D-FE8C-1C40-C8B01F16CC1E}"/>
              </a:ext>
            </a:extLst>
          </p:cNvPr>
          <p:cNvSpPr txBox="1"/>
          <p:nvPr/>
        </p:nvSpPr>
        <p:spPr>
          <a:xfrm>
            <a:off x="369035" y="260421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6.E</a:t>
            </a:r>
            <a:endParaRPr lang="en-HK" sz="405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1F6B32-6EC6-1D78-66E3-FB2D9FE157BA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+ 2xLPS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103B33C-7513-4918-1134-5D2CB5EBA7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04" t="-162" r="-543"/>
          <a:stretch>
            <a:fillRect/>
          </a:stretch>
        </p:blipFill>
        <p:spPr>
          <a:xfrm>
            <a:off x="833499" y="2481614"/>
            <a:ext cx="30517357" cy="20085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763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48DBF-7F6A-6A4E-C7BC-BDD6E4854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82D2865-51A3-4083-3D80-D864908B8E39}"/>
              </a:ext>
            </a:extLst>
          </p:cNvPr>
          <p:cNvSpPr txBox="1"/>
          <p:nvPr/>
        </p:nvSpPr>
        <p:spPr>
          <a:xfrm>
            <a:off x="6270171" y="1667764"/>
            <a:ext cx="664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mKeima + 2xLPS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7FE7586-CE33-2BBD-5911-ACB9142D1956}"/>
              </a:ext>
            </a:extLst>
          </p:cNvPr>
          <p:cNvSpPr txBox="1">
            <a:spLocks/>
          </p:cNvSpPr>
          <p:nvPr/>
        </p:nvSpPr>
        <p:spPr>
          <a:xfrm>
            <a:off x="15050179" y="1487636"/>
            <a:ext cx="2106101" cy="83626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D0C820-50E8-15B5-9A27-BA876BD588FB}"/>
              </a:ext>
            </a:extLst>
          </p:cNvPr>
          <p:cNvSpPr txBox="1"/>
          <p:nvPr/>
        </p:nvSpPr>
        <p:spPr>
          <a:xfrm>
            <a:off x="369035" y="260421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6.E</a:t>
            </a:r>
            <a:endParaRPr lang="en-HK" sz="4050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F8B0215-29FA-3041-1FA6-19BFFDFA29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1" r="-663" b="-439"/>
          <a:stretch>
            <a:fillRect/>
          </a:stretch>
        </p:blipFill>
        <p:spPr>
          <a:xfrm>
            <a:off x="1283430" y="2702689"/>
            <a:ext cx="29642879" cy="1963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563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4D1D2-3C3F-505C-08FE-A4EF0F46F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357185E-DF65-53D1-4A32-CA02CA61CB68}"/>
              </a:ext>
            </a:extLst>
          </p:cNvPr>
          <p:cNvSpPr txBox="1">
            <a:spLocks/>
          </p:cNvSpPr>
          <p:nvPr/>
        </p:nvSpPr>
        <p:spPr>
          <a:xfrm>
            <a:off x="14767390" y="1077245"/>
            <a:ext cx="2657836" cy="156621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9AF275-D975-B536-0D90-5FF25B28D311}"/>
              </a:ext>
            </a:extLst>
          </p:cNvPr>
          <p:cNvSpPr txBox="1"/>
          <p:nvPr/>
        </p:nvSpPr>
        <p:spPr>
          <a:xfrm>
            <a:off x="6270171" y="1667764"/>
            <a:ext cx="664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mKeima + 2xLPS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D29DC9-AF6A-361C-1980-141AA2584C0A}"/>
              </a:ext>
            </a:extLst>
          </p:cNvPr>
          <p:cNvSpPr txBox="1"/>
          <p:nvPr/>
        </p:nvSpPr>
        <p:spPr>
          <a:xfrm>
            <a:off x="369035" y="260421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6.E</a:t>
            </a:r>
            <a:endParaRPr lang="en-HK" sz="4050" b="1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8E7668E0-60ED-B8BC-585C-002B819774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82" t="-1052" r="-958" b="-828"/>
          <a:stretch>
            <a:fillRect/>
          </a:stretch>
        </p:blipFill>
        <p:spPr>
          <a:xfrm>
            <a:off x="1083961" y="2790265"/>
            <a:ext cx="29937906" cy="1994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525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F25D0-505E-0E62-3E34-75A4EA994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0E2D43F-6F2E-2297-A56F-E6B6B28E7E8F}"/>
              </a:ext>
            </a:extLst>
          </p:cNvPr>
          <p:cNvSpPr txBox="1">
            <a:spLocks/>
          </p:cNvSpPr>
          <p:nvPr/>
        </p:nvSpPr>
        <p:spPr>
          <a:xfrm>
            <a:off x="15137153" y="1587127"/>
            <a:ext cx="1907255" cy="53223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48797F-9985-E33B-38F9-214BB0AC162A}"/>
              </a:ext>
            </a:extLst>
          </p:cNvPr>
          <p:cNvSpPr txBox="1"/>
          <p:nvPr/>
        </p:nvSpPr>
        <p:spPr>
          <a:xfrm>
            <a:off x="6270171" y="1667764"/>
            <a:ext cx="664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mKeima + 2xLPS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8BC354-76E4-1ED5-4E64-E598EE34F5D4}"/>
              </a:ext>
            </a:extLst>
          </p:cNvPr>
          <p:cNvSpPr txBox="1"/>
          <p:nvPr/>
        </p:nvSpPr>
        <p:spPr>
          <a:xfrm>
            <a:off x="369035" y="260421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6.E</a:t>
            </a:r>
            <a:endParaRPr lang="en-HK" sz="4050" b="1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01888E59-88C5-70CC-4AF2-98BB3FE798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98" t="-719" r="-541" b="-1100"/>
          <a:stretch>
            <a:fillRect/>
          </a:stretch>
        </p:blipFill>
        <p:spPr>
          <a:xfrm>
            <a:off x="1110323" y="2447625"/>
            <a:ext cx="29979277" cy="2003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026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5B635-34E8-6AA4-3A5F-05D09FF63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D5957F9-32DE-1403-2417-184BA3B6FE8C}"/>
              </a:ext>
            </a:extLst>
          </p:cNvPr>
          <p:cNvSpPr txBox="1">
            <a:spLocks/>
          </p:cNvSpPr>
          <p:nvPr/>
        </p:nvSpPr>
        <p:spPr>
          <a:xfrm>
            <a:off x="14720354" y="1398092"/>
            <a:ext cx="2657836" cy="100856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FB10E5-D161-FAB1-30AE-42AD55728E6D}"/>
              </a:ext>
            </a:extLst>
          </p:cNvPr>
          <p:cNvSpPr txBox="1"/>
          <p:nvPr/>
        </p:nvSpPr>
        <p:spPr>
          <a:xfrm>
            <a:off x="6270171" y="1667764"/>
            <a:ext cx="664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mKeima + 2xLPS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15D9F8-093B-3FBA-9B67-AA3D2D9AB5C9}"/>
              </a:ext>
            </a:extLst>
          </p:cNvPr>
          <p:cNvSpPr txBox="1"/>
          <p:nvPr/>
        </p:nvSpPr>
        <p:spPr>
          <a:xfrm>
            <a:off x="369035" y="260421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6.E</a:t>
            </a:r>
            <a:endParaRPr lang="en-HK" sz="4050" b="1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FAF9AA21-0147-8B56-E760-4CCFB121E8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93" t="-1264" r="-337" b="-1188"/>
          <a:stretch>
            <a:fillRect/>
          </a:stretch>
        </p:blipFill>
        <p:spPr>
          <a:xfrm>
            <a:off x="1142169" y="2458063"/>
            <a:ext cx="29913565" cy="2014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462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1205B-149E-7FA0-ADDC-371C87D51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7AD5227-6B41-85D1-7431-70401DD68D97}"/>
              </a:ext>
            </a:extLst>
          </p:cNvPr>
          <p:cNvSpPr txBox="1">
            <a:spLocks/>
          </p:cNvSpPr>
          <p:nvPr/>
        </p:nvSpPr>
        <p:spPr>
          <a:xfrm>
            <a:off x="14673132" y="1566637"/>
            <a:ext cx="2810135" cy="58732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1A3256-D004-6154-38E3-0E83C50B51F3}"/>
              </a:ext>
            </a:extLst>
          </p:cNvPr>
          <p:cNvSpPr txBox="1"/>
          <p:nvPr/>
        </p:nvSpPr>
        <p:spPr>
          <a:xfrm>
            <a:off x="6270171" y="1667764"/>
            <a:ext cx="664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mKeima + 2xLPS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B5E42F-9812-B75D-8178-B14D2476D1C7}"/>
              </a:ext>
            </a:extLst>
          </p:cNvPr>
          <p:cNvSpPr txBox="1"/>
          <p:nvPr/>
        </p:nvSpPr>
        <p:spPr>
          <a:xfrm>
            <a:off x="369035" y="260421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6.E</a:t>
            </a:r>
            <a:endParaRPr lang="en-HK" sz="4050" b="1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F601BA7E-D3F6-ABBB-F421-260904AEC6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75" t="-878" r="-397"/>
          <a:stretch>
            <a:fillRect/>
          </a:stretch>
        </p:blipFill>
        <p:spPr>
          <a:xfrm>
            <a:off x="732747" y="2261864"/>
            <a:ext cx="30758640" cy="2040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4103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49337-2E1F-6754-2317-F9A51B744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04929F3-5B7A-5953-50D3-3A9F4B6E7D4C}"/>
              </a:ext>
            </a:extLst>
          </p:cNvPr>
          <p:cNvSpPr txBox="1">
            <a:spLocks/>
          </p:cNvSpPr>
          <p:nvPr/>
        </p:nvSpPr>
        <p:spPr>
          <a:xfrm>
            <a:off x="15239561" y="1240972"/>
            <a:ext cx="1672773" cy="94762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H2AX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D92878-A814-F4C1-0891-0D4E002F19F7}"/>
              </a:ext>
            </a:extLst>
          </p:cNvPr>
          <p:cNvSpPr txBox="1"/>
          <p:nvPr/>
        </p:nvSpPr>
        <p:spPr>
          <a:xfrm>
            <a:off x="6270171" y="1667764"/>
            <a:ext cx="664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mKeima + 2xLPS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2E2174-9346-A6EF-9AC0-1449467892B0}"/>
              </a:ext>
            </a:extLst>
          </p:cNvPr>
          <p:cNvSpPr txBox="1"/>
          <p:nvPr/>
        </p:nvSpPr>
        <p:spPr>
          <a:xfrm>
            <a:off x="369035" y="260421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6.E</a:t>
            </a:r>
            <a:endParaRPr lang="en-HK" sz="4050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C394EE4-90D5-F0AD-8E03-A0D6C39A31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94" t="-678" r="-741" b="-652"/>
          <a:stretch>
            <a:fillRect/>
          </a:stretch>
        </p:blipFill>
        <p:spPr>
          <a:xfrm>
            <a:off x="791012" y="2368695"/>
            <a:ext cx="30603387" cy="2029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024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FF350-511F-AC23-BE93-2DBFFAF2B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EB21E88-232C-DC21-7A45-7C0FB4ADB8AB}"/>
              </a:ext>
            </a:extLst>
          </p:cNvPr>
          <p:cNvSpPr txBox="1"/>
          <p:nvPr/>
        </p:nvSpPr>
        <p:spPr>
          <a:xfrm>
            <a:off x="6270171" y="1667764"/>
            <a:ext cx="664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mKeima + 2xLPS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99B99CB-07C2-F4B9-8C48-91BC0DBAFDFE}"/>
              </a:ext>
            </a:extLst>
          </p:cNvPr>
          <p:cNvSpPr txBox="1">
            <a:spLocks/>
          </p:cNvSpPr>
          <p:nvPr/>
        </p:nvSpPr>
        <p:spPr>
          <a:xfrm>
            <a:off x="15050179" y="1487636"/>
            <a:ext cx="2106101" cy="83626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5AD9B4-5B8B-EC12-8B4F-CA5011531413}"/>
              </a:ext>
            </a:extLst>
          </p:cNvPr>
          <p:cNvSpPr txBox="1"/>
          <p:nvPr/>
        </p:nvSpPr>
        <p:spPr>
          <a:xfrm>
            <a:off x="369035" y="260421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6.E</a:t>
            </a:r>
            <a:endParaRPr lang="en-HK" sz="4050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3DC34D1-929C-11CC-BEB7-96711674EC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r="-924" b="-1869"/>
          <a:stretch>
            <a:fillRect/>
          </a:stretch>
        </p:blipFill>
        <p:spPr>
          <a:xfrm>
            <a:off x="1016000" y="2591680"/>
            <a:ext cx="30175200" cy="2022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243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D1030-3F4B-05F0-7BEA-2BD9B76F6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C8E22B0-9BF9-B84B-EDDB-49B8BC2493D2}"/>
              </a:ext>
            </a:extLst>
          </p:cNvPr>
          <p:cNvSpPr txBox="1">
            <a:spLocks/>
          </p:cNvSpPr>
          <p:nvPr/>
        </p:nvSpPr>
        <p:spPr>
          <a:xfrm>
            <a:off x="14767390" y="1077245"/>
            <a:ext cx="2657836" cy="156621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C266F9-0739-658B-807F-DEE8DFA27D97}"/>
              </a:ext>
            </a:extLst>
          </p:cNvPr>
          <p:cNvSpPr txBox="1"/>
          <p:nvPr/>
        </p:nvSpPr>
        <p:spPr>
          <a:xfrm>
            <a:off x="6270171" y="1667764"/>
            <a:ext cx="664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mKeima + 2xLPS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601878-DD64-EECC-779F-F5D33A610C07}"/>
              </a:ext>
            </a:extLst>
          </p:cNvPr>
          <p:cNvSpPr txBox="1"/>
          <p:nvPr/>
        </p:nvSpPr>
        <p:spPr>
          <a:xfrm>
            <a:off x="369035" y="260421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6.E</a:t>
            </a:r>
            <a:endParaRPr lang="en-HK" sz="4050" b="1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FCBF9A1B-D55E-37C9-0535-D79E0B3CFA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907" t="-1200" r="-334" b="-1442"/>
          <a:stretch>
            <a:fillRect/>
          </a:stretch>
        </p:blipFill>
        <p:spPr>
          <a:xfrm>
            <a:off x="1241829" y="2677142"/>
            <a:ext cx="29746174" cy="2002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502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58F54-FDF0-5473-753E-9E81ACEB8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426C1D0-529F-147E-AFD3-E674F116782B}"/>
              </a:ext>
            </a:extLst>
          </p:cNvPr>
          <p:cNvSpPr txBox="1">
            <a:spLocks/>
          </p:cNvSpPr>
          <p:nvPr/>
        </p:nvSpPr>
        <p:spPr>
          <a:xfrm>
            <a:off x="15137153" y="1587127"/>
            <a:ext cx="1907255" cy="53223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3D20FF-3F22-1F14-7E45-E15C3C7ABE4D}"/>
              </a:ext>
            </a:extLst>
          </p:cNvPr>
          <p:cNvSpPr txBox="1"/>
          <p:nvPr/>
        </p:nvSpPr>
        <p:spPr>
          <a:xfrm>
            <a:off x="6270171" y="1667764"/>
            <a:ext cx="664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mKeima + 2xLPS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ACDA15-8B80-E4DE-5BE5-89D30AAC7E29}"/>
              </a:ext>
            </a:extLst>
          </p:cNvPr>
          <p:cNvSpPr txBox="1"/>
          <p:nvPr/>
        </p:nvSpPr>
        <p:spPr>
          <a:xfrm>
            <a:off x="369035" y="260421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6.E</a:t>
            </a:r>
            <a:endParaRPr lang="en-HK" sz="4050" b="1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DC4204F2-AD69-A316-F3D6-E53AB88502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65" t="-450" r="-850" b="-1249"/>
          <a:stretch>
            <a:fillRect/>
          </a:stretch>
        </p:blipFill>
        <p:spPr>
          <a:xfrm>
            <a:off x="921830" y="2419787"/>
            <a:ext cx="30337105" cy="2017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69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C9140-1715-EC82-BDF9-B4A97DA7C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A016358-7BC8-3E34-180B-F1C34E9FA2AF}"/>
              </a:ext>
            </a:extLst>
          </p:cNvPr>
          <p:cNvSpPr txBox="1">
            <a:spLocks/>
          </p:cNvSpPr>
          <p:nvPr/>
        </p:nvSpPr>
        <p:spPr>
          <a:xfrm>
            <a:off x="14720354" y="1398092"/>
            <a:ext cx="2657836" cy="100856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911C81-5676-16D2-BDF1-5928C022E8F2}"/>
              </a:ext>
            </a:extLst>
          </p:cNvPr>
          <p:cNvSpPr txBox="1"/>
          <p:nvPr/>
        </p:nvSpPr>
        <p:spPr>
          <a:xfrm>
            <a:off x="6270171" y="1667764"/>
            <a:ext cx="664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mKeima + 2xLPS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C45AC9-D945-A1C6-FD09-CEA8F91676E4}"/>
              </a:ext>
            </a:extLst>
          </p:cNvPr>
          <p:cNvSpPr txBox="1"/>
          <p:nvPr/>
        </p:nvSpPr>
        <p:spPr>
          <a:xfrm>
            <a:off x="369035" y="260421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6.E</a:t>
            </a:r>
            <a:endParaRPr lang="en-HK" sz="4050" b="1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7F0B0411-0C6F-442F-E14E-4DB2EB384A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29" t="-1720" r="-341" b="-1298"/>
          <a:stretch>
            <a:fillRect/>
          </a:stretch>
        </p:blipFill>
        <p:spPr>
          <a:xfrm>
            <a:off x="1219200" y="2571251"/>
            <a:ext cx="29734934" cy="20163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8840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3EA74-CA84-CA8D-0BC9-CF870873E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7D58071-7384-6BA5-C9F6-124F7CE97486}"/>
              </a:ext>
            </a:extLst>
          </p:cNvPr>
          <p:cNvSpPr txBox="1">
            <a:spLocks/>
          </p:cNvSpPr>
          <p:nvPr/>
        </p:nvSpPr>
        <p:spPr>
          <a:xfrm>
            <a:off x="14673132" y="1566637"/>
            <a:ext cx="2810135" cy="58732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D3FECC-BA44-524D-A34A-B90A0BD90259}"/>
              </a:ext>
            </a:extLst>
          </p:cNvPr>
          <p:cNvSpPr txBox="1"/>
          <p:nvPr/>
        </p:nvSpPr>
        <p:spPr>
          <a:xfrm>
            <a:off x="6270171" y="1667764"/>
            <a:ext cx="664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mKeima + 2xLPS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6FFE5F-D478-4B11-EC67-C9F6DE6E7A26}"/>
              </a:ext>
            </a:extLst>
          </p:cNvPr>
          <p:cNvSpPr txBox="1"/>
          <p:nvPr/>
        </p:nvSpPr>
        <p:spPr>
          <a:xfrm>
            <a:off x="369035" y="260421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6.E</a:t>
            </a:r>
            <a:endParaRPr lang="en-HK" sz="4050" b="1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38ADF740-C7CB-C0E3-2EF0-6E19EDC371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41" t="-741" r="-692" b="-563"/>
          <a:stretch>
            <a:fillRect/>
          </a:stretch>
        </p:blipFill>
        <p:spPr>
          <a:xfrm>
            <a:off x="673837" y="2314096"/>
            <a:ext cx="30842107" cy="2051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006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462AE-1187-DACA-511A-12DFC86DD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0F73AF2-4C9D-34F6-507D-B1A574253CB1}"/>
              </a:ext>
            </a:extLst>
          </p:cNvPr>
          <p:cNvSpPr txBox="1">
            <a:spLocks/>
          </p:cNvSpPr>
          <p:nvPr/>
        </p:nvSpPr>
        <p:spPr>
          <a:xfrm>
            <a:off x="15239561" y="1240972"/>
            <a:ext cx="1672773" cy="94762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H2AX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EAE3D1-9DA5-AB11-8C10-DB6F849C0AC2}"/>
              </a:ext>
            </a:extLst>
          </p:cNvPr>
          <p:cNvSpPr txBox="1"/>
          <p:nvPr/>
        </p:nvSpPr>
        <p:spPr>
          <a:xfrm>
            <a:off x="6270171" y="1667764"/>
            <a:ext cx="664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mKeima + 2xLPS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365558-12DA-0668-B1AB-87612C950E17}"/>
              </a:ext>
            </a:extLst>
          </p:cNvPr>
          <p:cNvSpPr txBox="1"/>
          <p:nvPr/>
        </p:nvSpPr>
        <p:spPr>
          <a:xfrm>
            <a:off x="369035" y="260421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6.E</a:t>
            </a:r>
            <a:endParaRPr lang="en-HK" sz="4050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FA434BF-5301-60F0-C0A3-508E19568D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62" t="-1389" r="-314" b="-1682"/>
          <a:stretch>
            <a:fillRect/>
          </a:stretch>
        </p:blipFill>
        <p:spPr>
          <a:xfrm>
            <a:off x="1049867" y="2156370"/>
            <a:ext cx="30107467" cy="2044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34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453</TotalTime>
  <Words>257</Words>
  <Application>Microsoft Office PowerPoint</Application>
  <PresentationFormat>Custom</PresentationFormat>
  <Paragraphs>84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Aptos Display</vt:lpstr>
      <vt:lpstr>Arial</vt:lpstr>
      <vt:lpstr>Times New Roman</vt:lpstr>
      <vt:lpstr>Office Theme</vt:lpstr>
      <vt:lpstr>Raw images_Figures_CMI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2026-09-04T05:41:19Z</dcterms:modified>
</cp:coreProperties>
</file>