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80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6:10:54.138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10:51.072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6:10:51.072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10:51.072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6:10:51.072" v="24617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mod">
        <pc:chgData name="Inyoung OH" userId="dd04d54c897460e9" providerId="LiveId" clId="{5CD25753-A126-4772-89A0-37C453BD2BFB}" dt="2026-09-03T02:01:47.984" v="22744" actId="1035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mod">
          <ac:chgData name="Inyoung OH" userId="dd04d54c897460e9" providerId="LiveId" clId="{5CD25753-A126-4772-89A0-37C453BD2BFB}" dt="2026-08-31T02:02:49.264" v="1312" actId="1038"/>
          <ac:spMkLst>
            <pc:docMk/>
            <pc:sldMk cId="927557233" sldId="280"/>
            <ac:spMk id="5" creationId="{614B154B-A665-1B55-7472-E909CA35905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6:10:54.138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B529C-6983-32D4-524B-09902A5BE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14B154B-A665-1B55-7472-E909CA359050}"/>
              </a:ext>
            </a:extLst>
          </p:cNvPr>
          <p:cNvSpPr txBox="1"/>
          <p:nvPr/>
        </p:nvSpPr>
        <p:spPr>
          <a:xfrm>
            <a:off x="329289" y="260420"/>
            <a:ext cx="155722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7.I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C84E1A-EA71-BABC-1138-38525D2D7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0791" y="8297211"/>
            <a:ext cx="566530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59BB15-6B1E-83D8-C213-6778DA8B7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4794" y="8335768"/>
            <a:ext cx="5582478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6321E6-9740-23D1-7671-EFD971E69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55626" y="15065285"/>
            <a:ext cx="5665306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0A82E5-5399-EBA5-D368-EB1B0F2C9C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9628" y="15051794"/>
            <a:ext cx="558247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586ACE-4A99-5292-2198-A37A2E0226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84508" y="1557806"/>
            <a:ext cx="5665306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4AA4DD-D7B4-6255-B56D-738A120E11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1285" y="1588264"/>
            <a:ext cx="5582478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CF3E9C-A405-F024-B78F-05A5F1130B55}"/>
              </a:ext>
            </a:extLst>
          </p:cNvPr>
          <p:cNvSpPr txBox="1"/>
          <p:nvPr/>
        </p:nvSpPr>
        <p:spPr>
          <a:xfrm>
            <a:off x="12876958" y="806043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BBC89D-2775-5EBC-8C53-758298F95334}"/>
              </a:ext>
            </a:extLst>
          </p:cNvPr>
          <p:cNvSpPr txBox="1"/>
          <p:nvPr/>
        </p:nvSpPr>
        <p:spPr>
          <a:xfrm>
            <a:off x="19454800" y="806043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C532AD-E323-4CE2-7A69-53C3B93C3816}"/>
              </a:ext>
            </a:extLst>
          </p:cNvPr>
          <p:cNvSpPr txBox="1"/>
          <p:nvPr/>
        </p:nvSpPr>
        <p:spPr>
          <a:xfrm>
            <a:off x="6949328" y="3486830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658412-6F6C-7712-5734-EAC2F5AB7918}"/>
              </a:ext>
            </a:extLst>
          </p:cNvPr>
          <p:cNvSpPr txBox="1"/>
          <p:nvPr/>
        </p:nvSpPr>
        <p:spPr>
          <a:xfrm>
            <a:off x="6577917" y="10221203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8165C0-2404-E9A1-C5F0-BD51C6FBE22D}"/>
              </a:ext>
            </a:extLst>
          </p:cNvPr>
          <p:cNvSpPr txBox="1"/>
          <p:nvPr/>
        </p:nvSpPr>
        <p:spPr>
          <a:xfrm>
            <a:off x="6655408" y="16928374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0CCA676-5D92-6EB5-4F46-89A1F4E6FA87}"/>
              </a:ext>
            </a:extLst>
          </p:cNvPr>
          <p:cNvSpPr txBox="1"/>
          <p:nvPr/>
        </p:nvSpPr>
        <p:spPr>
          <a:xfrm rot="10800000">
            <a:off x="9466538" y="2662160"/>
            <a:ext cx="738664" cy="237500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STING-647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A4E951-684F-0112-B704-60454D27CDA2}"/>
              </a:ext>
            </a:extLst>
          </p:cNvPr>
          <p:cNvSpPr txBox="1"/>
          <p:nvPr/>
        </p:nvSpPr>
        <p:spPr>
          <a:xfrm rot="16200000">
            <a:off x="12309157" y="5671899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5572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40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2026-09-03T06:10:56Z</dcterms:modified>
</cp:coreProperties>
</file>