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85" r:id="rId3"/>
    <p:sldId id="284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  <p15:guide id="3" orient="horz" pos="7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7AF842-0006-4DC9-A356-D3391247989F}" v="3" dt="2026-09-04T06:37:19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9" d="100"/>
          <a:sy n="19" d="100"/>
        </p:scale>
        <p:origin x="1288" y="104"/>
      </p:cViewPr>
      <p:guideLst>
        <p:guide orient="horz" pos="7176"/>
        <p:guide pos="10104"/>
        <p:guide orient="horz" pos="72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7:44:01.847" v="9788" actId="1037"/>
      <pc:docMkLst>
        <pc:docMk/>
      </pc:docMkLst>
      <pc:sldChg chg="modSp del mod">
        <pc:chgData name="Inyoung OH" userId="dd04d54c897460e9" providerId="LiveId" clId="{5CD25753-A126-4772-89A0-37C453BD2BFB}" dt="2026-09-03T06:15:10.965" v="9362" actId="2696"/>
        <pc:sldMkLst>
          <pc:docMk/>
          <pc:sldMk cId="3663143732" sldId="282"/>
        </pc:sldMkLst>
      </pc:sldChg>
      <pc:sldChg chg="addSp delSp modSp del mod">
        <pc:chgData name="Inyoung OH" userId="dd04d54c897460e9" providerId="LiveId" clId="{5CD25753-A126-4772-89A0-37C453BD2BFB}" dt="2026-09-03T06:15:10.965" v="9362" actId="2696"/>
        <pc:sldMkLst>
          <pc:docMk/>
          <pc:sldMk cId="3008568820" sldId="283"/>
        </pc:sldMkLst>
      </pc:sldChg>
      <pc:sldChg chg="addSp delSp modSp add mod">
        <pc:chgData name="Inyoung OH" userId="dd04d54c897460e9" providerId="LiveId" clId="{5CD25753-A126-4772-89A0-37C453BD2BFB}" dt="2026-09-04T07:37:16.327" v="9546" actId="1035"/>
        <pc:sldMkLst>
          <pc:docMk/>
          <pc:sldMk cId="2471964999" sldId="284"/>
        </pc:sldMkLst>
        <pc:spChg chg="del">
          <ac:chgData name="Inyoung OH" userId="dd04d54c897460e9" providerId="LiveId" clId="{5CD25753-A126-4772-89A0-37C453BD2BFB}" dt="2026-09-03T11:10:46.290" v="9365" actId="478"/>
          <ac:spMkLst>
            <pc:docMk/>
            <pc:sldMk cId="2471964999" sldId="284"/>
            <ac:spMk id="3" creationId="{01B0A682-86AF-410C-6832-E863744C2634}"/>
          </ac:spMkLst>
        </pc:spChg>
        <pc:spChg chg="add">
          <ac:chgData name="Inyoung OH" userId="dd04d54c897460e9" providerId="LiveId" clId="{5CD25753-A126-4772-89A0-37C453BD2BFB}" dt="2026-09-03T11:10:47.315" v="9366" actId="22"/>
          <ac:spMkLst>
            <pc:docMk/>
            <pc:sldMk cId="2471964999" sldId="284"/>
            <ac:spMk id="4" creationId="{9A0261B8-822B-577C-2271-0AA9E97490DF}"/>
          </ac:spMkLst>
        </pc:spChg>
        <pc:picChg chg="add mod modCrop">
          <ac:chgData name="Inyoung OH" userId="dd04d54c897460e9" providerId="LiveId" clId="{5CD25753-A126-4772-89A0-37C453BD2BFB}" dt="2026-09-04T07:37:16.327" v="9546" actId="1035"/>
          <ac:picMkLst>
            <pc:docMk/>
            <pc:sldMk cId="2471964999" sldId="284"/>
            <ac:picMk id="3" creationId="{2985C9FB-8D10-E8C7-F644-6C14200CF01E}"/>
          </ac:picMkLst>
        </pc:picChg>
      </pc:sldChg>
      <pc:sldChg chg="addSp delSp modSp del mod">
        <pc:chgData name="Inyoung OH" userId="dd04d54c897460e9" providerId="LiveId" clId="{5CD25753-A126-4772-89A0-37C453BD2BFB}" dt="2026-09-03T06:15:10.965" v="9362" actId="2696"/>
        <pc:sldMkLst>
          <pc:docMk/>
          <pc:sldMk cId="3176049386" sldId="284"/>
        </pc:sldMkLst>
      </pc:sldChg>
      <pc:sldChg chg="addSp delSp modSp mod">
        <pc:chgData name="Inyoung OH" userId="dd04d54c897460e9" providerId="LiveId" clId="{5CD25753-A126-4772-89A0-37C453BD2BFB}" dt="2026-09-01T10:43:50.772" v="7091" actId="1036"/>
        <pc:sldMkLst>
          <pc:docMk/>
          <pc:sldMk cId="3076873757" sldId="285"/>
        </pc:sldMkLst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2" creationId="{343C4EA8-6C04-30F9-06D5-DA324DD2B5B0}"/>
          </ac:spMkLst>
        </pc:spChg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19" creationId="{A26DAEEC-75D5-E7C1-3E58-6BE4B646B77B}"/>
          </ac:spMkLst>
        </pc:spChg>
        <pc:spChg chg="mod">
          <ac:chgData name="Inyoung OH" userId="dd04d54c897460e9" providerId="LiveId" clId="{5CD25753-A126-4772-89A0-37C453BD2BFB}" dt="2026-09-01T08:44:16.451" v="5954" actId="1035"/>
          <ac:spMkLst>
            <pc:docMk/>
            <pc:sldMk cId="3076873757" sldId="285"/>
            <ac:spMk id="20" creationId="{DB5EEA34-A49F-7864-E62F-A59C2A545E32}"/>
          </ac:spMkLst>
        </pc:spChg>
        <pc:spChg chg="mod">
          <ac:chgData name="Inyoung OH" userId="dd04d54c897460e9" providerId="LiveId" clId="{5CD25753-A126-4772-89A0-37C453BD2BFB}" dt="2026-09-01T08:45:27.781" v="6025" actId="1036"/>
          <ac:spMkLst>
            <pc:docMk/>
            <pc:sldMk cId="3076873757" sldId="285"/>
            <ac:spMk id="21" creationId="{3DC5D636-8200-05A2-C294-1BE2E11AE732}"/>
          </ac:spMkLst>
        </pc:spChg>
        <pc:spChg chg="mod">
          <ac:chgData name="Inyoung OH" userId="dd04d54c897460e9" providerId="LiveId" clId="{5CD25753-A126-4772-89A0-37C453BD2BFB}" dt="2026-09-01T08:45:36.778" v="6027" actId="1036"/>
          <ac:spMkLst>
            <pc:docMk/>
            <pc:sldMk cId="3076873757" sldId="285"/>
            <ac:spMk id="22" creationId="{AD2F2CA7-F8DA-FC5E-2D46-3C237C99F41A}"/>
          </ac:spMkLst>
        </pc:spChg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23" creationId="{9D8DFAA8-7CB7-10E8-4E38-9D2C20DB19F0}"/>
          </ac:spMkLst>
        </pc:spChg>
        <pc:spChg chg="mod">
          <ac:chgData name="Inyoung OH" userId="dd04d54c897460e9" providerId="LiveId" clId="{5CD25753-A126-4772-89A0-37C453BD2BFB}" dt="2026-09-01T08:43:56.996" v="5929" actId="1038"/>
          <ac:spMkLst>
            <pc:docMk/>
            <pc:sldMk cId="3076873757" sldId="285"/>
            <ac:spMk id="24" creationId="{33E1491D-981B-BD70-97A5-CB9B7F9F2661}"/>
          </ac:spMkLst>
        </pc:spChg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25" creationId="{EF8B816F-5ABE-6278-855C-8328996EA195}"/>
          </ac:spMkLst>
        </pc:spChg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26" creationId="{EF19E76C-1EA4-FD03-B551-B0BD5EA1345C}"/>
          </ac:spMkLst>
        </pc:spChg>
        <pc:spChg chg="mod">
          <ac:chgData name="Inyoung OH" userId="dd04d54c897460e9" providerId="LiveId" clId="{5CD25753-A126-4772-89A0-37C453BD2BFB}" dt="2026-09-01T08:45:54.225" v="6040" actId="1038"/>
          <ac:spMkLst>
            <pc:docMk/>
            <pc:sldMk cId="3076873757" sldId="285"/>
            <ac:spMk id="27" creationId="{6EF16A0D-EF54-E6AE-B0A6-37543220E4FC}"/>
          </ac:spMkLst>
        </pc:spChg>
        <pc:spChg chg="mod">
          <ac:chgData name="Inyoung OH" userId="dd04d54c897460e9" providerId="LiveId" clId="{5CD25753-A126-4772-89A0-37C453BD2BFB}" dt="2026-09-01T08:42:49.856" v="5850" actId="1038"/>
          <ac:spMkLst>
            <pc:docMk/>
            <pc:sldMk cId="3076873757" sldId="285"/>
            <ac:spMk id="28" creationId="{F135A864-9EAC-06A7-DE33-9FE530C0A24A}"/>
          </ac:spMkLst>
        </pc:spChg>
        <pc:spChg chg="mod">
          <ac:chgData name="Inyoung OH" userId="dd04d54c897460e9" providerId="LiveId" clId="{5CD25753-A126-4772-89A0-37C453BD2BFB}" dt="2026-09-01T08:52:13.560" v="6512" actId="1035"/>
          <ac:spMkLst>
            <pc:docMk/>
            <pc:sldMk cId="3076873757" sldId="285"/>
            <ac:spMk id="31" creationId="{FF6E77FC-40A3-223F-09D7-C871B97A9D0A}"/>
          </ac:spMkLst>
        </pc:spChg>
        <pc:spChg chg="mod">
          <ac:chgData name="Inyoung OH" userId="dd04d54c897460e9" providerId="LiveId" clId="{5CD25753-A126-4772-89A0-37C453BD2BFB}" dt="2026-09-01T08:45:20.885" v="6003" actId="1038"/>
          <ac:spMkLst>
            <pc:docMk/>
            <pc:sldMk cId="3076873757" sldId="285"/>
            <ac:spMk id="32" creationId="{4658B36C-B988-313E-611C-F3D25F937DA9}"/>
          </ac:spMkLst>
        </pc:spChg>
        <pc:spChg chg="mod">
          <ac:chgData name="Inyoung OH" userId="dd04d54c897460e9" providerId="LiveId" clId="{5CD25753-A126-4772-89A0-37C453BD2BFB}" dt="2026-09-01T08:54:45.399" v="6810" actId="1035"/>
          <ac:spMkLst>
            <pc:docMk/>
            <pc:sldMk cId="3076873757" sldId="285"/>
            <ac:spMk id="35" creationId="{304825D6-EBB9-C745-A142-4F1B72EC56ED}"/>
          </ac:spMkLst>
        </pc:spChg>
        <pc:spChg chg="mod">
          <ac:chgData name="Inyoung OH" userId="dd04d54c897460e9" providerId="LiveId" clId="{5CD25753-A126-4772-89A0-37C453BD2BFB}" dt="2026-09-01T10:42:48.900" v="6966" actId="1037"/>
          <ac:spMkLst>
            <pc:docMk/>
            <pc:sldMk cId="3076873757" sldId="285"/>
            <ac:spMk id="36" creationId="{C604FB18-84B0-AF39-748C-8901BFD6A5B1}"/>
          </ac:spMkLst>
        </pc:spChg>
        <pc:spChg chg="mod">
          <ac:chgData name="Inyoung OH" userId="dd04d54c897460e9" providerId="LiveId" clId="{5CD25753-A126-4772-89A0-37C453BD2BFB}" dt="2026-09-01T10:43:50.772" v="7091" actId="1036"/>
          <ac:spMkLst>
            <pc:docMk/>
            <pc:sldMk cId="3076873757" sldId="285"/>
            <ac:spMk id="38" creationId="{CBAF2C53-394A-FCD3-6370-AC637020E6E3}"/>
          </ac:spMkLst>
        </pc:spChg>
        <pc:picChg chg="mod">
          <ac:chgData name="Inyoung OH" userId="dd04d54c897460e9" providerId="LiveId" clId="{5CD25753-A126-4772-89A0-37C453BD2BFB}" dt="2026-09-01T08:41:43.251" v="5749" actId="1038"/>
          <ac:picMkLst>
            <pc:docMk/>
            <pc:sldMk cId="3076873757" sldId="285"/>
            <ac:picMk id="4" creationId="{90EDC064-380C-F674-26E2-FDEC3B04A3D5}"/>
          </ac:picMkLst>
        </pc:picChg>
        <pc:picChg chg="mod">
          <ac:chgData name="Inyoung OH" userId="dd04d54c897460e9" providerId="LiveId" clId="{5CD25753-A126-4772-89A0-37C453BD2BFB}" dt="2026-09-01T08:28:52.528" v="4718" actId="1038"/>
          <ac:picMkLst>
            <pc:docMk/>
            <pc:sldMk cId="3076873757" sldId="285"/>
            <ac:picMk id="6" creationId="{4B392256-7D08-FA37-7626-7DECDE50B59A}"/>
          </ac:picMkLst>
        </pc:picChg>
        <pc:picChg chg="mod">
          <ac:chgData name="Inyoung OH" userId="dd04d54c897460e9" providerId="LiveId" clId="{5CD25753-A126-4772-89A0-37C453BD2BFB}" dt="2026-09-01T08:28:00.856" v="4591" actId="1035"/>
          <ac:picMkLst>
            <pc:docMk/>
            <pc:sldMk cId="3076873757" sldId="285"/>
            <ac:picMk id="7" creationId="{6C918244-B55E-669B-E53C-9D8B8DC3911F}"/>
          </ac:picMkLst>
        </pc:picChg>
        <pc:picChg chg="mod">
          <ac:chgData name="Inyoung OH" userId="dd04d54c897460e9" providerId="LiveId" clId="{5CD25753-A126-4772-89A0-37C453BD2BFB}" dt="2026-09-01T08:26:30.985" v="4413" actId="1036"/>
          <ac:picMkLst>
            <pc:docMk/>
            <pc:sldMk cId="3076873757" sldId="285"/>
            <ac:picMk id="8" creationId="{46768725-37D7-BCF2-1E6A-E0C597A7F1E3}"/>
          </ac:picMkLst>
        </pc:picChg>
        <pc:picChg chg="mod">
          <ac:chgData name="Inyoung OH" userId="dd04d54c897460e9" providerId="LiveId" clId="{5CD25753-A126-4772-89A0-37C453BD2BFB}" dt="2026-09-01T08:29:45.219" v="4785" actId="1035"/>
          <ac:picMkLst>
            <pc:docMk/>
            <pc:sldMk cId="3076873757" sldId="285"/>
            <ac:picMk id="9" creationId="{B01AA69E-614C-A4ED-0E85-66B747B08043}"/>
          </ac:picMkLst>
        </pc:picChg>
        <pc:picChg chg="mod">
          <ac:chgData name="Inyoung OH" userId="dd04d54c897460e9" providerId="LiveId" clId="{5CD25753-A126-4772-89A0-37C453BD2BFB}" dt="2026-09-01T08:28:37.232" v="4675" actId="1038"/>
          <ac:picMkLst>
            <pc:docMk/>
            <pc:sldMk cId="3076873757" sldId="285"/>
            <ac:picMk id="10" creationId="{C8B6FA46-69E4-608D-0852-7D29A50B2375}"/>
          </ac:picMkLst>
        </pc:picChg>
        <pc:picChg chg="mod">
          <ac:chgData name="Inyoung OH" userId="dd04d54c897460e9" providerId="LiveId" clId="{5CD25753-A126-4772-89A0-37C453BD2BFB}" dt="2026-09-01T08:27:43.276" v="4550" actId="1037"/>
          <ac:picMkLst>
            <pc:docMk/>
            <pc:sldMk cId="3076873757" sldId="285"/>
            <ac:picMk id="11" creationId="{25CA4B1F-D188-B70E-3961-FFAA9F30CFE0}"/>
          </ac:picMkLst>
        </pc:picChg>
        <pc:picChg chg="mod">
          <ac:chgData name="Inyoung OH" userId="dd04d54c897460e9" providerId="LiveId" clId="{5CD25753-A126-4772-89A0-37C453BD2BFB}" dt="2026-09-01T08:26:49.317" v="4443" actId="1038"/>
          <ac:picMkLst>
            <pc:docMk/>
            <pc:sldMk cId="3076873757" sldId="285"/>
            <ac:picMk id="12" creationId="{5A658005-FEC8-D983-9A18-CB88F9D5DAAE}"/>
          </ac:picMkLst>
        </pc:picChg>
        <pc:picChg chg="mod">
          <ac:chgData name="Inyoung OH" userId="dd04d54c897460e9" providerId="LiveId" clId="{5CD25753-A126-4772-89A0-37C453BD2BFB}" dt="2026-09-01T08:25:44.261" v="4338" actId="1037"/>
          <ac:picMkLst>
            <pc:docMk/>
            <pc:sldMk cId="3076873757" sldId="285"/>
            <ac:picMk id="13" creationId="{652FCFD0-9C52-F8F6-EBC9-0EA2D7830AFC}"/>
          </ac:picMkLst>
        </pc:picChg>
        <pc:picChg chg="mod">
          <ac:chgData name="Inyoung OH" userId="dd04d54c897460e9" providerId="LiveId" clId="{5CD25753-A126-4772-89A0-37C453BD2BFB}" dt="2026-09-01T08:42:39.887" v="5808" actId="1036"/>
          <ac:picMkLst>
            <pc:docMk/>
            <pc:sldMk cId="3076873757" sldId="285"/>
            <ac:picMk id="14" creationId="{1042B2F3-CBA7-2F76-0086-B765ABE1D7EF}"/>
          </ac:picMkLst>
        </pc:picChg>
        <pc:picChg chg="mod">
          <ac:chgData name="Inyoung OH" userId="dd04d54c897460e9" providerId="LiveId" clId="{5CD25753-A126-4772-89A0-37C453BD2BFB}" dt="2026-09-01T08:42:39.887" v="5808" actId="1036"/>
          <ac:picMkLst>
            <pc:docMk/>
            <pc:sldMk cId="3076873757" sldId="285"/>
            <ac:picMk id="15" creationId="{5ACBC651-ACB3-AF9E-FA00-CD620FCB37D1}"/>
          </ac:picMkLst>
        </pc:picChg>
        <pc:picChg chg="mod">
          <ac:chgData name="Inyoung OH" userId="dd04d54c897460e9" providerId="LiveId" clId="{5CD25753-A126-4772-89A0-37C453BD2BFB}" dt="2026-09-01T08:42:39.887" v="5808" actId="1036"/>
          <ac:picMkLst>
            <pc:docMk/>
            <pc:sldMk cId="3076873757" sldId="285"/>
            <ac:picMk id="16" creationId="{08232B90-DD1C-1DD5-DC02-5F0F76B968E9}"/>
          </ac:picMkLst>
        </pc:picChg>
        <pc:picChg chg="mod">
          <ac:chgData name="Inyoung OH" userId="dd04d54c897460e9" providerId="LiveId" clId="{5CD25753-A126-4772-89A0-37C453BD2BFB}" dt="2026-09-01T08:42:39.887" v="5808" actId="1036"/>
          <ac:picMkLst>
            <pc:docMk/>
            <pc:sldMk cId="3076873757" sldId="285"/>
            <ac:picMk id="17" creationId="{39A4EB40-3DC4-D208-1F51-1533FD794F04}"/>
          </ac:picMkLst>
        </pc:picChg>
        <pc:picChg chg="mod">
          <ac:chgData name="Inyoung OH" userId="dd04d54c897460e9" providerId="LiveId" clId="{5CD25753-A126-4772-89A0-37C453BD2BFB}" dt="2026-09-01T08:42:39.887" v="5808" actId="1036"/>
          <ac:picMkLst>
            <pc:docMk/>
            <pc:sldMk cId="3076873757" sldId="285"/>
            <ac:picMk id="18" creationId="{1821D07F-B44C-FDE0-E73A-24E7899EEE24}"/>
          </ac:picMkLst>
        </pc:picChg>
        <pc:picChg chg="mod">
          <ac:chgData name="Inyoung OH" userId="dd04d54c897460e9" providerId="LiveId" clId="{5CD25753-A126-4772-89A0-37C453BD2BFB}" dt="2026-09-01T08:44:31.437" v="5959" actId="692"/>
          <ac:picMkLst>
            <pc:docMk/>
            <pc:sldMk cId="3076873757" sldId="285"/>
            <ac:picMk id="29" creationId="{EF565695-5260-B7C3-7967-9211652C95F8}"/>
          </ac:picMkLst>
        </pc:picChg>
        <pc:picChg chg="mod">
          <ac:chgData name="Inyoung OH" userId="dd04d54c897460e9" providerId="LiveId" clId="{5CD25753-A126-4772-89A0-37C453BD2BFB}" dt="2026-09-01T08:25:14.877" v="4286" actId="1035"/>
          <ac:picMkLst>
            <pc:docMk/>
            <pc:sldMk cId="3076873757" sldId="285"/>
            <ac:picMk id="30" creationId="{4929918D-2544-A136-0A0E-B5FF69C54B0A}"/>
          </ac:picMkLst>
        </pc:picChg>
        <pc:picChg chg="mod">
          <ac:chgData name="Inyoung OH" userId="dd04d54c897460e9" providerId="LiveId" clId="{5CD25753-A126-4772-89A0-37C453BD2BFB}" dt="2026-09-01T08:46:13.003" v="6041" actId="1036"/>
          <ac:picMkLst>
            <pc:docMk/>
            <pc:sldMk cId="3076873757" sldId="285"/>
            <ac:picMk id="33" creationId="{4462F7BA-9D22-91C8-4A55-1EB21D474077}"/>
          </ac:picMkLst>
        </pc:picChg>
        <pc:picChg chg="mod">
          <ac:chgData name="Inyoung OH" userId="dd04d54c897460e9" providerId="LiveId" clId="{5CD25753-A126-4772-89A0-37C453BD2BFB}" dt="2026-09-01T08:44:43.665" v="5972" actId="692"/>
          <ac:picMkLst>
            <pc:docMk/>
            <pc:sldMk cId="3076873757" sldId="285"/>
            <ac:picMk id="34" creationId="{D3057F69-B5FC-EAAB-2C4B-FDD0CD8CC9A0}"/>
          </ac:picMkLst>
        </pc:picChg>
        <pc:picChg chg="mod">
          <ac:chgData name="Inyoung OH" userId="dd04d54c897460e9" providerId="LiveId" clId="{5CD25753-A126-4772-89A0-37C453BD2BFB}" dt="2026-09-01T08:44:47.310" v="5977" actId="692"/>
          <ac:picMkLst>
            <pc:docMk/>
            <pc:sldMk cId="3076873757" sldId="285"/>
            <ac:picMk id="37" creationId="{B6AC3C0A-24A4-D51D-1B35-0256D61DC1BB}"/>
          </ac:picMkLst>
        </pc:picChg>
        <pc:picChg chg="add mod modCrop">
          <ac:chgData name="Inyoung OH" userId="dd04d54c897460e9" providerId="LiveId" clId="{5CD25753-A126-4772-89A0-37C453BD2BFB}" dt="2026-09-01T08:43:38.123" v="5894" actId="1035"/>
          <ac:picMkLst>
            <pc:docMk/>
            <pc:sldMk cId="3076873757" sldId="285"/>
            <ac:picMk id="40" creationId="{4945D4F5-20EB-02BC-52C4-B2E8D2E665D4}"/>
          </ac:picMkLst>
        </pc:picChg>
      </pc:sldChg>
      <pc:sldChg chg="addSp delSp modSp del mod">
        <pc:chgData name="Inyoung OH" userId="dd04d54c897460e9" providerId="LiveId" clId="{5CD25753-A126-4772-89A0-37C453BD2BFB}" dt="2026-09-03T06:15:17.296" v="9363" actId="2696"/>
        <pc:sldMkLst>
          <pc:docMk/>
          <pc:sldMk cId="1442088556" sldId="286"/>
        </pc:sldMkLst>
      </pc:sldChg>
      <pc:sldChg chg="addSp delSp modSp add mod">
        <pc:chgData name="Inyoung OH" userId="dd04d54c897460e9" providerId="LiveId" clId="{5CD25753-A126-4772-89A0-37C453BD2BFB}" dt="2026-09-04T07:37:53.602" v="9574" actId="1035"/>
        <pc:sldMkLst>
          <pc:docMk/>
          <pc:sldMk cId="2057252694" sldId="286"/>
        </pc:sldMkLst>
        <pc:spChg chg="del">
          <ac:chgData name="Inyoung OH" userId="dd04d54c897460e9" providerId="LiveId" clId="{5CD25753-A126-4772-89A0-37C453BD2BFB}" dt="2026-09-03T11:10:49.732" v="9367" actId="478"/>
          <ac:spMkLst>
            <pc:docMk/>
            <pc:sldMk cId="2057252694" sldId="286"/>
            <ac:spMk id="4" creationId="{113A67A1-B346-6D71-D631-024DF667738F}"/>
          </ac:spMkLst>
        </pc:spChg>
        <pc:spChg chg="add">
          <ac:chgData name="Inyoung OH" userId="dd04d54c897460e9" providerId="LiveId" clId="{5CD25753-A126-4772-89A0-37C453BD2BFB}" dt="2026-09-03T11:10:50.835" v="9368" actId="22"/>
          <ac:spMkLst>
            <pc:docMk/>
            <pc:sldMk cId="2057252694" sldId="286"/>
            <ac:spMk id="5" creationId="{314F6AC5-9BEB-E3B0-4702-959BF985A44F}"/>
          </ac:spMkLst>
        </pc:spChg>
        <pc:picChg chg="add mod modCrop">
          <ac:chgData name="Inyoung OH" userId="dd04d54c897460e9" providerId="LiveId" clId="{5CD25753-A126-4772-89A0-37C453BD2BFB}" dt="2026-09-04T07:37:53.602" v="9574" actId="1035"/>
          <ac:picMkLst>
            <pc:docMk/>
            <pc:sldMk cId="2057252694" sldId="286"/>
            <ac:picMk id="4" creationId="{51923D89-1361-4F41-C640-E9FF6D4887CD}"/>
          </ac:picMkLst>
        </pc:picChg>
      </pc:sldChg>
      <pc:sldChg chg="addSp delSp modSp add mod">
        <pc:chgData name="Inyoung OH" userId="dd04d54c897460e9" providerId="LiveId" clId="{5CD25753-A126-4772-89A0-37C453BD2BFB}" dt="2026-09-04T07:38:20.110" v="9586" actId="1037"/>
        <pc:sldMkLst>
          <pc:docMk/>
          <pc:sldMk cId="1887227191" sldId="287"/>
        </pc:sldMkLst>
        <pc:spChg chg="del">
          <ac:chgData name="Inyoung OH" userId="dd04d54c897460e9" providerId="LiveId" clId="{5CD25753-A126-4772-89A0-37C453BD2BFB}" dt="2026-09-03T11:10:54.258" v="9369" actId="478"/>
          <ac:spMkLst>
            <pc:docMk/>
            <pc:sldMk cId="1887227191" sldId="287"/>
            <ac:spMk id="3" creationId="{5E4145D6-F98D-0EFC-1053-6D33FF9E6214}"/>
          </ac:spMkLst>
        </pc:spChg>
        <pc:spChg chg="add">
          <ac:chgData name="Inyoung OH" userId="dd04d54c897460e9" providerId="LiveId" clId="{5CD25753-A126-4772-89A0-37C453BD2BFB}" dt="2026-09-03T11:10:55.345" v="9370" actId="22"/>
          <ac:spMkLst>
            <pc:docMk/>
            <pc:sldMk cId="1887227191" sldId="287"/>
            <ac:spMk id="5" creationId="{B3CCD77C-8CAE-DFB8-62D2-AB04F6DD68C4}"/>
          </ac:spMkLst>
        </pc:spChg>
        <pc:picChg chg="add mod modCrop">
          <ac:chgData name="Inyoung OH" userId="dd04d54c897460e9" providerId="LiveId" clId="{5CD25753-A126-4772-89A0-37C453BD2BFB}" dt="2026-09-04T07:38:20.110" v="9586" actId="1037"/>
          <ac:picMkLst>
            <pc:docMk/>
            <pc:sldMk cId="1887227191" sldId="287"/>
            <ac:picMk id="3" creationId="{DC1193CB-2289-FB6E-AA49-1C2257A22690}"/>
          </ac:picMkLst>
        </pc:picChg>
      </pc:sldChg>
      <pc:sldChg chg="modSp del mod">
        <pc:chgData name="Inyoung OH" userId="dd04d54c897460e9" providerId="LiveId" clId="{5CD25753-A126-4772-89A0-37C453BD2BFB}" dt="2026-09-03T06:15:17.296" v="9363" actId="2696"/>
        <pc:sldMkLst>
          <pc:docMk/>
          <pc:sldMk cId="4232309069" sldId="287"/>
        </pc:sldMkLst>
      </pc:sldChg>
      <pc:sldChg chg="addSp delSp modSp add mod">
        <pc:chgData name="Inyoung OH" userId="dd04d54c897460e9" providerId="LiveId" clId="{5CD25753-A126-4772-89A0-37C453BD2BFB}" dt="2026-09-04T07:38:49.428" v="9608" actId="1035"/>
        <pc:sldMkLst>
          <pc:docMk/>
          <pc:sldMk cId="3554122847" sldId="288"/>
        </pc:sldMkLst>
        <pc:spChg chg="del">
          <ac:chgData name="Inyoung OH" userId="dd04d54c897460e9" providerId="LiveId" clId="{5CD25753-A126-4772-89A0-37C453BD2BFB}" dt="2026-09-04T07:30:44.469" v="9490" actId="478"/>
          <ac:spMkLst>
            <pc:docMk/>
            <pc:sldMk cId="3554122847" sldId="288"/>
            <ac:spMk id="3" creationId="{162025D4-D2B1-72CD-B100-D37B7E5FB8F8}"/>
          </ac:spMkLst>
        </pc:spChg>
        <pc:spChg chg="del">
          <ac:chgData name="Inyoung OH" userId="dd04d54c897460e9" providerId="LiveId" clId="{5CD25753-A126-4772-89A0-37C453BD2BFB}" dt="2026-09-03T11:10:57.765" v="9371" actId="478"/>
          <ac:spMkLst>
            <pc:docMk/>
            <pc:sldMk cId="3554122847" sldId="288"/>
            <ac:spMk id="4" creationId="{80BFC5DC-28A5-EBF2-35B5-86C5CBCA8BEB}"/>
          </ac:spMkLst>
        </pc:spChg>
        <pc:spChg chg="add">
          <ac:chgData name="Inyoung OH" userId="dd04d54c897460e9" providerId="LiveId" clId="{5CD25753-A126-4772-89A0-37C453BD2BFB}" dt="2026-09-04T07:30:44.932" v="9491" actId="22"/>
          <ac:spMkLst>
            <pc:docMk/>
            <pc:sldMk cId="3554122847" sldId="288"/>
            <ac:spMk id="4" creationId="{E796E99E-738B-7C23-C49B-EEBE8657BA0A}"/>
          </ac:spMkLst>
        </pc:spChg>
        <pc:spChg chg="add">
          <ac:chgData name="Inyoung OH" userId="dd04d54c897460e9" providerId="LiveId" clId="{5CD25753-A126-4772-89A0-37C453BD2BFB}" dt="2026-09-03T11:10:58.869" v="9372" actId="22"/>
          <ac:spMkLst>
            <pc:docMk/>
            <pc:sldMk cId="3554122847" sldId="288"/>
            <ac:spMk id="5" creationId="{A6B3A461-8417-CBB5-81A6-5F8C8B51673E}"/>
          </ac:spMkLst>
        </pc:spChg>
        <pc:picChg chg="add mod modCrop">
          <ac:chgData name="Inyoung OH" userId="dd04d54c897460e9" providerId="LiveId" clId="{5CD25753-A126-4772-89A0-37C453BD2BFB}" dt="2026-09-04T07:38:49.428" v="9608" actId="1035"/>
          <ac:picMkLst>
            <pc:docMk/>
            <pc:sldMk cId="3554122847" sldId="288"/>
            <ac:picMk id="7" creationId="{6D871379-C7AA-8B2E-F7AF-678FD1BF6E96}"/>
          </ac:picMkLst>
        </pc:picChg>
      </pc:sldChg>
      <pc:sldChg chg="modSp del mod">
        <pc:chgData name="Inyoung OH" userId="dd04d54c897460e9" providerId="LiveId" clId="{5CD25753-A126-4772-89A0-37C453BD2BFB}" dt="2026-09-03T06:15:17.296" v="9363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15:17.296" v="9363" actId="2696"/>
        <pc:sldMkLst>
          <pc:docMk/>
          <pc:sldMk cId="1479051484" sldId="289"/>
        </pc:sldMkLst>
      </pc:sldChg>
      <pc:sldChg chg="addSp delSp modSp add mod">
        <pc:chgData name="Inyoung OH" userId="dd04d54c897460e9" providerId="LiveId" clId="{5CD25753-A126-4772-89A0-37C453BD2BFB}" dt="2026-09-04T07:39:24.384" v="9623" actId="1035"/>
        <pc:sldMkLst>
          <pc:docMk/>
          <pc:sldMk cId="1715015151" sldId="289"/>
        </pc:sldMkLst>
        <pc:spChg chg="del">
          <ac:chgData name="Inyoung OH" userId="dd04d54c897460e9" providerId="LiveId" clId="{5CD25753-A126-4772-89A0-37C453BD2BFB}" dt="2026-09-03T11:11:01.651" v="9373" actId="478"/>
          <ac:spMkLst>
            <pc:docMk/>
            <pc:sldMk cId="1715015151" sldId="289"/>
            <ac:spMk id="3" creationId="{56D35141-5074-059B-4D1F-7DE45241A812}"/>
          </ac:spMkLst>
        </pc:spChg>
        <pc:spChg chg="del">
          <ac:chgData name="Inyoung OH" userId="dd04d54c897460e9" providerId="LiveId" clId="{5CD25753-A126-4772-89A0-37C453BD2BFB}" dt="2026-09-03T11:11:13.914" v="9375" actId="478"/>
          <ac:spMkLst>
            <pc:docMk/>
            <pc:sldMk cId="1715015151" sldId="289"/>
            <ac:spMk id="4" creationId="{A16B8DF3-D9B8-4A94-4105-DE4D4ABDA052}"/>
          </ac:spMkLst>
        </pc:spChg>
        <pc:spChg chg="add">
          <ac:chgData name="Inyoung OH" userId="dd04d54c897460e9" providerId="LiveId" clId="{5CD25753-A126-4772-89A0-37C453BD2BFB}" dt="2026-09-03T11:11:02.902" v="9374" actId="22"/>
          <ac:spMkLst>
            <pc:docMk/>
            <pc:sldMk cId="1715015151" sldId="289"/>
            <ac:spMk id="5" creationId="{EC291274-1DCB-3D40-FEAE-D40D17910124}"/>
          </ac:spMkLst>
        </pc:spChg>
        <pc:spChg chg="add mod">
          <ac:chgData name="Inyoung OH" userId="dd04d54c897460e9" providerId="LiveId" clId="{5CD25753-A126-4772-89A0-37C453BD2BFB}" dt="2026-09-03T11:11:23.551" v="9462" actId="1036"/>
          <ac:spMkLst>
            <pc:docMk/>
            <pc:sldMk cId="1715015151" sldId="289"/>
            <ac:spMk id="7" creationId="{C3DFCC43-88E5-82EE-9CC5-844CC20F5557}"/>
          </ac:spMkLst>
        </pc:spChg>
        <pc:picChg chg="add mod modCrop">
          <ac:chgData name="Inyoung OH" userId="dd04d54c897460e9" providerId="LiveId" clId="{5CD25753-A126-4772-89A0-37C453BD2BFB}" dt="2026-09-04T07:39:24.384" v="9623" actId="1035"/>
          <ac:picMkLst>
            <pc:docMk/>
            <pc:sldMk cId="1715015151" sldId="289"/>
            <ac:picMk id="3" creationId="{4D3D0603-729F-B1B5-FEE9-C2AF2E808A83}"/>
          </ac:picMkLst>
        </pc:picChg>
      </pc:sldChg>
      <pc:sldChg chg="addSp delSp modSp del mod">
        <pc:chgData name="Inyoung OH" userId="dd04d54c897460e9" providerId="LiveId" clId="{5CD25753-A126-4772-89A0-37C453BD2BFB}" dt="2026-09-03T06:15:17.296" v="9363" actId="2696"/>
        <pc:sldMkLst>
          <pc:docMk/>
          <pc:sldMk cId="315978187" sldId="290"/>
        </pc:sldMkLst>
      </pc:sldChg>
      <pc:sldChg chg="addSp modSp add mod">
        <pc:chgData name="Inyoung OH" userId="dd04d54c897460e9" providerId="LiveId" clId="{5CD25753-A126-4772-89A0-37C453BD2BFB}" dt="2026-09-04T07:39:45.805" v="9634" actId="1037"/>
        <pc:sldMkLst>
          <pc:docMk/>
          <pc:sldMk cId="2916569927" sldId="290"/>
        </pc:sldMkLst>
        <pc:spChg chg="mod">
          <ac:chgData name="Inyoung OH" userId="dd04d54c897460e9" providerId="LiveId" clId="{5CD25753-A126-4772-89A0-37C453BD2BFB}" dt="2026-09-04T06:36:56.871" v="9465" actId="20577"/>
          <ac:spMkLst>
            <pc:docMk/>
            <pc:sldMk cId="2916569927" sldId="290"/>
            <ac:spMk id="7" creationId="{54262A96-5024-EF87-A5B6-CF285E958DF0}"/>
          </ac:spMkLst>
        </pc:spChg>
        <pc:picChg chg="add mod modCrop">
          <ac:chgData name="Inyoung OH" userId="dd04d54c897460e9" providerId="LiveId" clId="{5CD25753-A126-4772-89A0-37C453BD2BFB}" dt="2026-09-04T07:39:45.805" v="9634" actId="1037"/>
          <ac:picMkLst>
            <pc:docMk/>
            <pc:sldMk cId="2916569927" sldId="290"/>
            <ac:picMk id="3" creationId="{6E438F0C-B3D7-9719-7A54-85CCAA3A9DB1}"/>
          </ac:picMkLst>
        </pc:picChg>
      </pc:sldChg>
      <pc:sldChg chg="modSp del mod">
        <pc:chgData name="Inyoung OH" userId="dd04d54c897460e9" providerId="LiveId" clId="{5CD25753-A126-4772-89A0-37C453BD2BFB}" dt="2026-09-03T06:15:17.296" v="9363" actId="2696"/>
        <pc:sldMkLst>
          <pc:docMk/>
          <pc:sldMk cId="1621109409" sldId="291"/>
        </pc:sldMkLst>
      </pc:sldChg>
      <pc:sldChg chg="addSp modSp add mod">
        <pc:chgData name="Inyoung OH" userId="dd04d54c897460e9" providerId="LiveId" clId="{5CD25753-A126-4772-89A0-37C453BD2BFB}" dt="2026-09-04T07:40:26.781" v="9671" actId="1035"/>
        <pc:sldMkLst>
          <pc:docMk/>
          <pc:sldMk cId="3857800545" sldId="291"/>
        </pc:sldMkLst>
        <pc:spChg chg="mod">
          <ac:chgData name="Inyoung OH" userId="dd04d54c897460e9" providerId="LiveId" clId="{5CD25753-A126-4772-89A0-37C453BD2BFB}" dt="2026-09-04T06:37:02.083" v="9467" actId="20577"/>
          <ac:spMkLst>
            <pc:docMk/>
            <pc:sldMk cId="3857800545" sldId="291"/>
            <ac:spMk id="8" creationId="{A09D6282-35B5-5858-5578-F3BF915A4040}"/>
          </ac:spMkLst>
        </pc:spChg>
        <pc:picChg chg="add mod modCrop">
          <ac:chgData name="Inyoung OH" userId="dd04d54c897460e9" providerId="LiveId" clId="{5CD25753-A126-4772-89A0-37C453BD2BFB}" dt="2026-09-04T07:40:26.781" v="9671" actId="1035"/>
          <ac:picMkLst>
            <pc:docMk/>
            <pc:sldMk cId="3857800545" sldId="291"/>
            <ac:picMk id="4" creationId="{8D1FC5AF-2841-9E3C-A077-BB52FE68566C}"/>
          </ac:picMkLst>
        </pc:picChg>
      </pc:sldChg>
      <pc:sldChg chg="addSp modSp add mod">
        <pc:chgData name="Inyoung OH" userId="dd04d54c897460e9" providerId="LiveId" clId="{5CD25753-A126-4772-89A0-37C453BD2BFB}" dt="2026-09-04T07:40:56.434" v="9684" actId="1038"/>
        <pc:sldMkLst>
          <pc:docMk/>
          <pc:sldMk cId="833436467" sldId="292"/>
        </pc:sldMkLst>
        <pc:spChg chg="mod">
          <ac:chgData name="Inyoung OH" userId="dd04d54c897460e9" providerId="LiveId" clId="{5CD25753-A126-4772-89A0-37C453BD2BFB}" dt="2026-09-04T06:37:05.897" v="9469" actId="20577"/>
          <ac:spMkLst>
            <pc:docMk/>
            <pc:sldMk cId="833436467" sldId="292"/>
            <ac:spMk id="8" creationId="{57017955-D18F-93F3-0DB2-5A5144AA6252}"/>
          </ac:spMkLst>
        </pc:spChg>
        <pc:picChg chg="add mod modCrop">
          <ac:chgData name="Inyoung OH" userId="dd04d54c897460e9" providerId="LiveId" clId="{5CD25753-A126-4772-89A0-37C453BD2BFB}" dt="2026-09-04T07:40:56.434" v="9684" actId="1038"/>
          <ac:picMkLst>
            <pc:docMk/>
            <pc:sldMk cId="833436467" sldId="292"/>
            <ac:picMk id="3" creationId="{EA523BF5-7840-7B8F-561C-B15AB2BAE0AF}"/>
          </ac:picMkLst>
        </pc:picChg>
      </pc:sldChg>
      <pc:sldChg chg="addSp delSp modSp add mod">
        <pc:chgData name="Inyoung OH" userId="dd04d54c897460e9" providerId="LiveId" clId="{5CD25753-A126-4772-89A0-37C453BD2BFB}" dt="2026-09-04T07:41:24.123" v="9691" actId="1038"/>
        <pc:sldMkLst>
          <pc:docMk/>
          <pc:sldMk cId="1957574208" sldId="293"/>
        </pc:sldMkLst>
        <pc:spChg chg="del">
          <ac:chgData name="Inyoung OH" userId="dd04d54c897460e9" providerId="LiveId" clId="{5CD25753-A126-4772-89A0-37C453BD2BFB}" dt="2026-09-04T07:30:55.533" v="9492" actId="478"/>
          <ac:spMkLst>
            <pc:docMk/>
            <pc:sldMk cId="1957574208" sldId="293"/>
            <ac:spMk id="3" creationId="{FEC6AC48-8FCD-4102-EE03-A18C5D81C018}"/>
          </ac:spMkLst>
        </pc:spChg>
        <pc:spChg chg="add">
          <ac:chgData name="Inyoung OH" userId="dd04d54c897460e9" providerId="LiveId" clId="{5CD25753-A126-4772-89A0-37C453BD2BFB}" dt="2026-09-04T07:30:57.312" v="9493" actId="22"/>
          <ac:spMkLst>
            <pc:docMk/>
            <pc:sldMk cId="1957574208" sldId="293"/>
            <ac:spMk id="4" creationId="{FF44A8B0-5AC7-A3C2-2239-0B6AC4010AFB}"/>
          </ac:spMkLst>
        </pc:spChg>
        <pc:spChg chg="mod">
          <ac:chgData name="Inyoung OH" userId="dd04d54c897460e9" providerId="LiveId" clId="{5CD25753-A126-4772-89A0-37C453BD2BFB}" dt="2026-09-04T06:37:09.619" v="9471" actId="20577"/>
          <ac:spMkLst>
            <pc:docMk/>
            <pc:sldMk cId="1957574208" sldId="293"/>
            <ac:spMk id="8" creationId="{14539DD2-8268-A1ED-37C8-AE726C8BAC21}"/>
          </ac:spMkLst>
        </pc:spChg>
        <pc:picChg chg="add mod modCrop">
          <ac:chgData name="Inyoung OH" userId="dd04d54c897460e9" providerId="LiveId" clId="{5CD25753-A126-4772-89A0-37C453BD2BFB}" dt="2026-09-04T07:41:24.123" v="9691" actId="1038"/>
          <ac:picMkLst>
            <pc:docMk/>
            <pc:sldMk cId="1957574208" sldId="293"/>
            <ac:picMk id="7" creationId="{4FDE72B3-A8E6-4A65-BAF3-B4B9FDA89715}"/>
          </ac:picMkLst>
        </pc:picChg>
      </pc:sldChg>
      <pc:sldChg chg="addSp delSp modSp add mod">
        <pc:chgData name="Inyoung OH" userId="dd04d54c897460e9" providerId="LiveId" clId="{5CD25753-A126-4772-89A0-37C453BD2BFB}" dt="2026-09-04T07:41:53.799" v="9710" actId="1035"/>
        <pc:sldMkLst>
          <pc:docMk/>
          <pc:sldMk cId="2873392979" sldId="294"/>
        </pc:sldMkLst>
        <pc:spChg chg="mod">
          <ac:chgData name="Inyoung OH" userId="dd04d54c897460e9" providerId="LiveId" clId="{5CD25753-A126-4772-89A0-37C453BD2BFB}" dt="2026-09-04T06:37:13.111" v="9473" actId="20577"/>
          <ac:spMkLst>
            <pc:docMk/>
            <pc:sldMk cId="2873392979" sldId="294"/>
            <ac:spMk id="8" creationId="{BC39A87D-7A81-2F93-62D1-F3A8A6FA5AA3}"/>
          </ac:spMkLst>
        </pc:spChg>
        <pc:picChg chg="add del">
          <ac:chgData name="Inyoung OH" userId="dd04d54c897460e9" providerId="LiveId" clId="{5CD25753-A126-4772-89A0-37C453BD2BFB}" dt="2026-09-04T07:35:48.197" v="9505" actId="22"/>
          <ac:picMkLst>
            <pc:docMk/>
            <pc:sldMk cId="2873392979" sldId="294"/>
            <ac:picMk id="3" creationId="{79927751-CCDF-ECFC-4E20-189CFC68A903}"/>
          </ac:picMkLst>
        </pc:picChg>
        <pc:picChg chg="add mod modCrop">
          <ac:chgData name="Inyoung OH" userId="dd04d54c897460e9" providerId="LiveId" clId="{5CD25753-A126-4772-89A0-37C453BD2BFB}" dt="2026-09-04T07:41:53.799" v="9710" actId="1035"/>
          <ac:picMkLst>
            <pc:docMk/>
            <pc:sldMk cId="2873392979" sldId="294"/>
            <ac:picMk id="6" creationId="{D4D2D90E-8B95-1166-FEB3-D5500FF1A67A}"/>
          </ac:picMkLst>
        </pc:picChg>
      </pc:sldChg>
      <pc:sldChg chg="addSp modSp add mod">
        <pc:chgData name="Inyoung OH" userId="dd04d54c897460e9" providerId="LiveId" clId="{5CD25753-A126-4772-89A0-37C453BD2BFB}" dt="2026-09-04T07:42:16.492" v="9721" actId="1038"/>
        <pc:sldMkLst>
          <pc:docMk/>
          <pc:sldMk cId="638307193" sldId="295"/>
        </pc:sldMkLst>
        <pc:spChg chg="mod">
          <ac:chgData name="Inyoung OH" userId="dd04d54c897460e9" providerId="LiveId" clId="{5CD25753-A126-4772-89A0-37C453BD2BFB}" dt="2026-09-04T06:37:26.187" v="9477" actId="20577"/>
          <ac:spMkLst>
            <pc:docMk/>
            <pc:sldMk cId="638307193" sldId="295"/>
            <ac:spMk id="7" creationId="{1FBB9296-647B-A2E7-A2E1-FE7F6DF4089A}"/>
          </ac:spMkLst>
        </pc:spChg>
        <pc:picChg chg="add mod modCrop">
          <ac:chgData name="Inyoung OH" userId="dd04d54c897460e9" providerId="LiveId" clId="{5CD25753-A126-4772-89A0-37C453BD2BFB}" dt="2026-09-04T07:42:16.492" v="9721" actId="1038"/>
          <ac:picMkLst>
            <pc:docMk/>
            <pc:sldMk cId="638307193" sldId="295"/>
            <ac:picMk id="3" creationId="{6AD0C32C-E0A3-D52D-EF7E-AF6D662D74A6}"/>
          </ac:picMkLst>
        </pc:picChg>
      </pc:sldChg>
      <pc:sldChg chg="addSp modSp add mod">
        <pc:chgData name="Inyoung OH" userId="dd04d54c897460e9" providerId="LiveId" clId="{5CD25753-A126-4772-89A0-37C453BD2BFB}" dt="2026-09-04T07:42:44.135" v="9744" actId="1036"/>
        <pc:sldMkLst>
          <pc:docMk/>
          <pc:sldMk cId="3145970207" sldId="296"/>
        </pc:sldMkLst>
        <pc:spChg chg="mod">
          <ac:chgData name="Inyoung OH" userId="dd04d54c897460e9" providerId="LiveId" clId="{5CD25753-A126-4772-89A0-37C453BD2BFB}" dt="2026-09-04T06:37:30.499" v="9480" actId="20577"/>
          <ac:spMkLst>
            <pc:docMk/>
            <pc:sldMk cId="3145970207" sldId="296"/>
            <ac:spMk id="8" creationId="{0DDDAB71-8D89-677F-E4D5-3034217AD817}"/>
          </ac:spMkLst>
        </pc:spChg>
        <pc:picChg chg="add mod modCrop">
          <ac:chgData name="Inyoung OH" userId="dd04d54c897460e9" providerId="LiveId" clId="{5CD25753-A126-4772-89A0-37C453BD2BFB}" dt="2026-09-04T07:42:44.135" v="9744" actId="1036"/>
          <ac:picMkLst>
            <pc:docMk/>
            <pc:sldMk cId="3145970207" sldId="296"/>
            <ac:picMk id="4" creationId="{55CCF107-06C5-4BB1-8A3D-E513271FDF1C}"/>
          </ac:picMkLst>
        </pc:picChg>
      </pc:sldChg>
      <pc:sldChg chg="addSp modSp add mod">
        <pc:chgData name="Inyoung OH" userId="dd04d54c897460e9" providerId="LiveId" clId="{5CD25753-A126-4772-89A0-37C453BD2BFB}" dt="2026-09-04T07:43:07.548" v="9757" actId="1038"/>
        <pc:sldMkLst>
          <pc:docMk/>
          <pc:sldMk cId="2368220988" sldId="297"/>
        </pc:sldMkLst>
        <pc:spChg chg="mod">
          <ac:chgData name="Inyoung OH" userId="dd04d54c897460e9" providerId="LiveId" clId="{5CD25753-A126-4772-89A0-37C453BD2BFB}" dt="2026-09-04T06:37:34.552" v="9483" actId="20577"/>
          <ac:spMkLst>
            <pc:docMk/>
            <pc:sldMk cId="2368220988" sldId="297"/>
            <ac:spMk id="8" creationId="{2781EDD0-BB07-857B-5F2A-2269B51DE90D}"/>
          </ac:spMkLst>
        </pc:spChg>
        <pc:picChg chg="add mod modCrop">
          <ac:chgData name="Inyoung OH" userId="dd04d54c897460e9" providerId="LiveId" clId="{5CD25753-A126-4772-89A0-37C453BD2BFB}" dt="2026-09-04T07:43:07.548" v="9757" actId="1038"/>
          <ac:picMkLst>
            <pc:docMk/>
            <pc:sldMk cId="2368220988" sldId="297"/>
            <ac:picMk id="3" creationId="{EC57F355-1AEE-9E2C-EB02-662C3F631BA5}"/>
          </ac:picMkLst>
        </pc:picChg>
      </pc:sldChg>
      <pc:sldChg chg="addSp delSp modSp add mod">
        <pc:chgData name="Inyoung OH" userId="dd04d54c897460e9" providerId="LiveId" clId="{5CD25753-A126-4772-89A0-37C453BD2BFB}" dt="2026-09-04T07:43:37.795" v="9780" actId="1035"/>
        <pc:sldMkLst>
          <pc:docMk/>
          <pc:sldMk cId="416696787" sldId="298"/>
        </pc:sldMkLst>
        <pc:spChg chg="del">
          <ac:chgData name="Inyoung OH" userId="dd04d54c897460e9" providerId="LiveId" clId="{5CD25753-A126-4772-89A0-37C453BD2BFB}" dt="2026-09-04T07:31:01.429" v="9494" actId="478"/>
          <ac:spMkLst>
            <pc:docMk/>
            <pc:sldMk cId="416696787" sldId="298"/>
            <ac:spMk id="3" creationId="{89ED25F9-AC20-DD19-4E25-427D5DDFCA26}"/>
          </ac:spMkLst>
        </pc:spChg>
        <pc:spChg chg="add">
          <ac:chgData name="Inyoung OH" userId="dd04d54c897460e9" providerId="LiveId" clId="{5CD25753-A126-4772-89A0-37C453BD2BFB}" dt="2026-09-04T07:31:02.787" v="9495" actId="22"/>
          <ac:spMkLst>
            <pc:docMk/>
            <pc:sldMk cId="416696787" sldId="298"/>
            <ac:spMk id="4" creationId="{726BCBEC-898B-8A8E-F819-58ADE9D73B17}"/>
          </ac:spMkLst>
        </pc:spChg>
        <pc:spChg chg="mod">
          <ac:chgData name="Inyoung OH" userId="dd04d54c897460e9" providerId="LiveId" clId="{5CD25753-A126-4772-89A0-37C453BD2BFB}" dt="2026-09-04T06:37:38.172" v="9486" actId="20577"/>
          <ac:spMkLst>
            <pc:docMk/>
            <pc:sldMk cId="416696787" sldId="298"/>
            <ac:spMk id="8" creationId="{CE86DF89-1AD1-EC8E-B40C-644B824F7B8B}"/>
          </ac:spMkLst>
        </pc:spChg>
        <pc:picChg chg="add mod modCrop">
          <ac:chgData name="Inyoung OH" userId="dd04d54c897460e9" providerId="LiveId" clId="{5CD25753-A126-4772-89A0-37C453BD2BFB}" dt="2026-09-04T07:43:37.795" v="9780" actId="1035"/>
          <ac:picMkLst>
            <pc:docMk/>
            <pc:sldMk cId="416696787" sldId="298"/>
            <ac:picMk id="7" creationId="{688D2D09-6901-74FD-6868-D8516773FA1F}"/>
          </ac:picMkLst>
        </pc:picChg>
      </pc:sldChg>
      <pc:sldChg chg="addSp modSp add mod">
        <pc:chgData name="Inyoung OH" userId="dd04d54c897460e9" providerId="LiveId" clId="{5CD25753-A126-4772-89A0-37C453BD2BFB}" dt="2026-09-04T07:44:01.847" v="9788" actId="1037"/>
        <pc:sldMkLst>
          <pc:docMk/>
          <pc:sldMk cId="626048035" sldId="299"/>
        </pc:sldMkLst>
        <pc:spChg chg="mod">
          <ac:chgData name="Inyoung OH" userId="dd04d54c897460e9" providerId="LiveId" clId="{5CD25753-A126-4772-89A0-37C453BD2BFB}" dt="2026-09-04T06:37:42.646" v="9489" actId="20577"/>
          <ac:spMkLst>
            <pc:docMk/>
            <pc:sldMk cId="626048035" sldId="299"/>
            <ac:spMk id="8" creationId="{6D73620F-4ED3-F7D5-8776-5367D5AD6DAD}"/>
          </ac:spMkLst>
        </pc:spChg>
        <pc:picChg chg="add mod modCrop">
          <ac:chgData name="Inyoung OH" userId="dd04d54c897460e9" providerId="LiveId" clId="{5CD25753-A126-4772-89A0-37C453BD2BFB}" dt="2026-09-04T07:44:01.847" v="9788" actId="1037"/>
          <ac:picMkLst>
            <pc:docMk/>
            <pc:sldMk cId="626048035" sldId="299"/>
            <ac:picMk id="3" creationId="{1A5FAAEB-2FC5-C878-444A-FC38D0EDE03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tiff"/><Relationship Id="rId3" Type="http://schemas.openxmlformats.org/officeDocument/2006/relationships/image" Target="../media/image2.tiff"/><Relationship Id="rId7" Type="http://schemas.openxmlformats.org/officeDocument/2006/relationships/image" Target="../media/image6.tiff"/><Relationship Id="rId12" Type="http://schemas.openxmlformats.org/officeDocument/2006/relationships/image" Target="../media/image11.tiff"/><Relationship Id="rId2" Type="http://schemas.openxmlformats.org/officeDocument/2006/relationships/image" Target="../media/image1.tiff"/><Relationship Id="rId16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tiff"/><Relationship Id="rId11" Type="http://schemas.openxmlformats.org/officeDocument/2006/relationships/image" Target="../media/image10.tiff"/><Relationship Id="rId5" Type="http://schemas.openxmlformats.org/officeDocument/2006/relationships/image" Target="../media/image4.tiff"/><Relationship Id="rId15" Type="http://schemas.openxmlformats.org/officeDocument/2006/relationships/image" Target="../media/image14.tiff"/><Relationship Id="rId10" Type="http://schemas.openxmlformats.org/officeDocument/2006/relationships/image" Target="../media/image9.tiff"/><Relationship Id="rId4" Type="http://schemas.openxmlformats.org/officeDocument/2006/relationships/image" Target="../media/image3.tiff"/><Relationship Id="rId9" Type="http://schemas.openxmlformats.org/officeDocument/2006/relationships/image" Target="../media/image8.tiff"/><Relationship Id="rId14" Type="http://schemas.openxmlformats.org/officeDocument/2006/relationships/image" Target="../media/image13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A0622-E3D8-8BE8-0A27-65245AEE9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ECC704F-171C-3E7E-D8EC-A682D79C13F7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S1.D</a:t>
            </a:r>
            <a:endParaRPr lang="en-HK" sz="405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43C4EA8-6C04-30F9-06D5-DA324DD2B5B0}"/>
              </a:ext>
            </a:extLst>
          </p:cNvPr>
          <p:cNvSpPr/>
          <p:nvPr/>
        </p:nvSpPr>
        <p:spPr>
          <a:xfrm>
            <a:off x="1490132" y="3298381"/>
            <a:ext cx="29091467" cy="152572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EDC064-380C-F674-26E2-FDEC3B04A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35"/>
          <a:stretch/>
        </p:blipFill>
        <p:spPr>
          <a:xfrm>
            <a:off x="2813438" y="5339856"/>
            <a:ext cx="5410909" cy="3657600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B392256-7D08-FA37-7626-7DECDE50B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5" r="19812"/>
          <a:stretch/>
        </p:blipFill>
        <p:spPr>
          <a:xfrm>
            <a:off x="13662693" y="5150712"/>
            <a:ext cx="4076278" cy="3657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918244-B55E-669B-E53C-9D8B8DC39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r="18820"/>
          <a:stretch/>
        </p:blipFill>
        <p:spPr>
          <a:xfrm>
            <a:off x="17955238" y="5159494"/>
            <a:ext cx="4076276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768725-37D7-BCF2-1E6A-E0C597A7F1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45" r="19812"/>
          <a:stretch/>
        </p:blipFill>
        <p:spPr>
          <a:xfrm>
            <a:off x="22081307" y="5145221"/>
            <a:ext cx="4076276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1AA69E-614C-A4ED-0E85-66B747B08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96"/>
          <a:stretch/>
        </p:blipFill>
        <p:spPr>
          <a:xfrm>
            <a:off x="2774564" y="9266601"/>
            <a:ext cx="5393368" cy="3657600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8B6FA46-69E4-608D-0852-7D29A50B23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81" r="19175"/>
          <a:stretch/>
        </p:blipFill>
        <p:spPr>
          <a:xfrm>
            <a:off x="13790346" y="9227233"/>
            <a:ext cx="4096552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CA4B1F-D188-B70E-3961-FFAA9F30CF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7" r="18919"/>
          <a:stretch/>
        </p:blipFill>
        <p:spPr>
          <a:xfrm>
            <a:off x="18037329" y="9264456"/>
            <a:ext cx="4096556" cy="365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A658005-FEC8-D983-9A18-CB88F9D5DAA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40" r="18317"/>
          <a:stretch/>
        </p:blipFill>
        <p:spPr>
          <a:xfrm>
            <a:off x="22149715" y="9240030"/>
            <a:ext cx="4096552" cy="3657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2FCFD0-9C52-F8F6-EBC9-0EA2D7830A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9" r="21329"/>
          <a:stretch/>
        </p:blipFill>
        <p:spPr>
          <a:xfrm>
            <a:off x="26118425" y="9207029"/>
            <a:ext cx="3960505" cy="3657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042B2F3-CBA7-2F76-0086-B765ABE1D7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20"/>
          <a:stretch/>
        </p:blipFill>
        <p:spPr>
          <a:xfrm>
            <a:off x="2762994" y="13237076"/>
            <a:ext cx="5337872" cy="3657600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5ACBC651-ACB3-AF9E-FA00-CD620FCB37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9" r="20401"/>
          <a:stretch/>
        </p:blipFill>
        <p:spPr>
          <a:xfrm>
            <a:off x="13725031" y="13243878"/>
            <a:ext cx="4055996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232B90-DD1C-1DD5-DC02-5F0F76B968E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6" r="20582"/>
          <a:stretch/>
        </p:blipFill>
        <p:spPr>
          <a:xfrm>
            <a:off x="17964872" y="13266089"/>
            <a:ext cx="4055996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9A4EB40-3DC4-D208-1F51-1533FD794F0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r="20122"/>
          <a:stretch/>
        </p:blipFill>
        <p:spPr>
          <a:xfrm>
            <a:off x="22084397" y="13244842"/>
            <a:ext cx="4055998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821D07F-B44C-FDE0-E73A-24E7899EEE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8" r="19511"/>
          <a:stretch/>
        </p:blipFill>
        <p:spPr>
          <a:xfrm>
            <a:off x="26102767" y="13250876"/>
            <a:ext cx="4055998" cy="36576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A26DAEEC-75D5-E7C1-3E58-6BE4B646B77B}"/>
              </a:ext>
            </a:extLst>
          </p:cNvPr>
          <p:cNvSpPr txBox="1">
            <a:spLocks/>
          </p:cNvSpPr>
          <p:nvPr/>
        </p:nvSpPr>
        <p:spPr>
          <a:xfrm>
            <a:off x="24828491" y="3483464"/>
            <a:ext cx="5330966" cy="46166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5EEA34-A49F-7864-E62F-A59C2A545E32}"/>
              </a:ext>
            </a:extLst>
          </p:cNvPr>
          <p:cNvSpPr txBox="1"/>
          <p:nvPr/>
        </p:nvSpPr>
        <p:spPr>
          <a:xfrm>
            <a:off x="1670590" y="3370330"/>
            <a:ext cx="43911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LAP POD 2/3/14,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DC5D636-8200-05A2-C294-1BE2E11AE732}"/>
              </a:ext>
            </a:extLst>
          </p:cNvPr>
          <p:cNvSpPr txBox="1">
            <a:spLocks/>
          </p:cNvSpPr>
          <p:nvPr/>
        </p:nvSpPr>
        <p:spPr>
          <a:xfrm>
            <a:off x="4681050" y="4459390"/>
            <a:ext cx="3031015" cy="491002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D2F2CA7-F8DA-FC5E-2D46-3C237C99F41A}"/>
              </a:ext>
            </a:extLst>
          </p:cNvPr>
          <p:cNvSpPr txBox="1">
            <a:spLocks/>
          </p:cNvSpPr>
          <p:nvPr/>
        </p:nvSpPr>
        <p:spPr>
          <a:xfrm>
            <a:off x="14194084" y="4253831"/>
            <a:ext cx="2935181" cy="9026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9D8DFAA8-7CB7-10E8-4E38-9D2C20DB19F0}"/>
              </a:ext>
            </a:extLst>
          </p:cNvPr>
          <p:cNvSpPr txBox="1">
            <a:spLocks/>
          </p:cNvSpPr>
          <p:nvPr/>
        </p:nvSpPr>
        <p:spPr>
          <a:xfrm>
            <a:off x="18952203" y="4338265"/>
            <a:ext cx="2128656" cy="54807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γH2AX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3E1491D-981B-BD70-97A5-CB9B7F9F2661}"/>
              </a:ext>
            </a:extLst>
          </p:cNvPr>
          <p:cNvSpPr txBox="1">
            <a:spLocks/>
          </p:cNvSpPr>
          <p:nvPr/>
        </p:nvSpPr>
        <p:spPr>
          <a:xfrm>
            <a:off x="22635945" y="4118418"/>
            <a:ext cx="3096326" cy="103806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EF8B816F-5ABE-6278-855C-8328996EA195}"/>
              </a:ext>
            </a:extLst>
          </p:cNvPr>
          <p:cNvSpPr txBox="1">
            <a:spLocks/>
          </p:cNvSpPr>
          <p:nvPr/>
        </p:nvSpPr>
        <p:spPr>
          <a:xfrm>
            <a:off x="27065482" y="4245619"/>
            <a:ext cx="2090446" cy="9108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F19E76C-1EA4-FD03-B551-B0BD5EA1345C}"/>
              </a:ext>
            </a:extLst>
          </p:cNvPr>
          <p:cNvSpPr txBox="1"/>
          <p:nvPr/>
        </p:nvSpPr>
        <p:spPr>
          <a:xfrm>
            <a:off x="1988800" y="6458714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2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F16A0D-EF54-E6AE-B0A6-37543220E4FC}"/>
              </a:ext>
            </a:extLst>
          </p:cNvPr>
          <p:cNvSpPr txBox="1"/>
          <p:nvPr/>
        </p:nvSpPr>
        <p:spPr>
          <a:xfrm>
            <a:off x="1987591" y="10403936"/>
            <a:ext cx="15055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3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35A864-9EAC-06A7-DE33-9FE530C0A24A}"/>
              </a:ext>
            </a:extLst>
          </p:cNvPr>
          <p:cNvSpPr txBox="1"/>
          <p:nvPr/>
        </p:nvSpPr>
        <p:spPr>
          <a:xfrm>
            <a:off x="1864219" y="13942755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14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F565695-5260-B7C3-7967-9211652C9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83" t="38073" r="22911" b="38178"/>
          <a:stretch/>
        </p:blipFill>
        <p:spPr>
          <a:xfrm>
            <a:off x="9009100" y="5265614"/>
            <a:ext cx="3852916" cy="347465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929918D-2544-A136-0A0E-B5FF69C54B0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5" r="21530"/>
          <a:stretch/>
        </p:blipFill>
        <p:spPr>
          <a:xfrm>
            <a:off x="26298729" y="5155567"/>
            <a:ext cx="3780916" cy="365760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FF6E77FC-40A3-223F-09D7-C871B97A9D0A}"/>
              </a:ext>
            </a:extLst>
          </p:cNvPr>
          <p:cNvSpPr/>
          <p:nvPr/>
        </p:nvSpPr>
        <p:spPr>
          <a:xfrm>
            <a:off x="7053444" y="6646550"/>
            <a:ext cx="963299" cy="86868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4658B36C-B988-313E-611C-F3D25F937DA9}"/>
              </a:ext>
            </a:extLst>
          </p:cNvPr>
          <p:cNvSpPr txBox="1">
            <a:spLocks/>
          </p:cNvSpPr>
          <p:nvPr/>
        </p:nvSpPr>
        <p:spPr>
          <a:xfrm>
            <a:off x="9704938" y="4563706"/>
            <a:ext cx="2385012" cy="40710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462F7BA-9D22-91C8-4A55-1EB21D4740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42" t="58535" r="58358" b="23613"/>
          <a:stretch/>
        </p:blipFill>
        <p:spPr>
          <a:xfrm>
            <a:off x="8345582" y="9787868"/>
            <a:ext cx="2450833" cy="2611919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3057F69-B5FC-EAAB-2C4B-FDD0CD8CC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26" t="25737" r="22474" b="56419"/>
          <a:stretch/>
        </p:blipFill>
        <p:spPr>
          <a:xfrm>
            <a:off x="11063855" y="9788420"/>
            <a:ext cx="2450833" cy="2610700"/>
          </a:xfrm>
          <a:prstGeom prst="rect">
            <a:avLst/>
          </a:prstGeom>
          <a:ln w="25400">
            <a:solidFill>
              <a:srgbClr val="92D050"/>
            </a:solidFill>
          </a:ln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04825D6-EBB9-C745-A142-4F1B72EC56ED}"/>
              </a:ext>
            </a:extLst>
          </p:cNvPr>
          <p:cNvSpPr/>
          <p:nvPr/>
        </p:nvSpPr>
        <p:spPr>
          <a:xfrm>
            <a:off x="4921040" y="11418627"/>
            <a:ext cx="616511" cy="65151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604FB18-84B0-AF39-748C-8901BFD6A5B1}"/>
              </a:ext>
            </a:extLst>
          </p:cNvPr>
          <p:cNvSpPr/>
          <p:nvPr/>
        </p:nvSpPr>
        <p:spPr>
          <a:xfrm>
            <a:off x="7365575" y="10182152"/>
            <a:ext cx="615561" cy="65204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6AC3C0A-24A4-D51D-1B35-0256D61DC1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9" r="36584" b="70306"/>
          <a:stretch/>
        </p:blipFill>
        <p:spPr>
          <a:xfrm>
            <a:off x="9009096" y="13215733"/>
            <a:ext cx="3853187" cy="4344437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CBAF2C53-394A-FCD3-6370-AC637020E6E3}"/>
              </a:ext>
            </a:extLst>
          </p:cNvPr>
          <p:cNvSpPr/>
          <p:nvPr/>
        </p:nvSpPr>
        <p:spPr>
          <a:xfrm>
            <a:off x="6068288" y="13226011"/>
            <a:ext cx="963297" cy="108602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945D4F5-20EB-02BC-52C4-B2E8D2E665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27" t="95662" r="92705" b="-292"/>
          <a:stretch>
            <a:fillRect/>
          </a:stretch>
        </p:blipFill>
        <p:spPr>
          <a:xfrm>
            <a:off x="8628948" y="17801047"/>
            <a:ext cx="2133600" cy="67733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6873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2CF08A-E03D-0F69-728F-EA80A062BF17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6DDCEC-514E-CA2D-FDE6-430332570D25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0261B8-822B-577C-2271-0AA9E97490DF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85C9FB-8D10-E8C7-F644-6C14200CF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-724" b="-1020"/>
          <a:stretch>
            <a:fillRect/>
          </a:stretch>
        </p:blipFill>
        <p:spPr>
          <a:xfrm>
            <a:off x="338519" y="3511052"/>
            <a:ext cx="31496148" cy="1716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6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B1C4-2EB0-D016-2B4C-E90A635E7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1EE0F8-FD13-67CC-16EC-8E60946EEF1A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819F1A-864F-16F4-2EEB-B342C6AA619F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4F6AC5-9BEB-E3B0-4702-959BF985A44F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1923D89-1361-4F41-C640-E9FF6D4887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" t="-1936" r="-495" b="-2393"/>
          <a:stretch>
            <a:fillRect/>
          </a:stretch>
        </p:blipFill>
        <p:spPr>
          <a:xfrm>
            <a:off x="504582" y="3251200"/>
            <a:ext cx="31122768" cy="1750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25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20DB-36DC-9A43-5FB7-31AC195A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76C70A-DC63-3EFB-1D03-0649E872DB04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716885-1A36-4E0F-485F-F8D0690BDB93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CCD77C-8CAE-DFB8-62D2-AB04F6DD68C4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1193CB-2289-FB6E-AA49-1C2257A22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7" t="-1432" r="-382" b="1"/>
          <a:stretch>
            <a:fillRect/>
          </a:stretch>
        </p:blipFill>
        <p:spPr>
          <a:xfrm>
            <a:off x="169335" y="3691467"/>
            <a:ext cx="31766932" cy="1735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2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7049-4B1F-37FC-B5D1-2A22CBE6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E69ED7E-AD0B-2038-9568-3A8207F4690A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B3A461-8417-CBB5-81A6-5F8C8B51673E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796E99E-738B-7C23-C49B-EEBE8657BA0A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871379-C7AA-8B2E-F7AF-678FD1BF6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9" t="-1614" r="-358" b="-1991"/>
          <a:stretch>
            <a:fillRect/>
          </a:stretch>
        </p:blipFill>
        <p:spPr>
          <a:xfrm>
            <a:off x="349198" y="3589865"/>
            <a:ext cx="31451606" cy="17600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2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04D0-BA02-B22D-C92D-F966ABBD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179377-54A0-84EE-9BB1-607CF9CD9F83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91274-1DCB-3D40-FEAE-D40D17910124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DFCC43-88E5-82EE-9CC5-844CC20F5557}"/>
              </a:ext>
            </a:extLst>
          </p:cNvPr>
          <p:cNvSpPr txBox="1">
            <a:spLocks/>
          </p:cNvSpPr>
          <p:nvPr/>
        </p:nvSpPr>
        <p:spPr>
          <a:xfrm>
            <a:off x="15031978" y="1100083"/>
            <a:ext cx="2090446" cy="9108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D0603-729F-B1B5-FEE9-C2AF2E808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6" t="-1654" r="-459" b="-1719"/>
          <a:stretch>
            <a:fillRect/>
          </a:stretch>
        </p:blipFill>
        <p:spPr>
          <a:xfrm>
            <a:off x="249877" y="2810932"/>
            <a:ext cx="31658665" cy="176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24EEF-0F65-4238-F033-46A6DDFB6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4262A96-5024-EF87-A5B6-CF285E958DF0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98C90C-1E1A-E42D-D8E3-3B3B266ABF8B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DCD94B-456C-00BA-6549-F2DCD0F729BA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438F0C-B3D7-9719-7A54-85CCAA3A9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5" b="-1794"/>
          <a:stretch>
            <a:fillRect/>
          </a:stretch>
        </p:blipFill>
        <p:spPr>
          <a:xfrm>
            <a:off x="271047" y="3081868"/>
            <a:ext cx="31586283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69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A4A11-60AC-19D5-2066-294CD7025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7D6A7B9-2C49-FCC4-2AC8-6AB3AA03573E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9D6282-35B5-5858-5578-F3BF915A4040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BFB696-E233-4B1B-D958-3DF0AF9A584E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D1FC5AF-2841-9E3C-A077-BB52FE685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10" t="-1727" r="-301" b="-1622"/>
          <a:stretch>
            <a:fillRect/>
          </a:stretch>
        </p:blipFill>
        <p:spPr>
          <a:xfrm>
            <a:off x="37359" y="3149600"/>
            <a:ext cx="32033334" cy="1776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00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CDDDD-1D23-CFA3-7356-8922E3054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0D0D56-59EF-EAA0-902B-048F5FCB8EC0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017955-D18F-93F3-0DB2-5A5144AA6252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239323-F7A7-5535-9460-F02E147D7E44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523BF5-7840-7B8F-561C-B15AB2BAE0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4" t="-1732" r="-640" b="-1571"/>
          <a:stretch>
            <a:fillRect/>
          </a:stretch>
        </p:blipFill>
        <p:spPr>
          <a:xfrm>
            <a:off x="303866" y="3081868"/>
            <a:ext cx="31513889" cy="1740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36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BB6BD-826E-8A36-8841-A78464458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4539DD2-8268-A1ED-37C8-AE726C8BAC21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7FCCE-7109-56DA-ED72-69E0A93C6E62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F44A8B0-5AC7-A3C2-2239-0B6AC4010AFB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DE72B3-A8E6-4A65-BAF3-B4B9FDA897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-1626" r="-301" b="-1904"/>
          <a:stretch>
            <a:fillRect/>
          </a:stretch>
        </p:blipFill>
        <p:spPr>
          <a:xfrm>
            <a:off x="333922" y="2946400"/>
            <a:ext cx="31476224" cy="1764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74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095B6-F3FF-76C0-189A-94E9302A2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C39A87D-7A81-2F93-62D1-F3A8A6FA5AA3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4E09D2-10E6-821F-943E-2BF6CD806B98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BAC968-322B-DAA6-85BA-C1CCF4ADF09F}"/>
              </a:ext>
            </a:extLst>
          </p:cNvPr>
          <p:cNvSpPr txBox="1">
            <a:spLocks/>
          </p:cNvSpPr>
          <p:nvPr/>
        </p:nvSpPr>
        <p:spPr>
          <a:xfrm>
            <a:off x="15031978" y="1100083"/>
            <a:ext cx="2090446" cy="9108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D2D90E-8B95-1166-FEB3-D5500FF1A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40" t="-1290" r="-285" b="-1456"/>
          <a:stretch>
            <a:fillRect/>
          </a:stretch>
        </p:blipFill>
        <p:spPr>
          <a:xfrm>
            <a:off x="196336" y="3522131"/>
            <a:ext cx="31763578" cy="1756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92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B1074-2D4A-1FFA-F717-6F72A2ECD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FBB9296-647B-A2E7-A2E1-FE7F6DF4089A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3771F2E-82B7-06A4-7323-ABDD0346D19C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B04899-606F-CE92-EE5A-E1F0CBEA6A7E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D0C32C-E0A3-D52D-EF7E-AF6D662D7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84" b="-1035"/>
          <a:stretch>
            <a:fillRect/>
          </a:stretch>
        </p:blipFill>
        <p:spPr>
          <a:xfrm>
            <a:off x="251591" y="3115733"/>
            <a:ext cx="31621236" cy="172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07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4DDDD-DEF8-2E9D-A8DE-1E587E163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F4F2E37-A539-2AAA-3296-02CA5E3DEAAC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DDAB71-8D89-677F-E4D5-3034217AD817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8F506C-8BCC-C941-EBED-89897190C7F7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55CCF107-06C5-4BB1-8A3D-E513271FDF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98" t="-1247" r="-335" b="-1897"/>
          <a:stretch>
            <a:fillRect/>
          </a:stretch>
        </p:blipFill>
        <p:spPr>
          <a:xfrm>
            <a:off x="140643" y="3386667"/>
            <a:ext cx="31856436" cy="1770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970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D51EF-6316-8B07-A2B2-68FE0C829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0B834B-334E-87F3-AC99-A36C842A3718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81EDD0-BB07-857B-5F2A-2269B51DE90D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E6719B-9197-E418-BEB3-B3F47CD2D1F9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57F355-1AEE-9E2C-EB02-662C3F631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7" t="-1644" r="-344" b="-1704"/>
          <a:stretch>
            <a:fillRect/>
          </a:stretch>
        </p:blipFill>
        <p:spPr>
          <a:xfrm>
            <a:off x="170994" y="3617504"/>
            <a:ext cx="31765276" cy="1770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220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7A0A5-8F6C-EB5E-6521-FE52CFD65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E86DF89-1AD1-EC8E-B40C-644B824F7B8B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4DA711-136F-8B8D-A411-6F5C692129D3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26BCBEC-898B-8A8E-F819-58ADE9D73B17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mitoTracker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8D2D09-6901-74FD-6868-D8516773F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67" t="-883" r="-214" b="-741"/>
          <a:stretch>
            <a:fillRect/>
          </a:stretch>
        </p:blipFill>
        <p:spPr>
          <a:xfrm>
            <a:off x="314313" y="3275356"/>
            <a:ext cx="31486488" cy="1724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96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421FB-4400-2150-9ADD-F5068E26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D73620F-4ED3-F7D5-8776-5367D5AD6DAD}"/>
              </a:ext>
            </a:extLst>
          </p:cNvPr>
          <p:cNvSpPr txBox="1"/>
          <p:nvPr/>
        </p:nvSpPr>
        <p:spPr>
          <a:xfrm>
            <a:off x="9044861" y="1534266"/>
            <a:ext cx="31348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41E073-AB71-96C1-5F8C-EF61C8D3AC90}"/>
              </a:ext>
            </a:extLst>
          </p:cNvPr>
          <p:cNvSpPr txBox="1"/>
          <p:nvPr/>
        </p:nvSpPr>
        <p:spPr>
          <a:xfrm>
            <a:off x="408790" y="300176"/>
            <a:ext cx="2083006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S1.D</a:t>
            </a:r>
            <a:endParaRPr lang="en-HK" sz="4050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0B3B8D-D83C-8767-8FA8-C51B72B934D9}"/>
              </a:ext>
            </a:extLst>
          </p:cNvPr>
          <p:cNvSpPr txBox="1">
            <a:spLocks/>
          </p:cNvSpPr>
          <p:nvPr/>
        </p:nvSpPr>
        <p:spPr>
          <a:xfrm>
            <a:off x="15031978" y="1100083"/>
            <a:ext cx="2090446" cy="9108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P2RY12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5FAAEB-2FC5-C878-444A-FC38D0EDE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4" t="-679" r="-431" b="-545"/>
          <a:stretch>
            <a:fillRect/>
          </a:stretch>
        </p:blipFill>
        <p:spPr>
          <a:xfrm>
            <a:off x="350975" y="3217333"/>
            <a:ext cx="31414428" cy="1717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48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191</Words>
  <Application>Microsoft Office PowerPoint</Application>
  <PresentationFormat>Custom</PresentationFormat>
  <Paragraphs>59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2026-09-04T07:44:03Z</dcterms:modified>
</cp:coreProperties>
</file>