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sldIdLst>
    <p:sldId id="258" r:id="rId2"/>
    <p:sldId id="277" r:id="rId3"/>
  </p:sldIdLst>
  <p:sldSz cx="32004000" cy="2286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080" userDrawn="1">
          <p15:clr>
            <a:srgbClr val="A4A3A4"/>
          </p15:clr>
        </p15:guide>
        <p15:guide id="2" pos="101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8FA0E9B-1529-4B5D-BA77-6C27DC879F1C}" v="13" dt="2026-09-03T01:52:48.70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 showGuides="1">
      <p:cViewPr varScale="1">
        <p:scale>
          <a:sx n="20" d="100"/>
          <a:sy n="20" d="100"/>
        </p:scale>
        <p:origin x="1244" y="56"/>
      </p:cViewPr>
      <p:guideLst>
        <p:guide orient="horz" pos="7080"/>
        <p:guide pos="1012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young OH" userId="dd04d54c897460e9" providerId="LiveId" clId="{5CD25753-A126-4772-89A0-37C453BD2BFB}"/>
    <pc:docChg chg="undo redo custSel addSld delSld modSld sldOrd">
      <pc:chgData name="Inyoung OH" userId="dd04d54c897460e9" providerId="LiveId" clId="{5CD25753-A126-4772-89A0-37C453BD2BFB}" dt="2026-09-03T06:03:58.158" v="24618" actId="2696"/>
      <pc:docMkLst>
        <pc:docMk/>
      </pc:docMkLst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1884589455" sldId="257"/>
        </pc:sldMkLst>
      </pc:sldChg>
      <pc:sldChg chg="modSp mod">
        <pc:chgData name="Inyoung OH" userId="dd04d54c897460e9" providerId="LiveId" clId="{5CD25753-A126-4772-89A0-37C453BD2BFB}" dt="2026-08-31T08:24:26.896" v="2160" actId="20577"/>
        <pc:sldMkLst>
          <pc:docMk/>
          <pc:sldMk cId="3731048588" sldId="258"/>
        </pc:sldMkLst>
        <pc:spChg chg="mod">
          <ac:chgData name="Inyoung OH" userId="dd04d54c897460e9" providerId="LiveId" clId="{5CD25753-A126-4772-89A0-37C453BD2BFB}" dt="2026-08-31T08:21:39.672" v="2156" actId="20577"/>
          <ac:spMkLst>
            <pc:docMk/>
            <pc:sldMk cId="3731048588" sldId="258"/>
            <ac:spMk id="2" creationId="{13B2F92A-39B8-62A5-71BC-CF7E3FF53691}"/>
          </ac:spMkLst>
        </pc:spChg>
        <pc:spChg chg="mod">
          <ac:chgData name="Inyoung OH" userId="dd04d54c897460e9" providerId="LiveId" clId="{5CD25753-A126-4772-89A0-37C453BD2BFB}" dt="2026-08-31T08:24:26.896" v="2160" actId="20577"/>
          <ac:spMkLst>
            <pc:docMk/>
            <pc:sldMk cId="3731048588" sldId="258"/>
            <ac:spMk id="3" creationId="{EE6AA45B-BFC4-5C4E-7143-377D3AE1EE4D}"/>
          </ac:spMkLst>
        </pc:spChg>
      </pc:sldChg>
      <pc:sldChg chg="addSp modSp del mod">
        <pc:chgData name="Inyoung OH" userId="dd04d54c897460e9" providerId="LiveId" clId="{5CD25753-A126-4772-89A0-37C453BD2BFB}" dt="2026-09-03T06:03:52.867" v="24617" actId="2696"/>
        <pc:sldMkLst>
          <pc:docMk/>
          <pc:sldMk cId="3898022997" sldId="259"/>
        </pc:sldMkLst>
        <pc:spChg chg="add mod">
          <ac:chgData name="Inyoung OH" userId="dd04d54c897460e9" providerId="LiveId" clId="{5CD25753-A126-4772-89A0-37C453BD2BFB}" dt="2026-09-02T03:03:06.701" v="5428" actId="1037"/>
          <ac:spMkLst>
            <pc:docMk/>
            <pc:sldMk cId="3898022997" sldId="259"/>
            <ac:spMk id="2" creationId="{75D91417-CDF5-F344-9B7E-18521BD35DCB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3" creationId="{2C962564-071A-20A2-8E21-51326004FE7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4" creationId="{77C90A42-0345-EBC3-1167-5B4CAD4C48C5}"/>
          </ac:spMkLst>
        </pc:spChg>
        <pc:spChg chg="add mod">
          <ac:chgData name="Inyoung OH" userId="dd04d54c897460e9" providerId="LiveId" clId="{5CD25753-A126-4772-89A0-37C453BD2BFB}" dt="2026-09-02T03:02:03.228" v="5375" actId="1035"/>
          <ac:spMkLst>
            <pc:docMk/>
            <pc:sldMk cId="3898022997" sldId="259"/>
            <ac:spMk id="6" creationId="{2AE9F762-C3C4-9EBC-D3FA-89ACF68C1AC5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0" creationId="{384798D7-C094-7FC5-0EB5-F0258ED7AEED}"/>
          </ac:spMkLst>
        </pc:spChg>
        <pc:spChg chg="add mod">
          <ac:chgData name="Inyoung OH" userId="dd04d54c897460e9" providerId="LiveId" clId="{5CD25753-A126-4772-89A0-37C453BD2BFB}" dt="2026-09-02T03:02:56.065" v="5422" actId="1036"/>
          <ac:spMkLst>
            <pc:docMk/>
            <pc:sldMk cId="3898022997" sldId="259"/>
            <ac:spMk id="12" creationId="{671E65E6-2DD7-CEC8-EC68-6BA035016444}"/>
          </ac:spMkLst>
        </pc:spChg>
        <pc:cxnChg chg="add mod">
          <ac:chgData name="Inyoung OH" userId="dd04d54c897460e9" providerId="LiveId" clId="{5CD25753-A126-4772-89A0-37C453BD2BFB}" dt="2026-09-02T03:02:56.065" v="5422" actId="1036"/>
          <ac:cxnSpMkLst>
            <pc:docMk/>
            <pc:sldMk cId="3898022997" sldId="259"/>
            <ac:cxnSpMk id="8" creationId="{9A245B3F-2AE6-78D1-D134-DC47D846639E}"/>
          </ac:cxnSpMkLst>
        </pc:cxn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756732089" sldId="260"/>
        </pc:sldMkLst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" creationId="{665CA67B-4BBA-15CB-3FA7-8CA38253DC85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3" creationId="{6A4BE9DE-72FB-DDB4-01F9-7C8330E00F4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0" creationId="{37ABBC32-C65A-DD15-2BF8-2BDE01880802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1" creationId="{EBFCC3B3-F5B9-6E0B-FF90-92D5FAC2270D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2" creationId="{A9A71B82-05D8-B7D3-BEE2-2714B2D5134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3" creationId="{D70E4665-493F-45D3-20D4-3ACD0E1A9A74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5" creationId="{1416E16E-51D0-2E86-5915-F8AB34454895}"/>
          </ac:spMkLst>
        </pc:spChg>
        <pc:spChg chg="del mod">
          <ac:chgData name="Inyoung OH" userId="dd04d54c897460e9" providerId="LiveId" clId="{5CD25753-A126-4772-89A0-37C453BD2BFB}" dt="2026-09-02T03:03:14.701" v="5429" actId="478"/>
          <ac:spMkLst>
            <pc:docMk/>
            <pc:sldMk cId="756732089" sldId="260"/>
            <ac:spMk id="16" creationId="{9829D9FA-958B-66BC-DCF1-42F88351D200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7" creationId="{0B29799F-1684-B620-7F91-D57E8FE58BAC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18" creationId="{50F591D0-8B8C-2FD8-7B8D-AD024303DCD3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0" creationId="{7B7AA5F3-F963-C823-0509-50CC0FB34F69}"/>
          </ac:spMkLst>
        </pc:spChg>
        <pc:spChg chg="add mod">
          <ac:chgData name="Inyoung OH" userId="dd04d54c897460e9" providerId="LiveId" clId="{5CD25753-A126-4772-89A0-37C453BD2BFB}" dt="2026-09-02T03:03:20.320" v="5431" actId="1076"/>
          <ac:spMkLst>
            <pc:docMk/>
            <pc:sldMk cId="756732089" sldId="260"/>
            <ac:spMk id="21" creationId="{65536A7B-D967-9A40-A430-2CF68DC1E371}"/>
          </ac:spMkLst>
        </pc:spChg>
        <pc:cxnChg chg="del mod">
          <ac:chgData name="Inyoung OH" userId="dd04d54c897460e9" providerId="LiveId" clId="{5CD25753-A126-4772-89A0-37C453BD2BFB}" dt="2026-09-02T03:03:14.701" v="5429" actId="478"/>
          <ac:cxnSpMkLst>
            <pc:docMk/>
            <pc:sldMk cId="756732089" sldId="260"/>
            <ac:cxnSpMk id="14" creationId="{4F8402D7-B333-5E61-4303-6E36268E73FE}"/>
          </ac:cxnSpMkLst>
        </pc:cxnChg>
        <pc:cxnChg chg="add mod">
          <ac:chgData name="Inyoung OH" userId="dd04d54c897460e9" providerId="LiveId" clId="{5CD25753-A126-4772-89A0-37C453BD2BFB}" dt="2026-09-02T03:03:20.320" v="5431" actId="1076"/>
          <ac:cxnSpMkLst>
            <pc:docMk/>
            <pc:sldMk cId="756732089" sldId="260"/>
            <ac:cxnSpMk id="19" creationId="{5607B0B3-E39B-6327-C798-3F46F8149D2D}"/>
          </ac:cxnSpMkLst>
        </pc:cxnChg>
      </pc:sldChg>
      <pc:sldChg chg="addSp delSp modSp del mod ord">
        <pc:chgData name="Inyoung OH" userId="dd04d54c897460e9" providerId="LiveId" clId="{5CD25753-A126-4772-89A0-37C453BD2BFB}" dt="2026-09-03T06:03:52.867" v="24617" actId="2696"/>
        <pc:sldMkLst>
          <pc:docMk/>
          <pc:sldMk cId="2533756598" sldId="261"/>
        </pc:sldMkLst>
      </pc:sldChg>
      <pc:sldChg chg="addSp delSp modSp del mod ord">
        <pc:chgData name="Inyoung OH" userId="dd04d54c897460e9" providerId="LiveId" clId="{5CD25753-A126-4772-89A0-37C453BD2BFB}" dt="2026-09-03T06:03:52.867" v="24617" actId="2696"/>
        <pc:sldMkLst>
          <pc:docMk/>
          <pc:sldMk cId="3053201856" sldId="262"/>
        </pc:sldMkLst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2244746539" sldId="263"/>
        </pc:sldMkLst>
        <pc:spChg chg="mod">
          <ac:chgData name="Inyoung OH" userId="dd04d54c897460e9" providerId="LiveId" clId="{5CD25753-A126-4772-89A0-37C453BD2BFB}" dt="2026-09-02T02:50:32.986" v="5084" actId="14100"/>
          <ac:spMkLst>
            <pc:docMk/>
            <pc:sldMk cId="2244746539" sldId="263"/>
            <ac:spMk id="2" creationId="{6F920113-2EC8-4D92-B17A-1C89C114A5C0}"/>
          </ac:spMkLst>
        </pc:spChg>
        <pc:spChg chg="add mod">
          <ac:chgData name="Inyoung OH" userId="dd04d54c897460e9" providerId="LiveId" clId="{5CD25753-A126-4772-89A0-37C453BD2BFB}" dt="2026-09-02T02:38:27.945" v="4270" actId="1036"/>
          <ac:spMkLst>
            <pc:docMk/>
            <pc:sldMk cId="2244746539" sldId="263"/>
            <ac:spMk id="3" creationId="{C156E113-9610-4534-8EE8-D7EF5830A038}"/>
          </ac:spMkLst>
        </pc:spChg>
        <pc:spChg chg="add mod">
          <ac:chgData name="Inyoung OH" userId="dd04d54c897460e9" providerId="LiveId" clId="{5CD25753-A126-4772-89A0-37C453BD2BFB}" dt="2026-09-02T02:47:31.347" v="4912" actId="1037"/>
          <ac:spMkLst>
            <pc:docMk/>
            <pc:sldMk cId="2244746539" sldId="263"/>
            <ac:spMk id="4" creationId="{5A465109-7D5C-E728-13B3-10BB56ABEAD3}"/>
          </ac:spMkLst>
        </pc:spChg>
        <pc:spChg chg="mod">
          <ac:chgData name="Inyoung OH" userId="dd04d54c897460e9" providerId="LiveId" clId="{5CD25753-A126-4772-89A0-37C453BD2BFB}" dt="2026-09-02T02:44:01.057" v="4735" actId="1036"/>
          <ac:spMkLst>
            <pc:docMk/>
            <pc:sldMk cId="2244746539" sldId="263"/>
            <ac:spMk id="6" creationId="{A48B6017-98DA-8929-5292-70047C3493AE}"/>
          </ac:spMkLst>
        </pc:spChg>
        <pc:spChg chg="add mod">
          <ac:chgData name="Inyoung OH" userId="dd04d54c897460e9" providerId="LiveId" clId="{5CD25753-A126-4772-89A0-37C453BD2BFB}" dt="2026-09-02T02:43:31.472" v="4680" actId="1036"/>
          <ac:spMkLst>
            <pc:docMk/>
            <pc:sldMk cId="2244746539" sldId="263"/>
            <ac:spMk id="7" creationId="{5EB15B82-0AEF-E842-3623-189026BE154E}"/>
          </ac:spMkLst>
        </pc:spChg>
        <pc:spChg chg="add mod">
          <ac:chgData name="Inyoung OH" userId="dd04d54c897460e9" providerId="LiveId" clId="{5CD25753-A126-4772-89A0-37C453BD2BFB}" dt="2026-09-02T02:43:36.283" v="4684" actId="1037"/>
          <ac:spMkLst>
            <pc:docMk/>
            <pc:sldMk cId="2244746539" sldId="263"/>
            <ac:spMk id="8" creationId="{A54CECE1-E597-DC38-0829-D7A8BEA49BFD}"/>
          </ac:spMkLst>
        </pc:spChg>
        <pc:spChg chg="add mod">
          <ac:chgData name="Inyoung OH" userId="dd04d54c897460e9" providerId="LiveId" clId="{5CD25753-A126-4772-89A0-37C453BD2BFB}" dt="2026-09-02T02:44:54.669" v="4789" actId="1037"/>
          <ac:spMkLst>
            <pc:docMk/>
            <pc:sldMk cId="2244746539" sldId="263"/>
            <ac:spMk id="9" creationId="{3C699F0B-A09B-8094-89AE-AC0E3F472B20}"/>
          </ac:spMkLst>
        </pc:spChg>
        <pc:spChg chg="mod">
          <ac:chgData name="Inyoung OH" userId="dd04d54c897460e9" providerId="LiveId" clId="{5CD25753-A126-4772-89A0-37C453BD2BFB}" dt="2026-09-02T02:43:07.937" v="4635" actId="1038"/>
          <ac:spMkLst>
            <pc:docMk/>
            <pc:sldMk cId="2244746539" sldId="263"/>
            <ac:spMk id="10" creationId="{DF099799-DDC1-11A3-943D-D0C6E29233BE}"/>
          </ac:spMkLst>
        </pc:spChg>
        <pc:spChg chg="add mod">
          <ac:chgData name="Inyoung OH" userId="dd04d54c897460e9" providerId="LiveId" clId="{5CD25753-A126-4772-89A0-37C453BD2BFB}" dt="2026-09-02T02:39:59.930" v="4450" actId="1035"/>
          <ac:spMkLst>
            <pc:docMk/>
            <pc:sldMk cId="2244746539" sldId="263"/>
            <ac:spMk id="11" creationId="{DB36647F-53BC-99E7-4384-D22093FD9C90}"/>
          </ac:spMkLst>
        </pc:spChg>
        <pc:spChg chg="add del mod">
          <ac:chgData name="Inyoung OH" userId="dd04d54c897460e9" providerId="LiveId" clId="{5CD25753-A126-4772-89A0-37C453BD2BFB}" dt="2026-09-02T02:39:53.310" v="4417" actId="478"/>
          <ac:spMkLst>
            <pc:docMk/>
            <pc:sldMk cId="2244746539" sldId="263"/>
            <ac:spMk id="12" creationId="{5407C0FE-9AD4-F47B-FBE5-6C8F011A738C}"/>
          </ac:spMkLst>
        </pc:spChg>
        <pc:spChg chg="add mod">
          <ac:chgData name="Inyoung OH" userId="dd04d54c897460e9" providerId="LiveId" clId="{5CD25753-A126-4772-89A0-37C453BD2BFB}" dt="2026-09-02T02:42:00.781" v="4493" actId="1035"/>
          <ac:spMkLst>
            <pc:docMk/>
            <pc:sldMk cId="2244746539" sldId="263"/>
            <ac:spMk id="19" creationId="{7D8522B9-2A56-414F-1758-4A683C442C7C}"/>
          </ac:spMkLst>
        </pc:spChg>
        <pc:spChg chg="add mod">
          <ac:chgData name="Inyoung OH" userId="dd04d54c897460e9" providerId="LiveId" clId="{5CD25753-A126-4772-89A0-37C453BD2BFB}" dt="2026-09-02T05:56:21.862" v="7804" actId="1038"/>
          <ac:spMkLst>
            <pc:docMk/>
            <pc:sldMk cId="2244746539" sldId="263"/>
            <ac:spMk id="20" creationId="{7F3ACBC3-0F1C-1676-4B53-9CF6820D75CF}"/>
          </ac:spMkLst>
        </pc:spChg>
        <pc:spChg chg="add mod">
          <ac:chgData name="Inyoung OH" userId="dd04d54c897460e9" providerId="LiveId" clId="{5CD25753-A126-4772-89A0-37C453BD2BFB}" dt="2026-09-02T02:47:42.962" v="4946" actId="1037"/>
          <ac:spMkLst>
            <pc:docMk/>
            <pc:sldMk cId="2244746539" sldId="263"/>
            <ac:spMk id="21" creationId="{5AB48EFF-5304-33EF-F1F6-68C27502F186}"/>
          </ac:spMkLst>
        </pc:spChg>
        <pc:spChg chg="mod">
          <ac:chgData name="Inyoung OH" userId="dd04d54c897460e9" providerId="LiveId" clId="{5CD25753-A126-4772-89A0-37C453BD2BFB}" dt="2026-09-02T02:48:27.507" v="5048" actId="1036"/>
          <ac:spMkLst>
            <pc:docMk/>
            <pc:sldMk cId="2244746539" sldId="263"/>
            <ac:spMk id="29" creationId="{3464845A-1B98-97F2-4980-67327A1BFCF8}"/>
          </ac:spMkLst>
        </pc:spChg>
        <pc:spChg chg="mod">
          <ac:chgData name="Inyoung OH" userId="dd04d54c897460e9" providerId="LiveId" clId="{5CD25753-A126-4772-89A0-37C453BD2BFB}" dt="2026-09-02T05:57:21.625" v="7893" actId="1037"/>
          <ac:spMkLst>
            <pc:docMk/>
            <pc:sldMk cId="2244746539" sldId="263"/>
            <ac:spMk id="30" creationId="{8D8BA979-83F7-1238-4FDE-8D72A866888E}"/>
          </ac:spMkLst>
        </pc:spChg>
        <pc:spChg chg="add del mod">
          <ac:chgData name="Inyoung OH" userId="dd04d54c897460e9" providerId="LiveId" clId="{5CD25753-A126-4772-89A0-37C453BD2BFB}" dt="2026-09-02T02:41:55.990" v="4481"/>
          <ac:spMkLst>
            <pc:docMk/>
            <pc:sldMk cId="2244746539" sldId="263"/>
            <ac:spMk id="32" creationId="{8CA70931-1D0E-FAA0-2E9B-739EBAE7CEC4}"/>
          </ac:spMkLst>
        </pc:sp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3" creationId="{E2A7EA81-6A8C-2E32-4C8A-84DC472385CE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4" creationId="{9A9AFAD7-8EC7-F69F-9CB0-1400F805007A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5" creationId="{0F3417D4-185C-DC03-4C47-D19A93D3F973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6" creationId="{7F754BFD-CA5D-ED1B-4D0B-ACB68DE75041}"/>
          </ac:picMkLst>
        </pc:picChg>
        <pc:picChg chg="mod">
          <ac:chgData name="Inyoung OH" userId="dd04d54c897460e9" providerId="LiveId" clId="{5CD25753-A126-4772-89A0-37C453BD2BFB}" dt="2026-09-02T02:47:54.017" v="4957" actId="1036"/>
          <ac:picMkLst>
            <pc:docMk/>
            <pc:sldMk cId="2244746539" sldId="263"/>
            <ac:picMk id="17" creationId="{00E856C3-4949-80C9-D487-A6D082774BDA}"/>
          </ac:picMkLst>
        </pc:picChg>
        <pc:picChg chg="mod">
          <ac:chgData name="Inyoung OH" userId="dd04d54c897460e9" providerId="LiveId" clId="{5CD25753-A126-4772-89A0-37C453BD2BFB}" dt="2026-09-02T02:47:31.347" v="4912" actId="1037"/>
          <ac:picMkLst>
            <pc:docMk/>
            <pc:sldMk cId="2244746539" sldId="263"/>
            <ac:picMk id="18" creationId="{BA22C7B7-C90B-BC76-4346-ACD202973645}"/>
          </ac:picMkLst>
        </pc:picChg>
        <pc:picChg chg="mod">
          <ac:chgData name="Inyoung OH" userId="dd04d54c897460e9" providerId="LiveId" clId="{5CD25753-A126-4772-89A0-37C453BD2BFB}" dt="2026-09-02T02:47:38.607" v="4933" actId="1036"/>
          <ac:picMkLst>
            <pc:docMk/>
            <pc:sldMk cId="2244746539" sldId="263"/>
            <ac:picMk id="22" creationId="{F4735569-97C5-20E0-442A-C740E6FB205F}"/>
          </ac:picMkLst>
        </pc:picChg>
        <pc:picChg chg="mod">
          <ac:chgData name="Inyoung OH" userId="dd04d54c897460e9" providerId="LiveId" clId="{5CD25753-A126-4772-89A0-37C453BD2BFB}" dt="2026-09-02T02:48:27.507" v="5048" actId="1036"/>
          <ac:picMkLst>
            <pc:docMk/>
            <pc:sldMk cId="2244746539" sldId="263"/>
            <ac:picMk id="23" creationId="{A4776523-5F44-5AA6-CDE0-F8A8AD0AE4C3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4" creationId="{0FA0F6F7-3B9E-7E6B-D72F-DA4921B9734E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5" creationId="{2C12CB84-F464-0FF7-6CC3-9159F0A574B4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6" creationId="{694D254D-AA89-F46B-45F2-B821486C5012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7" creationId="{3C40E82A-40DF-306B-6E48-2E7EDA8E2DF1}"/>
          </ac:picMkLst>
        </pc:picChg>
        <pc:picChg chg="mod">
          <ac:chgData name="Inyoung OH" userId="dd04d54c897460e9" providerId="LiveId" clId="{5CD25753-A126-4772-89A0-37C453BD2BFB}" dt="2026-09-02T02:49:40.003" v="5073" actId="1036"/>
          <ac:picMkLst>
            <pc:docMk/>
            <pc:sldMk cId="2244746539" sldId="263"/>
            <ac:picMk id="28" creationId="{44122434-8198-AA5B-E80F-9C392B93B8F7}"/>
          </ac:picMkLst>
        </pc:picChg>
        <pc:picChg chg="mod">
          <ac:chgData name="Inyoung OH" userId="dd04d54c897460e9" providerId="LiveId" clId="{5CD25753-A126-4772-89A0-37C453BD2BFB}" dt="2026-09-02T02:48:04.891" v="4996" actId="1038"/>
          <ac:picMkLst>
            <pc:docMk/>
            <pc:sldMk cId="2244746539" sldId="263"/>
            <ac:picMk id="31" creationId="{63573B2D-E60E-71DD-FF96-23E415226E09}"/>
          </ac:picMkLst>
        </pc:picChg>
        <pc:picChg chg="add del mod">
          <ac:chgData name="Inyoung OH" userId="dd04d54c897460e9" providerId="LiveId" clId="{5CD25753-A126-4772-89A0-37C453BD2BFB}" dt="2026-09-02T02:49:36.518" v="5070" actId="22"/>
          <ac:picMkLst>
            <pc:docMk/>
            <pc:sldMk cId="2244746539" sldId="263"/>
            <ac:picMk id="34" creationId="{033B30C1-3776-D746-5E02-8E28D222F4DE}"/>
          </ac:picMkLst>
        </pc:picChg>
        <pc:picChg chg="add del">
          <ac:chgData name="Inyoung OH" userId="dd04d54c897460e9" providerId="LiveId" clId="{5CD25753-A126-4772-89A0-37C453BD2BFB}" dt="2026-09-02T02:49:35.407" v="5068" actId="22"/>
          <ac:picMkLst>
            <pc:docMk/>
            <pc:sldMk cId="2244746539" sldId="263"/>
            <ac:picMk id="36" creationId="{8453FD23-4274-426A-F2A2-2BB9D7EE90A8}"/>
          </ac:picMkLst>
        </pc:picChg>
        <pc:picChg chg="add mod modCrop">
          <ac:chgData name="Inyoung OH" userId="dd04d54c897460e9" providerId="LiveId" clId="{5CD25753-A126-4772-89A0-37C453BD2BFB}" dt="2026-09-02T02:50:24.164" v="5083" actId="1037"/>
          <ac:picMkLst>
            <pc:docMk/>
            <pc:sldMk cId="2244746539" sldId="263"/>
            <ac:picMk id="38" creationId="{8024801A-F81C-034C-C5CA-D4881A087571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3480506048" sldId="264"/>
        </pc:sldMkLst>
        <pc:spChg chg="mod">
          <ac:chgData name="Inyoung OH" userId="dd04d54c897460e9" providerId="LiveId" clId="{5CD25753-A126-4772-89A0-37C453BD2BFB}" dt="2026-09-02T06:07:48.526" v="8618" actId="14100"/>
          <ac:spMkLst>
            <pc:docMk/>
            <pc:sldMk cId="3480506048" sldId="264"/>
            <ac:spMk id="4" creationId="{59D23BB3-24E5-C0A3-8B49-38058B2BBEB8}"/>
          </ac:spMkLst>
        </pc:spChg>
        <pc:spChg chg="add mod">
          <ac:chgData name="Inyoung OH" userId="dd04d54c897460e9" providerId="LiveId" clId="{5CD25753-A126-4772-89A0-37C453BD2BFB}" dt="2026-09-02T03:04:38.534" v="5557" actId="1035"/>
          <ac:spMkLst>
            <pc:docMk/>
            <pc:sldMk cId="3480506048" sldId="264"/>
            <ac:spMk id="6" creationId="{C068DC38-C6DB-CAAB-8E8B-CEB076AA532A}"/>
          </ac:spMkLst>
        </pc:spChg>
        <pc:spChg chg="add del mod">
          <ac:chgData name="Inyoung OH" userId="dd04d54c897460e9" providerId="LiveId" clId="{5CD25753-A126-4772-89A0-37C453BD2BFB}" dt="2026-09-02T03:03:54.403" v="5432" actId="478"/>
          <ac:spMkLst>
            <pc:docMk/>
            <pc:sldMk cId="3480506048" sldId="264"/>
            <ac:spMk id="7" creationId="{EDBC1AB3-8500-6FD0-76A5-643070E438E0}"/>
          </ac:spMkLst>
        </pc:spChg>
        <pc:spChg chg="add mod">
          <ac:chgData name="Inyoung OH" userId="dd04d54c897460e9" providerId="LiveId" clId="{5CD25753-A126-4772-89A0-37C453BD2BFB}" dt="2026-09-02T05:35:52.147" v="6638" actId="1037"/>
          <ac:spMkLst>
            <pc:docMk/>
            <pc:sldMk cId="3480506048" sldId="264"/>
            <ac:spMk id="8" creationId="{87394029-F465-C879-8469-27FE33195827}"/>
          </ac:spMkLst>
        </pc:spChg>
        <pc:spChg chg="add mod">
          <ac:chgData name="Inyoung OH" userId="dd04d54c897460e9" providerId="LiveId" clId="{5CD25753-A126-4772-89A0-37C453BD2BFB}" dt="2026-09-02T05:34:54.529" v="6553" actId="1038"/>
          <ac:spMkLst>
            <pc:docMk/>
            <pc:sldMk cId="3480506048" sldId="264"/>
            <ac:spMk id="9" creationId="{BD4BF9E2-D7D8-2AC0-92D9-6F2E9EB030DA}"/>
          </ac:spMkLst>
        </pc:spChg>
        <pc:spChg chg="add mod">
          <ac:chgData name="Inyoung OH" userId="dd04d54c897460e9" providerId="LiveId" clId="{5CD25753-A126-4772-89A0-37C453BD2BFB}" dt="2026-09-02T05:33:36.551" v="6494" actId="1037"/>
          <ac:spMkLst>
            <pc:docMk/>
            <pc:sldMk cId="3480506048" sldId="264"/>
            <ac:spMk id="10" creationId="{94765509-8358-7B71-3C33-4BDB9C16F398}"/>
          </ac:spMkLst>
        </pc:spChg>
        <pc:spChg chg="mod">
          <ac:chgData name="Inyoung OH" userId="dd04d54c897460e9" providerId="LiveId" clId="{5CD25753-A126-4772-89A0-37C453BD2BFB}" dt="2026-09-02T05:34:48.081" v="6547" actId="1038"/>
          <ac:spMkLst>
            <pc:docMk/>
            <pc:sldMk cId="3480506048" sldId="264"/>
            <ac:spMk id="11" creationId="{ED7FA148-8644-73CF-01E5-B0067454825D}"/>
          </ac:spMkLst>
        </pc:spChg>
        <pc:spChg chg="add mod">
          <ac:chgData name="Inyoung OH" userId="dd04d54c897460e9" providerId="LiveId" clId="{5CD25753-A126-4772-89A0-37C453BD2BFB}" dt="2026-09-02T05:35:16.256" v="6581" actId="1038"/>
          <ac:spMkLst>
            <pc:docMk/>
            <pc:sldMk cId="3480506048" sldId="264"/>
            <ac:spMk id="12" creationId="{28E05789-1E5E-41A4-E172-038C373E98BF}"/>
          </ac:spMkLst>
        </pc:spChg>
        <pc:spChg chg="mod">
          <ac:chgData name="Inyoung OH" userId="dd04d54c897460e9" providerId="LiveId" clId="{5CD25753-A126-4772-89A0-37C453BD2BFB}" dt="2026-09-02T03:04:53.087" v="5606" actId="1037"/>
          <ac:spMkLst>
            <pc:docMk/>
            <pc:sldMk cId="3480506048" sldId="264"/>
            <ac:spMk id="13" creationId="{CFE6ABF8-6F45-6D24-9B58-5899B5B8E6A0}"/>
          </ac:spMkLst>
        </pc:spChg>
        <pc:spChg chg="mod">
          <ac:chgData name="Inyoung OH" userId="dd04d54c897460e9" providerId="LiveId" clId="{5CD25753-A126-4772-89A0-37C453BD2BFB}" dt="2026-09-02T05:36:03.917" v="6673" actId="1037"/>
          <ac:spMkLst>
            <pc:docMk/>
            <pc:sldMk cId="3480506048" sldId="264"/>
            <ac:spMk id="20" creationId="{595DDDBE-E67B-887E-31D4-8B21C2110C66}"/>
          </ac:spMkLst>
        </pc:spChg>
        <pc:spChg chg="mod">
          <ac:chgData name="Inyoung OH" userId="dd04d54c897460e9" providerId="LiveId" clId="{5CD25753-A126-4772-89A0-37C453BD2BFB}" dt="2026-09-02T05:34:42.893" v="6544" actId="1038"/>
          <ac:spMkLst>
            <pc:docMk/>
            <pc:sldMk cId="3480506048" sldId="264"/>
            <ac:spMk id="27" creationId="{3625B192-0890-FA3E-5AF2-37F961079B0D}"/>
          </ac:spMkLst>
        </pc:spChg>
        <pc:spChg chg="mod">
          <ac:chgData name="Inyoung OH" userId="dd04d54c897460e9" providerId="LiveId" clId="{5CD25753-A126-4772-89A0-37C453BD2BFB}" dt="2026-09-02T05:36:20.505" v="6718" actId="1038"/>
          <ac:spMkLst>
            <pc:docMk/>
            <pc:sldMk cId="3480506048" sldId="264"/>
            <ac:spMk id="28" creationId="{E3317F80-0986-457B-1D7C-97BF971AE0F9}"/>
          </ac:spMkLst>
        </pc:spChg>
        <pc:spChg chg="mod">
          <ac:chgData name="Inyoung OH" userId="dd04d54c897460e9" providerId="LiveId" clId="{5CD25753-A126-4772-89A0-37C453BD2BFB}" dt="2026-09-02T05:36:15.909" v="6698" actId="1037"/>
          <ac:spMkLst>
            <pc:docMk/>
            <pc:sldMk cId="3480506048" sldId="264"/>
            <ac:spMk id="30" creationId="{4A6C2046-F3A9-CDE1-8067-7DCA3832DEC4}"/>
          </ac:spMkLst>
        </pc:spChg>
        <pc:spChg chg="add mod">
          <ac:chgData name="Inyoung OH" userId="dd04d54c897460e9" providerId="LiveId" clId="{5CD25753-A126-4772-89A0-37C453BD2BFB}" dt="2026-09-02T05:35:43.587" v="6617" actId="1036"/>
          <ac:spMkLst>
            <pc:docMk/>
            <pc:sldMk cId="3480506048" sldId="264"/>
            <ac:spMk id="37" creationId="{24F9C669-B555-2CCC-46ED-16DDC9A1F21D}"/>
          </ac:spMkLst>
        </pc:spChg>
        <pc:spChg chg="add mod">
          <ac:chgData name="Inyoung OH" userId="dd04d54c897460e9" providerId="LiveId" clId="{5CD25753-A126-4772-89A0-37C453BD2BFB}" dt="2026-09-02T06:00:14.441" v="8010" actId="1036"/>
          <ac:spMkLst>
            <pc:docMk/>
            <pc:sldMk cId="3480506048" sldId="264"/>
            <ac:spMk id="38" creationId="{D2249CE4-1489-CD8E-4B61-ADAC5F1FD7D4}"/>
          </ac:spMkLst>
        </pc:spChg>
        <pc:spChg chg="add mod">
          <ac:chgData name="Inyoung OH" userId="dd04d54c897460e9" providerId="LiveId" clId="{5CD25753-A126-4772-89A0-37C453BD2BFB}" dt="2026-09-02T06:01:11.150" v="8141" actId="1038"/>
          <ac:spMkLst>
            <pc:docMk/>
            <pc:sldMk cId="3480506048" sldId="264"/>
            <ac:spMk id="40" creationId="{BB169AD8-B013-5C82-A83E-5EB45151D2C3}"/>
          </ac:spMkLst>
        </pc:spChg>
        <pc:spChg chg="add mod">
          <ac:chgData name="Inyoung OH" userId="dd04d54c897460e9" providerId="LiveId" clId="{5CD25753-A126-4772-89A0-37C453BD2BFB}" dt="2026-09-02T06:02:34.295" v="8238" actId="1037"/>
          <ac:spMkLst>
            <pc:docMk/>
            <pc:sldMk cId="3480506048" sldId="264"/>
            <ac:spMk id="42" creationId="{0881B9CB-C14A-FDBB-E221-1DA5BF4599B1}"/>
          </ac:spMkLst>
        </pc:spChg>
        <pc:picChg chg="add mod modCrop">
          <ac:chgData name="Inyoung OH" userId="dd04d54c897460e9" providerId="LiveId" clId="{5CD25753-A126-4772-89A0-37C453BD2BFB}" dt="2026-09-02T06:07:53.302" v="8620" actId="1035"/>
          <ac:picMkLst>
            <pc:docMk/>
            <pc:sldMk cId="3480506048" sldId="264"/>
            <ac:picMk id="3" creationId="{B44E8DD0-7CAE-1234-C205-4D1602A19D40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14" creationId="{48769C32-B930-5769-FBF1-8BCA0057C544}"/>
          </ac:picMkLst>
        </pc:picChg>
        <pc:picChg chg="mod">
          <ac:chgData name="Inyoung OH" userId="dd04d54c897460e9" providerId="LiveId" clId="{5CD25753-A126-4772-89A0-37C453BD2BFB}" dt="2026-09-02T05:35:01.335" v="6563" actId="1035"/>
          <ac:picMkLst>
            <pc:docMk/>
            <pc:sldMk cId="3480506048" sldId="264"/>
            <ac:picMk id="15" creationId="{9315BDF4-8BBA-2210-F8F3-104E0207341A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16" creationId="{661A041F-7C76-A8F5-93DA-7FA89DB9081A}"/>
          </ac:picMkLst>
        </pc:picChg>
        <pc:picChg chg="mod">
          <ac:chgData name="Inyoung OH" userId="dd04d54c897460e9" providerId="LiveId" clId="{5CD25753-A126-4772-89A0-37C453BD2BFB}" dt="2026-09-02T05:33:46.634" v="6503" actId="1037"/>
          <ac:picMkLst>
            <pc:docMk/>
            <pc:sldMk cId="3480506048" sldId="264"/>
            <ac:picMk id="17" creationId="{F39EE8A5-43E1-A6D9-9B2F-FC066981F4A9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18" creationId="{CDFDD363-29D1-744A-77F6-5788F3B050DC}"/>
          </ac:picMkLst>
        </pc:picChg>
        <pc:picChg chg="mod">
          <ac:chgData name="Inyoung OH" userId="dd04d54c897460e9" providerId="LiveId" clId="{5CD25753-A126-4772-89A0-37C453BD2BFB}" dt="2026-09-02T05:33:36.551" v="6494" actId="1037"/>
          <ac:picMkLst>
            <pc:docMk/>
            <pc:sldMk cId="3480506048" sldId="264"/>
            <ac:picMk id="19" creationId="{CAD11FA8-B684-5A65-5026-D9DD033F7738}"/>
          </ac:picMkLst>
        </pc:picChg>
        <pc:picChg chg="mod">
          <ac:chgData name="Inyoung OH" userId="dd04d54c897460e9" providerId="LiveId" clId="{5CD25753-A126-4772-89A0-37C453BD2BFB}" dt="2026-09-02T05:35:52.147" v="6638" actId="1037"/>
          <ac:picMkLst>
            <pc:docMk/>
            <pc:sldMk cId="3480506048" sldId="264"/>
            <ac:picMk id="21" creationId="{1D8FE4C8-13C5-09B2-EA85-2CA57A7B9483}"/>
          </ac:picMkLst>
        </pc:picChg>
        <pc:picChg chg="mod">
          <ac:chgData name="Inyoung OH" userId="dd04d54c897460e9" providerId="LiveId" clId="{5CD25753-A126-4772-89A0-37C453BD2BFB}" dt="2026-09-02T05:35:07.885" v="6568" actId="1036"/>
          <ac:picMkLst>
            <pc:docMk/>
            <pc:sldMk cId="3480506048" sldId="264"/>
            <ac:picMk id="22" creationId="{C8CCB55C-3AD3-BC9A-B609-566B22EB70A1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23" creationId="{78861077-FFC7-ADC6-FA04-BE2CACAFE7A8}"/>
          </ac:picMkLst>
        </pc:picChg>
        <pc:picChg chg="mod">
          <ac:chgData name="Inyoung OH" userId="dd04d54c897460e9" providerId="LiveId" clId="{5CD25753-A126-4772-89A0-37C453BD2BFB}" dt="2026-09-02T05:33:56.874" v="6514" actId="1037"/>
          <ac:picMkLst>
            <pc:docMk/>
            <pc:sldMk cId="3480506048" sldId="264"/>
            <ac:picMk id="24" creationId="{62148027-EDA9-19FF-5ED5-4702660B6C96}"/>
          </ac:picMkLst>
        </pc:picChg>
        <pc:picChg chg="mod">
          <ac:chgData name="Inyoung OH" userId="dd04d54c897460e9" providerId="LiveId" clId="{5CD25753-A126-4772-89A0-37C453BD2BFB}" dt="2026-09-02T05:35:20.430" v="6584" actId="1035"/>
          <ac:picMkLst>
            <pc:docMk/>
            <pc:sldMk cId="3480506048" sldId="264"/>
            <ac:picMk id="25" creationId="{1C4D69CC-F99F-AA17-B1EC-A3BCE0BCD588}"/>
          </ac:picMkLst>
        </pc:picChg>
        <pc:picChg chg="mod">
          <ac:chgData name="Inyoung OH" userId="dd04d54c897460e9" providerId="LiveId" clId="{5CD25753-A126-4772-89A0-37C453BD2BFB}" dt="2026-09-02T05:33:41.054" v="6498" actId="1038"/>
          <ac:picMkLst>
            <pc:docMk/>
            <pc:sldMk cId="3480506048" sldId="264"/>
            <ac:picMk id="26" creationId="{8A173280-3B4A-D08E-85A7-C10BB03E3EA2}"/>
          </ac:picMkLst>
        </pc:picChg>
        <pc:picChg chg="mod">
          <ac:chgData name="Inyoung OH" userId="dd04d54c897460e9" providerId="LiveId" clId="{5CD25753-A126-4772-89A0-37C453BD2BFB}" dt="2026-09-02T05:35:55.724" v="6644" actId="1038"/>
          <ac:picMkLst>
            <pc:docMk/>
            <pc:sldMk cId="3480506048" sldId="264"/>
            <ac:picMk id="29" creationId="{D81E9E9A-C575-EB4A-ACAE-14C0C4D43950}"/>
          </ac:picMkLst>
        </pc:picChg>
        <pc:picChg chg="mod">
          <ac:chgData name="Inyoung OH" userId="dd04d54c897460e9" providerId="LiveId" clId="{5CD25753-A126-4772-89A0-37C453BD2BFB}" dt="2026-09-02T05:34:58.775" v="6560" actId="1038"/>
          <ac:picMkLst>
            <pc:docMk/>
            <pc:sldMk cId="3480506048" sldId="264"/>
            <ac:picMk id="31" creationId="{0C292C9F-4918-D0B6-40FC-4F16998D3CE2}"/>
          </ac:picMkLst>
        </pc:picChg>
        <pc:picChg chg="mod">
          <ac:chgData name="Inyoung OH" userId="dd04d54c897460e9" providerId="LiveId" clId="{5CD25753-A126-4772-89A0-37C453BD2BFB}" dt="2026-09-02T05:34:42.893" v="6544" actId="1038"/>
          <ac:picMkLst>
            <pc:docMk/>
            <pc:sldMk cId="3480506048" sldId="264"/>
            <ac:picMk id="32" creationId="{7D04AE74-9299-8B4A-53E8-A1C12661163A}"/>
          </ac:picMkLst>
        </pc:picChg>
        <pc:picChg chg="mod">
          <ac:chgData name="Inyoung OH" userId="dd04d54c897460e9" providerId="LiveId" clId="{5CD25753-A126-4772-89A0-37C453BD2BFB}" dt="2026-09-02T05:33:53.735" v="6507" actId="1037"/>
          <ac:picMkLst>
            <pc:docMk/>
            <pc:sldMk cId="3480506048" sldId="264"/>
            <ac:picMk id="33" creationId="{E6EF98C8-A880-F30F-6179-3CCA23E31421}"/>
          </ac:picMkLst>
        </pc:picChg>
        <pc:picChg chg="mod">
          <ac:chgData name="Inyoung OH" userId="dd04d54c897460e9" providerId="LiveId" clId="{5CD25753-A126-4772-89A0-37C453BD2BFB}" dt="2026-09-02T05:33:38.926" v="6496" actId="1038"/>
          <ac:picMkLst>
            <pc:docMk/>
            <pc:sldMk cId="3480506048" sldId="264"/>
            <ac:picMk id="34" creationId="{F42708AD-73DA-B95E-57F4-D71F9DB2FA36}"/>
          </ac:picMkLst>
        </pc:picChg>
        <pc:picChg chg="mod">
          <ac:chgData name="Inyoung OH" userId="dd04d54c897460e9" providerId="LiveId" clId="{5CD25753-A126-4772-89A0-37C453BD2BFB}" dt="2026-09-02T05:35:16.256" v="6581" actId="1038"/>
          <ac:picMkLst>
            <pc:docMk/>
            <pc:sldMk cId="3480506048" sldId="264"/>
            <ac:picMk id="35" creationId="{5A415F48-1F3E-CDB8-7517-24E1450E1707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6" creationId="{C44270A0-D87A-D533-CE8A-3FDDE9F65BDD}"/>
          </ac:picMkLst>
        </pc:picChg>
        <pc:picChg chg="mod">
          <ac:chgData name="Inyoung OH" userId="dd04d54c897460e9" providerId="LiveId" clId="{5CD25753-A126-4772-89A0-37C453BD2BFB}" dt="2026-09-02T05:35:32.205" v="6606" actId="1038"/>
          <ac:picMkLst>
            <pc:docMk/>
            <pc:sldMk cId="3480506048" sldId="264"/>
            <ac:picMk id="39" creationId="{EF6A33B7-C7B2-70CC-D5FD-B09D71A8327E}"/>
          </ac:picMkLst>
        </pc:picChg>
        <pc:picChg chg="mod">
          <ac:chgData name="Inyoung OH" userId="dd04d54c897460e9" providerId="LiveId" clId="{5CD25753-A126-4772-89A0-37C453BD2BFB}" dt="2026-09-02T05:35:36.194" v="6609" actId="1038"/>
          <ac:picMkLst>
            <pc:docMk/>
            <pc:sldMk cId="3480506048" sldId="264"/>
            <ac:picMk id="41" creationId="{C62B71D1-44A9-F0FF-7382-81C960B42DEF}"/>
          </ac:picMkLst>
        </pc:picChg>
        <pc:picChg chg="del mod">
          <ac:chgData name="Inyoung OH" userId="dd04d54c897460e9" providerId="LiveId" clId="{5CD25753-A126-4772-89A0-37C453BD2BFB}" dt="2026-09-02T05:29:16.750" v="5988" actId="478"/>
          <ac:picMkLst>
            <pc:docMk/>
            <pc:sldMk cId="3480506048" sldId="264"/>
            <ac:picMk id="43" creationId="{16D6CB16-D7D8-9108-5082-EB9D32280E02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546158397" sldId="265"/>
        </pc:sldMkLst>
        <pc:spChg chg="add mod">
          <ac:chgData name="Inyoung OH" userId="dd04d54c897460e9" providerId="LiveId" clId="{5CD25753-A126-4772-89A0-37C453BD2BFB}" dt="2026-09-02T06:08:37.171" v="8706" actId="14100"/>
          <ac:spMkLst>
            <pc:docMk/>
            <pc:sldMk cId="546158397" sldId="265"/>
            <ac:spMk id="2" creationId="{E362CDFE-AC7B-2211-3AFA-7EB06AD03832}"/>
          </ac:spMkLst>
        </pc:spChg>
        <pc:spChg chg="add del mod">
          <ac:chgData name="Inyoung OH" userId="dd04d54c897460e9" providerId="LiveId" clId="{5CD25753-A126-4772-89A0-37C453BD2BFB}" dt="2026-09-02T05:52:48.066" v="7589"/>
          <ac:spMkLst>
            <pc:docMk/>
            <pc:sldMk cId="546158397" sldId="265"/>
            <ac:spMk id="3" creationId="{C793AFB8-8242-7981-6EA7-D37604304FF2}"/>
          </ac:spMkLst>
        </pc:spChg>
        <pc:spChg chg="add mod">
          <ac:chgData name="Inyoung OH" userId="dd04d54c897460e9" providerId="LiveId" clId="{5CD25753-A126-4772-89A0-37C453BD2BFB}" dt="2026-09-02T05:53:43.647" v="7669" actId="1037"/>
          <ac:spMkLst>
            <pc:docMk/>
            <pc:sldMk cId="546158397" sldId="265"/>
            <ac:spMk id="4" creationId="{0E89ADD4-4A7E-296C-C181-0987260256E8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6" creationId="{CE036F36-E6A9-8845-D461-D7837337CEE5}"/>
          </ac:spMkLst>
        </pc:spChg>
        <pc:spChg chg="del">
          <ac:chgData name="Inyoung OH" userId="dd04d54c897460e9" providerId="LiveId" clId="{5CD25753-A126-4772-89A0-37C453BD2BFB}" dt="2026-09-02T05:39:06.598" v="6722" actId="478"/>
          <ac:spMkLst>
            <pc:docMk/>
            <pc:sldMk cId="546158397" sldId="265"/>
            <ac:spMk id="7" creationId="{29C6FFC6-B046-20D1-B073-93FE5A2BD4EF}"/>
          </ac:spMkLst>
        </pc:spChg>
        <pc:spChg chg="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8" creationId="{3333AEBB-53CA-1934-90CA-0A0E46C1887E}"/>
          </ac:spMkLst>
        </pc:spChg>
        <pc:spChg chg="mod">
          <ac:chgData name="Inyoung OH" userId="dd04d54c897460e9" providerId="LiveId" clId="{5CD25753-A126-4772-89A0-37C453BD2BFB}" dt="2026-09-02T05:53:57.442" v="7681" actId="1038"/>
          <ac:spMkLst>
            <pc:docMk/>
            <pc:sldMk cId="546158397" sldId="265"/>
            <ac:spMk id="9" creationId="{25AF1026-CADC-443B-6223-DE84EFED8BBB}"/>
          </ac:spMkLst>
        </pc:spChg>
        <pc:spChg chg="add 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0" creationId="{80B22F71-5ACE-F005-A232-634470E4936F}"/>
          </ac:spMkLst>
        </pc:spChg>
        <pc:spChg chg="mod">
          <ac:chgData name="Inyoung OH" userId="dd04d54c897460e9" providerId="LiveId" clId="{5CD25753-A126-4772-89A0-37C453BD2BFB}" dt="2026-09-02T05:53:14.032" v="7640" actId="1037"/>
          <ac:spMkLst>
            <pc:docMk/>
            <pc:sldMk cId="546158397" sldId="265"/>
            <ac:spMk id="11" creationId="{86BA36EB-92C8-A957-E545-AA7F8A9538A9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12" creationId="{6A65CB0A-399A-B0A3-A4DB-A7E9677BD1FD}"/>
          </ac:spMkLst>
        </pc:spChg>
        <pc:spChg chg="mod">
          <ac:chgData name="Inyoung OH" userId="dd04d54c897460e9" providerId="LiveId" clId="{5CD25753-A126-4772-89A0-37C453BD2BFB}" dt="2026-09-02T05:54:02.333" v="7682" actId="1037"/>
          <ac:spMkLst>
            <pc:docMk/>
            <pc:sldMk cId="546158397" sldId="265"/>
            <ac:spMk id="13" creationId="{3EC39D69-3A89-CC9B-6A50-0ABA02360792}"/>
          </ac:spMkLst>
        </pc:spChg>
        <pc:spChg chg="mod">
          <ac:chgData name="Inyoung OH" userId="dd04d54c897460e9" providerId="LiveId" clId="{5CD25753-A126-4772-89A0-37C453BD2BFB}" dt="2026-09-02T05:54:06.435" v="7685" actId="1038"/>
          <ac:spMkLst>
            <pc:docMk/>
            <pc:sldMk cId="546158397" sldId="265"/>
            <ac:spMk id="14" creationId="{262B0A88-2A14-D802-1AA1-30952F73B69A}"/>
          </ac:spMkLst>
        </pc:spChg>
        <pc:spChg chg="add mod">
          <ac:chgData name="Inyoung OH" userId="dd04d54c897460e9" providerId="LiveId" clId="{5CD25753-A126-4772-89A0-37C453BD2BFB}" dt="2026-09-02T06:03:46.775" v="8364" actId="1038"/>
          <ac:spMkLst>
            <pc:docMk/>
            <pc:sldMk cId="546158397" sldId="265"/>
            <ac:spMk id="19" creationId="{EFE0FF2B-5E71-627F-2F57-3A64F6FA2652}"/>
          </ac:spMkLst>
        </pc:spChg>
        <pc:spChg chg="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0" creationId="{13E08A54-1461-D9E2-7F8A-22CDB95AA54B}"/>
          </ac:spMkLst>
        </pc:spChg>
        <pc:spChg chg="add mod">
          <ac:chgData name="Inyoung OH" userId="dd04d54c897460e9" providerId="LiveId" clId="{5CD25753-A126-4772-89A0-37C453BD2BFB}" dt="2026-09-02T05:53:34.344" v="7656" actId="1038"/>
          <ac:spMkLst>
            <pc:docMk/>
            <pc:sldMk cId="546158397" sldId="265"/>
            <ac:spMk id="21" creationId="{63856036-E70B-6661-E659-252B63579D0D}"/>
          </ac:spMkLst>
        </pc:spChg>
        <pc:spChg chg="add mod">
          <ac:chgData name="Inyoung OH" userId="dd04d54c897460e9" providerId="LiveId" clId="{5CD25753-A126-4772-89A0-37C453BD2BFB}" dt="2026-09-02T06:04:47.247" v="8468" actId="1037"/>
          <ac:spMkLst>
            <pc:docMk/>
            <pc:sldMk cId="546158397" sldId="265"/>
            <ac:spMk id="22" creationId="{0F382C9D-346D-2793-D5DF-75CC0D1536EE}"/>
          </ac:spMkLst>
        </pc:spChg>
        <pc:spChg chg="add mod">
          <ac:chgData name="Inyoung OH" userId="dd04d54c897460e9" providerId="LiveId" clId="{5CD25753-A126-4772-89A0-37C453BD2BFB}" dt="2026-09-02T05:53:49.733" v="7679" actId="1038"/>
          <ac:spMkLst>
            <pc:docMk/>
            <pc:sldMk cId="546158397" sldId="265"/>
            <ac:spMk id="23" creationId="{D1EBA7C4-DA62-5E8B-F1F7-A1270C03F706}"/>
          </ac:spMkLst>
        </pc:spChg>
        <pc:spChg chg="add mod">
          <ac:chgData name="Inyoung OH" userId="dd04d54c897460e9" providerId="LiveId" clId="{5CD25753-A126-4772-89A0-37C453BD2BFB}" dt="2026-09-02T06:05:55.832" v="8598" actId="1035"/>
          <ac:spMkLst>
            <pc:docMk/>
            <pc:sldMk cId="546158397" sldId="265"/>
            <ac:spMk id="24" creationId="{39D9E5CE-4D92-7043-5060-1F86A87A5563}"/>
          </ac:spMkLst>
        </pc:spChg>
        <pc:picChg chg="del mod">
          <ac:chgData name="Inyoung OH" userId="dd04d54c897460e9" providerId="LiveId" clId="{5CD25753-A126-4772-89A0-37C453BD2BFB}" dt="2026-09-02T05:45:37.100" v="7113" actId="478"/>
          <ac:picMkLst>
            <pc:docMk/>
            <pc:sldMk cId="546158397" sldId="265"/>
            <ac:picMk id="15" creationId="{17AD01DD-F195-0071-CB32-AE69447123F8}"/>
          </ac:picMkLst>
        </pc:picChg>
        <pc:picChg chg="mod">
          <ac:chgData name="Inyoung OH" userId="dd04d54c897460e9" providerId="LiveId" clId="{5CD25753-A126-4772-89A0-37C453BD2BFB}" dt="2026-09-02T05:51:59.127" v="7490" actId="1037"/>
          <ac:picMkLst>
            <pc:docMk/>
            <pc:sldMk cId="546158397" sldId="265"/>
            <ac:picMk id="16" creationId="{E952D64B-B826-58F9-3481-B90460AD3912}"/>
          </ac:picMkLst>
        </pc:picChg>
        <pc:picChg chg="mod">
          <ac:chgData name="Inyoung OH" userId="dd04d54c897460e9" providerId="LiveId" clId="{5CD25753-A126-4772-89A0-37C453BD2BFB}" dt="2026-09-02T05:52:27.963" v="7538" actId="1037"/>
          <ac:picMkLst>
            <pc:docMk/>
            <pc:sldMk cId="546158397" sldId="265"/>
            <ac:picMk id="17" creationId="{72D53E58-DA57-BEF8-D2DB-451106A4D1E3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18" creationId="{CE16E48E-BA64-405E-8C9F-A5AAE16809D3}"/>
          </ac:picMkLst>
        </pc:picChg>
        <pc:picChg chg="mod">
          <ac:chgData name="Inyoung OH" userId="dd04d54c897460e9" providerId="LiveId" clId="{5CD25753-A126-4772-89A0-37C453BD2BFB}" dt="2026-09-02T05:54:42.170" v="7704" actId="692"/>
          <ac:picMkLst>
            <pc:docMk/>
            <pc:sldMk cId="546158397" sldId="265"/>
            <ac:picMk id="25" creationId="{F794D0D4-2DF1-DA84-67E5-309023530973}"/>
          </ac:picMkLst>
        </pc:picChg>
        <pc:picChg chg="mod">
          <ac:chgData name="Inyoung OH" userId="dd04d54c897460e9" providerId="LiveId" clId="{5CD25753-A126-4772-89A0-37C453BD2BFB}" dt="2026-09-02T05:54:45.494" v="7709" actId="692"/>
          <ac:picMkLst>
            <pc:docMk/>
            <pc:sldMk cId="546158397" sldId="265"/>
            <ac:picMk id="26" creationId="{F7DCF3D3-54FD-B660-15FA-68450F082741}"/>
          </ac:picMkLst>
        </pc:picChg>
        <pc:picChg chg="mod">
          <ac:chgData name="Inyoung OH" userId="dd04d54c897460e9" providerId="LiveId" clId="{5CD25753-A126-4772-89A0-37C453BD2BFB}" dt="2026-09-02T05:54:49.117" v="7714" actId="692"/>
          <ac:picMkLst>
            <pc:docMk/>
            <pc:sldMk cId="546158397" sldId="265"/>
            <ac:picMk id="27" creationId="{73601260-5F3C-F551-CDEF-470EBEF414C0}"/>
          </ac:picMkLst>
        </pc:picChg>
        <pc:picChg chg="mod">
          <ac:chgData name="Inyoung OH" userId="dd04d54c897460e9" providerId="LiveId" clId="{5CD25753-A126-4772-89A0-37C453BD2BFB}" dt="2026-09-02T05:49:57.143" v="7217" actId="1036"/>
          <ac:picMkLst>
            <pc:docMk/>
            <pc:sldMk cId="546158397" sldId="265"/>
            <ac:picMk id="28" creationId="{32C16F77-A637-4AA3-0F2F-3BA299F371ED}"/>
          </ac:picMkLst>
        </pc:picChg>
        <pc:picChg chg="mod">
          <ac:chgData name="Inyoung OH" userId="dd04d54c897460e9" providerId="LiveId" clId="{5CD25753-A126-4772-89A0-37C453BD2BFB}" dt="2026-09-02T05:49:32.997" v="7174" actId="1036"/>
          <ac:picMkLst>
            <pc:docMk/>
            <pc:sldMk cId="546158397" sldId="265"/>
            <ac:picMk id="29" creationId="{EED0B68B-5AFA-8218-9AC3-570DB65A0844}"/>
          </ac:picMkLst>
        </pc:picChg>
        <pc:picChg chg="mod">
          <ac:chgData name="Inyoung OH" userId="dd04d54c897460e9" providerId="LiveId" clId="{5CD25753-A126-4772-89A0-37C453BD2BFB}" dt="2026-09-02T05:48:47.290" v="7138" actId="1035"/>
          <ac:picMkLst>
            <pc:docMk/>
            <pc:sldMk cId="546158397" sldId="265"/>
            <ac:picMk id="30" creationId="{FA3C9D11-3DC3-2B9F-652D-9518A9FDDC3A}"/>
          </ac:picMkLst>
        </pc:picChg>
        <pc:picChg chg="mod">
          <ac:chgData name="Inyoung OH" userId="dd04d54c897460e9" providerId="LiveId" clId="{5CD25753-A126-4772-89A0-37C453BD2BFB}" dt="2026-09-02T05:44:37.172" v="7071" actId="1036"/>
          <ac:picMkLst>
            <pc:docMk/>
            <pc:sldMk cId="546158397" sldId="265"/>
            <ac:picMk id="31" creationId="{A7E94356-845F-7B11-0BA7-A14DBA76F353}"/>
          </ac:picMkLst>
        </pc:picChg>
        <pc:picChg chg="mod">
          <ac:chgData name="Inyoung OH" userId="dd04d54c897460e9" providerId="LiveId" clId="{5CD25753-A126-4772-89A0-37C453BD2BFB}" dt="2026-09-02T05:50:32.975" v="7282" actId="1035"/>
          <ac:picMkLst>
            <pc:docMk/>
            <pc:sldMk cId="546158397" sldId="265"/>
            <ac:picMk id="32" creationId="{32D6869B-6F9E-6B94-1E4E-B3DCF5802FDB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3" creationId="{4449D5FA-5FA1-003B-011C-2DF68A420E4E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4" creationId="{3517EDC6-55FD-1B4E-420D-450C09F85942}"/>
          </ac:picMkLst>
        </pc:picChg>
        <pc:picChg chg="mod">
          <ac:chgData name="Inyoung OH" userId="dd04d54c897460e9" providerId="LiveId" clId="{5CD25753-A126-4772-89A0-37C453BD2BFB}" dt="2026-09-02T05:53:03.893" v="7626" actId="1036"/>
          <ac:picMkLst>
            <pc:docMk/>
            <pc:sldMk cId="546158397" sldId="265"/>
            <ac:picMk id="35" creationId="{40EF8A4D-5CE7-FD19-A306-BD5EB468100F}"/>
          </ac:picMkLst>
        </pc:picChg>
        <pc:picChg chg="mod">
          <ac:chgData name="Inyoung OH" userId="dd04d54c897460e9" providerId="LiveId" clId="{5CD25753-A126-4772-89A0-37C453BD2BFB}" dt="2026-09-02T05:49:07.010" v="7158" actId="1038"/>
          <ac:picMkLst>
            <pc:docMk/>
            <pc:sldMk cId="546158397" sldId="265"/>
            <ac:picMk id="36" creationId="{0F371A94-48F3-DF58-10A4-218EA7458100}"/>
          </ac:picMkLst>
        </pc:picChg>
        <pc:picChg chg="mod">
          <ac:chgData name="Inyoung OH" userId="dd04d54c897460e9" providerId="LiveId" clId="{5CD25753-A126-4772-89A0-37C453BD2BFB}" dt="2026-09-02T05:50:43.904" v="7313" actId="1038"/>
          <ac:picMkLst>
            <pc:docMk/>
            <pc:sldMk cId="546158397" sldId="265"/>
            <ac:picMk id="37" creationId="{F95B27C3-7B0F-2A0C-3181-A2C3D0E21606}"/>
          </ac:picMkLst>
        </pc:picChg>
        <pc:picChg chg="mod">
          <ac:chgData name="Inyoung OH" userId="dd04d54c897460e9" providerId="LiveId" clId="{5CD25753-A126-4772-89A0-37C453BD2BFB}" dt="2026-09-02T05:54:20.880" v="7697" actId="1037"/>
          <ac:picMkLst>
            <pc:docMk/>
            <pc:sldMk cId="546158397" sldId="265"/>
            <ac:picMk id="38" creationId="{89ADDE00-D41E-B5A5-F7A0-D0D7C0FC65F9}"/>
          </ac:picMkLst>
        </pc:picChg>
        <pc:picChg chg="mod">
          <ac:chgData name="Inyoung OH" userId="dd04d54c897460e9" providerId="LiveId" clId="{5CD25753-A126-4772-89A0-37C453BD2BFB}" dt="2026-09-02T05:54:23.407" v="7698" actId="1037"/>
          <ac:picMkLst>
            <pc:docMk/>
            <pc:sldMk cId="546158397" sldId="265"/>
            <ac:picMk id="39" creationId="{BE476492-65D0-FDC2-1450-AE05FC31C1EA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0" creationId="{DC13D8B0-D52D-8B10-D1D5-A11320ACDDE6}"/>
          </ac:picMkLst>
        </pc:picChg>
        <pc:picChg chg="mod">
          <ac:chgData name="Inyoung OH" userId="dd04d54c897460e9" providerId="LiveId" clId="{5CD25753-A126-4772-89A0-37C453BD2BFB}" dt="2026-09-02T05:52:56.157" v="7615" actId="1035"/>
          <ac:picMkLst>
            <pc:docMk/>
            <pc:sldMk cId="546158397" sldId="265"/>
            <ac:picMk id="41" creationId="{DD7FCB2C-A517-D8C0-8296-1DC2E9536ADB}"/>
          </ac:picMkLst>
        </pc:picChg>
        <pc:picChg chg="mod">
          <ac:chgData name="Inyoung OH" userId="dd04d54c897460e9" providerId="LiveId" clId="{5CD25753-A126-4772-89A0-37C453BD2BFB}" dt="2026-09-02T05:54:17.124" v="7694" actId="1037"/>
          <ac:picMkLst>
            <pc:docMk/>
            <pc:sldMk cId="546158397" sldId="265"/>
            <ac:picMk id="42" creationId="{1A7D7FDF-E7DB-54B5-68AB-5A622D3C82E5}"/>
          </ac:picMkLst>
        </pc:picChg>
        <pc:picChg chg="add mod modCrop">
          <ac:chgData name="Inyoung OH" userId="dd04d54c897460e9" providerId="LiveId" clId="{5CD25753-A126-4772-89A0-37C453BD2BFB}" dt="2026-09-02T06:08:31.111" v="8705" actId="1037"/>
          <ac:picMkLst>
            <pc:docMk/>
            <pc:sldMk cId="546158397" sldId="265"/>
            <ac:picMk id="44" creationId="{6231B7B2-7DFA-26BC-2EF8-0DAB68B870BE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1936881445" sldId="266"/>
        </pc:sldMkLst>
        <pc:spChg chg="mod">
          <ac:chgData name="Inyoung OH" userId="dd04d54c897460e9" providerId="LiveId" clId="{5CD25753-A126-4772-89A0-37C453BD2BFB}" dt="2026-09-02T08:10:05.960" v="15211" actId="14100"/>
          <ac:spMkLst>
            <pc:docMk/>
            <pc:sldMk cId="1936881445" sldId="266"/>
            <ac:spMk id="2" creationId="{8C8CD265-E609-9357-0E57-7F210179B8BD}"/>
          </ac:spMkLst>
        </pc:spChg>
        <pc:spChg chg="add mod">
          <ac:chgData name="Inyoung OH" userId="dd04d54c897460e9" providerId="LiveId" clId="{5CD25753-A126-4772-89A0-37C453BD2BFB}" dt="2026-09-02T06:44:06.797" v="12306" actId="1037"/>
          <ac:spMkLst>
            <pc:docMk/>
            <pc:sldMk cId="1936881445" sldId="266"/>
            <ac:spMk id="3" creationId="{BFBE5B84-BD99-8943-36E6-F2910ACA533E}"/>
          </ac:spMkLst>
        </pc:spChg>
        <pc:spChg chg="add mod">
          <ac:chgData name="Inyoung OH" userId="dd04d54c897460e9" providerId="LiveId" clId="{5CD25753-A126-4772-89A0-37C453BD2BFB}" dt="2026-09-02T06:43:11.923" v="12248" actId="1035"/>
          <ac:spMkLst>
            <pc:docMk/>
            <pc:sldMk cId="1936881445" sldId="266"/>
            <ac:spMk id="6" creationId="{A5104B77-9B8D-FEC6-027B-725ED9BA5F32}"/>
          </ac:spMkLst>
        </pc:spChg>
        <pc:spChg chg="del">
          <ac:chgData name="Inyoung OH" userId="dd04d54c897460e9" providerId="LiveId" clId="{5CD25753-A126-4772-89A0-37C453BD2BFB}" dt="2026-09-02T06:42:24.364" v="12136" actId="478"/>
          <ac:spMkLst>
            <pc:docMk/>
            <pc:sldMk cId="1936881445" sldId="266"/>
            <ac:spMk id="7" creationId="{C8BEF9F3-3DB9-CA3B-3B01-3E6949F27297}"/>
          </ac:spMkLst>
        </pc:spChg>
        <pc:spChg chg="add mod">
          <ac:chgData name="Inyoung OH" userId="dd04d54c897460e9" providerId="LiveId" clId="{5CD25753-A126-4772-89A0-37C453BD2BFB}" dt="2026-09-02T06:57:43.783" v="13369" actId="1037"/>
          <ac:spMkLst>
            <pc:docMk/>
            <pc:sldMk cId="1936881445" sldId="266"/>
            <ac:spMk id="8" creationId="{2B0D78C8-F39E-805F-029A-FE3C69C7942E}"/>
          </ac:spMkLst>
        </pc:spChg>
        <pc:spChg chg="add mod">
          <ac:chgData name="Inyoung OH" userId="dd04d54c897460e9" providerId="LiveId" clId="{5CD25753-A126-4772-89A0-37C453BD2BFB}" dt="2026-09-02T06:55:31.693" v="12965" actId="1037"/>
          <ac:spMkLst>
            <pc:docMk/>
            <pc:sldMk cId="1936881445" sldId="266"/>
            <ac:spMk id="9" creationId="{A0786342-4D67-3AB6-08F9-4C1933EDFBF8}"/>
          </ac:spMkLst>
        </pc:spChg>
        <pc:spChg chg="mod">
          <ac:chgData name="Inyoung OH" userId="dd04d54c897460e9" providerId="LiveId" clId="{5CD25753-A126-4772-89A0-37C453BD2BFB}" dt="2026-09-02T06:54:06.593" v="12702" actId="1036"/>
          <ac:spMkLst>
            <pc:docMk/>
            <pc:sldMk cId="1936881445" sldId="266"/>
            <ac:spMk id="10" creationId="{26297B54-BFBB-66EA-65AD-15AB9CCA3792}"/>
          </ac:spMkLst>
        </pc:spChg>
        <pc:spChg chg="add mod">
          <ac:chgData name="Inyoung OH" userId="dd04d54c897460e9" providerId="LiveId" clId="{5CD25753-A126-4772-89A0-37C453BD2BFB}" dt="2026-09-02T06:48:04.609" v="12487" actId="1035"/>
          <ac:spMkLst>
            <pc:docMk/>
            <pc:sldMk cId="1936881445" sldId="266"/>
            <ac:spMk id="11" creationId="{06331BC7-8885-EA9F-E36D-2BF32F226176}"/>
          </ac:spMkLst>
        </pc:spChg>
        <pc:spChg chg="mod">
          <ac:chgData name="Inyoung OH" userId="dd04d54c897460e9" providerId="LiveId" clId="{5CD25753-A126-4772-89A0-37C453BD2BFB}" dt="2026-09-02T06:48:57.932" v="12613" actId="1037"/>
          <ac:spMkLst>
            <pc:docMk/>
            <pc:sldMk cId="1936881445" sldId="266"/>
            <ac:spMk id="12" creationId="{C36086C3-CCB4-30D8-9E5B-51AB702ACC63}"/>
          </ac:spMkLst>
        </pc:spChg>
        <pc:spChg chg="add mod">
          <ac:chgData name="Inyoung OH" userId="dd04d54c897460e9" providerId="LiveId" clId="{5CD25753-A126-4772-89A0-37C453BD2BFB}" dt="2026-09-02T06:55:26.689" v="12955" actId="1035"/>
          <ac:spMkLst>
            <pc:docMk/>
            <pc:sldMk cId="1936881445" sldId="266"/>
            <ac:spMk id="13" creationId="{BBE6D7FE-D080-FC33-A3BC-FC6003F4CBE9}"/>
          </ac:spMkLst>
        </pc:spChg>
        <pc:spChg chg="add mod">
          <ac:chgData name="Inyoung OH" userId="dd04d54c897460e9" providerId="LiveId" clId="{5CD25753-A126-4772-89A0-37C453BD2BFB}" dt="2026-09-02T06:56:19.107" v="13108" actId="1037"/>
          <ac:spMkLst>
            <pc:docMk/>
            <pc:sldMk cId="1936881445" sldId="266"/>
            <ac:spMk id="14" creationId="{5F88510B-1DCB-5B02-341E-A823016E786E}"/>
          </ac:spMkLst>
        </pc:spChg>
        <pc:spChg chg="add mod">
          <ac:chgData name="Inyoung OH" userId="dd04d54c897460e9" providerId="LiveId" clId="{5CD25753-A126-4772-89A0-37C453BD2BFB}" dt="2026-09-02T06:59:03.963" v="13567" actId="1036"/>
          <ac:spMkLst>
            <pc:docMk/>
            <pc:sldMk cId="1936881445" sldId="266"/>
            <ac:spMk id="19" creationId="{311CB37B-6215-5039-E015-DE924B9FB28E}"/>
          </ac:spMkLst>
        </pc:spChg>
        <pc:spChg chg="mod">
          <ac:chgData name="Inyoung OH" userId="dd04d54c897460e9" providerId="LiveId" clId="{5CD25753-A126-4772-89A0-37C453BD2BFB}" dt="2026-09-02T06:44:58.017" v="12331" actId="1037"/>
          <ac:spMkLst>
            <pc:docMk/>
            <pc:sldMk cId="1936881445" sldId="266"/>
            <ac:spMk id="20" creationId="{6D08CD17-3DE4-268C-D3E3-E39A6619E946}"/>
          </ac:spMkLst>
        </pc:spChg>
        <pc:spChg chg="add mod">
          <ac:chgData name="Inyoung OH" userId="dd04d54c897460e9" providerId="LiveId" clId="{5CD25753-A126-4772-89A0-37C453BD2BFB}" dt="2026-09-02T06:57:22.497" v="13310" actId="1035"/>
          <ac:spMkLst>
            <pc:docMk/>
            <pc:sldMk cId="1936881445" sldId="266"/>
            <ac:spMk id="21" creationId="{7EBD8780-0715-6809-94CF-0BEE3E1E5746}"/>
          </ac:spMkLst>
        </pc:spChg>
        <pc:spChg chg="mod">
          <ac:chgData name="Inyoung OH" userId="dd04d54c897460e9" providerId="LiveId" clId="{5CD25753-A126-4772-89A0-37C453BD2BFB}" dt="2026-09-02T06:59:54.561" v="13664" actId="1037"/>
          <ac:spMkLst>
            <pc:docMk/>
            <pc:sldMk cId="1936881445" sldId="266"/>
            <ac:spMk id="22" creationId="{78796187-1BE0-3E1A-A0BB-97FD49145289}"/>
          </ac:spMkLst>
        </pc:spChg>
        <pc:spChg chg="add mod">
          <ac:chgData name="Inyoung OH" userId="dd04d54c897460e9" providerId="LiveId" clId="{5CD25753-A126-4772-89A0-37C453BD2BFB}" dt="2026-09-02T06:57:28.982" v="13334" actId="1038"/>
          <ac:spMkLst>
            <pc:docMk/>
            <pc:sldMk cId="1936881445" sldId="266"/>
            <ac:spMk id="23" creationId="{33DBD93C-887D-B343-C799-CF1D3EF48865}"/>
          </ac:spMkLst>
        </pc:spChg>
        <pc:spChg chg="mod">
          <ac:chgData name="Inyoung OH" userId="dd04d54c897460e9" providerId="LiveId" clId="{5CD25753-A126-4772-89A0-37C453BD2BFB}" dt="2026-09-02T07:01:01.399" v="13786" actId="1036"/>
          <ac:spMkLst>
            <pc:docMk/>
            <pc:sldMk cId="1936881445" sldId="266"/>
            <ac:spMk id="24" creationId="{EA080485-366F-A8EF-F91C-D8CFE5EA2CB1}"/>
          </ac:spMkLst>
        </pc:spChg>
        <pc:picChg chg="del mod">
          <ac:chgData name="Inyoung OH" userId="dd04d54c897460e9" providerId="LiveId" clId="{5CD25753-A126-4772-89A0-37C453BD2BFB}" dt="2026-09-02T06:44:21.984" v="12309" actId="478"/>
          <ac:picMkLst>
            <pc:docMk/>
            <pc:sldMk cId="1936881445" sldId="266"/>
            <ac:picMk id="15" creationId="{BD2C4D3B-9E87-32C8-6482-FFCFAD1EF24C}"/>
          </ac:picMkLst>
        </pc:picChg>
        <pc:picChg chg="mod">
          <ac:chgData name="Inyoung OH" userId="dd04d54c897460e9" providerId="LiveId" clId="{5CD25753-A126-4772-89A0-37C453BD2BFB}" dt="2026-09-02T06:57:16.198" v="13300" actId="1035"/>
          <ac:picMkLst>
            <pc:docMk/>
            <pc:sldMk cId="1936881445" sldId="266"/>
            <ac:picMk id="16" creationId="{004C939B-091F-E3D9-7B76-FBB52B29654C}"/>
          </ac:picMkLst>
        </pc:picChg>
        <pc:picChg chg="mod">
          <ac:chgData name="Inyoung OH" userId="dd04d54c897460e9" providerId="LiveId" clId="{5CD25753-A126-4772-89A0-37C453BD2BFB}" dt="2026-09-02T06:56:56.303" v="13217" actId="1037"/>
          <ac:picMkLst>
            <pc:docMk/>
            <pc:sldMk cId="1936881445" sldId="266"/>
            <ac:picMk id="17" creationId="{3B45F441-C3DA-88BB-E0AF-34D312306832}"/>
          </ac:picMkLst>
        </pc:picChg>
        <pc:picChg chg="mod">
          <ac:chgData name="Inyoung OH" userId="dd04d54c897460e9" providerId="LiveId" clId="{5CD25753-A126-4772-89A0-37C453BD2BFB}" dt="2026-09-02T06:57:06.739" v="13254" actId="1037"/>
          <ac:picMkLst>
            <pc:docMk/>
            <pc:sldMk cId="1936881445" sldId="266"/>
            <ac:picMk id="18" creationId="{55EB1538-1B6E-0620-C77A-4E9AC3056F5F}"/>
          </ac:picMkLst>
        </pc:picChg>
        <pc:picChg chg="mod">
          <ac:chgData name="Inyoung OH" userId="dd04d54c897460e9" providerId="LiveId" clId="{5CD25753-A126-4772-89A0-37C453BD2BFB}" dt="2026-09-02T06:56:12.210" v="13085" actId="1036"/>
          <ac:picMkLst>
            <pc:docMk/>
            <pc:sldMk cId="1936881445" sldId="266"/>
            <ac:picMk id="25" creationId="{AEF25987-6CDC-3C6C-4F0B-B726577FC9A8}"/>
          </ac:picMkLst>
        </pc:picChg>
        <pc:picChg chg="mod">
          <ac:chgData name="Inyoung OH" userId="dd04d54c897460e9" providerId="LiveId" clId="{5CD25753-A126-4772-89A0-37C453BD2BFB}" dt="2026-09-02T06:56:26.615" v="13138" actId="1038"/>
          <ac:picMkLst>
            <pc:docMk/>
            <pc:sldMk cId="1936881445" sldId="266"/>
            <ac:picMk id="26" creationId="{D4F17131-B94E-2E85-7D80-CD4E27952A4C}"/>
          </ac:picMkLst>
        </pc:picChg>
        <pc:picChg chg="mod">
          <ac:chgData name="Inyoung OH" userId="dd04d54c897460e9" providerId="LiveId" clId="{5CD25753-A126-4772-89A0-37C453BD2BFB}" dt="2026-09-02T06:56:41.396" v="13187" actId="1037"/>
          <ac:picMkLst>
            <pc:docMk/>
            <pc:sldMk cId="1936881445" sldId="266"/>
            <ac:picMk id="27" creationId="{6D6018ED-4899-EBE1-2D5D-29118BE677CD}"/>
          </ac:picMkLst>
        </pc:picChg>
        <pc:picChg chg="mod">
          <ac:chgData name="Inyoung OH" userId="dd04d54c897460e9" providerId="LiveId" clId="{5CD25753-A126-4772-89A0-37C453BD2BFB}" dt="2026-09-02T06:54:52.855" v="12832" actId="1035"/>
          <ac:picMkLst>
            <pc:docMk/>
            <pc:sldMk cId="1936881445" sldId="266"/>
            <ac:picMk id="28" creationId="{ED4E8CFF-3BAD-5352-1905-F55AE2671443}"/>
          </ac:picMkLst>
        </pc:picChg>
        <pc:picChg chg="mod">
          <ac:chgData name="Inyoung OH" userId="dd04d54c897460e9" providerId="LiveId" clId="{5CD25753-A126-4772-89A0-37C453BD2BFB}" dt="2026-09-02T06:53:59.797" v="12695" actId="1036"/>
          <ac:picMkLst>
            <pc:docMk/>
            <pc:sldMk cId="1936881445" sldId="266"/>
            <ac:picMk id="29" creationId="{BD6FD321-C6FD-0F09-5F9C-A871AD9A1BF0}"/>
          </ac:picMkLst>
        </pc:picChg>
        <pc:picChg chg="mod">
          <ac:chgData name="Inyoung OH" userId="dd04d54c897460e9" providerId="LiveId" clId="{5CD25753-A126-4772-89A0-37C453BD2BFB}" dt="2026-09-02T06:49:00.167" v="12616" actId="1035"/>
          <ac:picMkLst>
            <pc:docMk/>
            <pc:sldMk cId="1936881445" sldId="266"/>
            <ac:picMk id="30" creationId="{6E177820-DC1E-BE0C-CEBF-C2868B56885F}"/>
          </ac:picMkLst>
        </pc:picChg>
        <pc:picChg chg="mod">
          <ac:chgData name="Inyoung OH" userId="dd04d54c897460e9" providerId="LiveId" clId="{5CD25753-A126-4772-89A0-37C453BD2BFB}" dt="2026-09-02T06:48:10.376" v="12498" actId="1035"/>
          <ac:picMkLst>
            <pc:docMk/>
            <pc:sldMk cId="1936881445" sldId="266"/>
            <ac:picMk id="31" creationId="{C7B8A3E8-0B50-74F5-59D2-EB305B2FE234}"/>
          </ac:picMkLst>
        </pc:picChg>
        <pc:picChg chg="mod">
          <ac:chgData name="Inyoung OH" userId="dd04d54c897460e9" providerId="LiveId" clId="{5CD25753-A126-4772-89A0-37C453BD2BFB}" dt="2026-09-02T06:55:42.606" v="12988" actId="1035"/>
          <ac:picMkLst>
            <pc:docMk/>
            <pc:sldMk cId="1936881445" sldId="266"/>
            <ac:picMk id="32" creationId="{2A0074A6-E198-6807-CCD4-845E5FC49819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3" creationId="{E79DEC18-DDC5-6AD8-B1B5-25045BFB68EB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4" creationId="{2738C1B4-907E-A77E-1820-C0C9EC9CC481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5" creationId="{7023DF51-95D5-B68A-DA65-04FAF5F94FF3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6" creationId="{0E92D9C4-90BB-EEBD-5FFB-97652D3BDCB4}"/>
          </ac:picMkLst>
        </pc:picChg>
        <pc:picChg chg="mod">
          <ac:chgData name="Inyoung OH" userId="dd04d54c897460e9" providerId="LiveId" clId="{5CD25753-A126-4772-89A0-37C453BD2BFB}" dt="2026-09-02T06:56:32.211" v="13151" actId="1035"/>
          <ac:picMkLst>
            <pc:docMk/>
            <pc:sldMk cId="1936881445" sldId="266"/>
            <ac:picMk id="37" creationId="{4B85C312-AF29-5891-624D-9F5C1A53BE49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8" creationId="{466E54C4-6BAA-7B4F-F6B2-4041FF2786AA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39" creationId="{40BCF321-C849-3EA3-7540-FF0001518127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0" creationId="{0B8B0BEC-E790-C909-BA9A-C13187A5F228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1" creationId="{5CDCA3D6-FED3-861A-616C-A07DE2A26074}"/>
          </ac:picMkLst>
        </pc:picChg>
        <pc:picChg chg="mod">
          <ac:chgData name="Inyoung OH" userId="dd04d54c897460e9" providerId="LiveId" clId="{5CD25753-A126-4772-89A0-37C453BD2BFB}" dt="2026-09-02T06:56:47.629" v="13193" actId="1036"/>
          <ac:picMkLst>
            <pc:docMk/>
            <pc:sldMk cId="1936881445" sldId="266"/>
            <ac:picMk id="42" creationId="{24BD585E-864A-89F3-D795-E98EC345BF1E}"/>
          </ac:picMkLst>
        </pc:picChg>
        <pc:picChg chg="add mod modCrop">
          <ac:chgData name="Inyoung OH" userId="dd04d54c897460e9" providerId="LiveId" clId="{5CD25753-A126-4772-89A0-37C453BD2BFB}" dt="2026-09-02T08:09:57.702" v="15210" actId="1076"/>
          <ac:picMkLst>
            <pc:docMk/>
            <pc:sldMk cId="1936881445" sldId="266"/>
            <ac:picMk id="43" creationId="{DDC48E9A-0B27-D947-13AF-6746281B680F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983310309" sldId="267"/>
        </pc:sldMkLst>
        <pc:spChg chg="add mod">
          <ac:chgData name="Inyoung OH" userId="dd04d54c897460e9" providerId="LiveId" clId="{5CD25753-A126-4772-89A0-37C453BD2BFB}" dt="2026-09-02T08:12:53.035" v="15228" actId="14100"/>
          <ac:spMkLst>
            <pc:docMk/>
            <pc:sldMk cId="983310309" sldId="267"/>
            <ac:spMk id="2" creationId="{35135D1B-3E10-26FC-B828-03E05C87295A}"/>
          </ac:spMkLst>
        </pc:spChg>
        <pc:spChg chg="mod">
          <ac:chgData name="Inyoung OH" userId="dd04d54c897460e9" providerId="LiveId" clId="{5CD25753-A126-4772-89A0-37C453BD2BFB}" dt="2026-09-02T07:36:03.141" v="13840" actId="1035"/>
          <ac:spMkLst>
            <pc:docMk/>
            <pc:sldMk cId="983310309" sldId="267"/>
            <ac:spMk id="3" creationId="{D5B1FF2A-5405-E7A5-AEA8-1B329A62603B}"/>
          </ac:spMkLst>
        </pc:spChg>
        <pc:spChg chg="mod">
          <ac:chgData name="Inyoung OH" userId="dd04d54c897460e9" providerId="LiveId" clId="{5CD25753-A126-4772-89A0-37C453BD2BFB}" dt="2026-09-02T08:00:30.143" v="14649" actId="1037"/>
          <ac:spMkLst>
            <pc:docMk/>
            <pc:sldMk cId="983310309" sldId="267"/>
            <ac:spMk id="4" creationId="{588E027F-4EF2-EEAB-1B22-363C46E1A7E8}"/>
          </ac:spMkLst>
        </pc:spChg>
        <pc:spChg chg="mod">
          <ac:chgData name="Inyoung OH" userId="dd04d54c897460e9" providerId="LiveId" clId="{5CD25753-A126-4772-89A0-37C453BD2BFB}" dt="2026-09-02T07:56:48.867" v="14341" actId="1038"/>
          <ac:spMkLst>
            <pc:docMk/>
            <pc:sldMk cId="983310309" sldId="267"/>
            <ac:spMk id="6" creationId="{17E1950F-CA07-1E09-785C-46A5A51CD7A9}"/>
          </ac:spMkLst>
        </pc:spChg>
        <pc:spChg chg="mod">
          <ac:chgData name="Inyoung OH" userId="dd04d54c897460e9" providerId="LiveId" clId="{5CD25753-A126-4772-89A0-37C453BD2BFB}" dt="2026-09-02T07:55:35.381" v="14282" actId="1037"/>
          <ac:spMkLst>
            <pc:docMk/>
            <pc:sldMk cId="983310309" sldId="267"/>
            <ac:spMk id="7" creationId="{12B9E117-4A55-4A90-4F9E-36D44DE22EB8}"/>
          </ac:spMkLst>
        </pc:spChg>
        <pc:spChg chg="add mod">
          <ac:chgData name="Inyoung OH" userId="dd04d54c897460e9" providerId="LiveId" clId="{5CD25753-A126-4772-89A0-37C453BD2BFB}" dt="2026-09-02T07:50:18.409" v="14256" actId="1035"/>
          <ac:spMkLst>
            <pc:docMk/>
            <pc:sldMk cId="983310309" sldId="267"/>
            <ac:spMk id="8" creationId="{7C2D3ADE-3A43-ADA3-59EB-5EBDB486E3BD}"/>
          </ac:spMkLst>
        </pc:spChg>
        <pc:spChg chg="mod">
          <ac:chgData name="Inyoung OH" userId="dd04d54c897460e9" providerId="LiveId" clId="{5CD25753-A126-4772-89A0-37C453BD2BFB}" dt="2026-09-02T07:59:14.140" v="14533" actId="1035"/>
          <ac:spMkLst>
            <pc:docMk/>
            <pc:sldMk cId="983310309" sldId="267"/>
            <ac:spMk id="9" creationId="{C569CC2C-608B-1344-FB47-DA954E89BB3A}"/>
          </ac:spMkLst>
        </pc:spChg>
        <pc:spChg chg="add mod">
          <ac:chgData name="Inyoung OH" userId="dd04d54c897460e9" providerId="LiveId" clId="{5CD25753-A126-4772-89A0-37C453BD2BFB}" dt="2026-09-02T07:56:58.459" v="14342" actId="1037"/>
          <ac:spMkLst>
            <pc:docMk/>
            <pc:sldMk cId="983310309" sldId="267"/>
            <ac:spMk id="10" creationId="{A10F9D89-C92B-F4C3-9FC3-A76E74B009BC}"/>
          </ac:spMkLst>
        </pc:spChg>
        <pc:spChg chg="mod">
          <ac:chgData name="Inyoung OH" userId="dd04d54c897460e9" providerId="LiveId" clId="{5CD25753-A126-4772-89A0-37C453BD2BFB}" dt="2026-09-02T07:35:13.016" v="13808" actId="1036"/>
          <ac:spMkLst>
            <pc:docMk/>
            <pc:sldMk cId="983310309" sldId="267"/>
            <ac:spMk id="11" creationId="{164CE980-6852-65E8-C664-5C243CE4421A}"/>
          </ac:spMkLst>
        </pc:spChg>
        <pc:spChg chg="del">
          <ac:chgData name="Inyoung OH" userId="dd04d54c897460e9" providerId="LiveId" clId="{5CD25753-A126-4772-89A0-37C453BD2BFB}" dt="2026-09-02T07:34:37.622" v="13787" actId="478"/>
          <ac:spMkLst>
            <pc:docMk/>
            <pc:sldMk cId="983310309" sldId="267"/>
            <ac:spMk id="12" creationId="{CBADB7E5-7BCA-3F5D-BC3B-59D2D1A83886}"/>
          </ac:spMkLst>
        </pc:spChg>
        <pc:spChg chg="add mod">
          <ac:chgData name="Inyoung OH" userId="dd04d54c897460e9" providerId="LiveId" clId="{5CD25753-A126-4772-89A0-37C453BD2BFB}" dt="2026-09-02T07:37:11.282" v="13879" actId="1037"/>
          <ac:spMkLst>
            <pc:docMk/>
            <pc:sldMk cId="983310309" sldId="267"/>
            <ac:spMk id="25" creationId="{5A46473B-D75D-6D29-F999-E73976BF5497}"/>
          </ac:spMkLst>
        </pc:spChg>
        <pc:spChg chg="add mod">
          <ac:chgData name="Inyoung OH" userId="dd04d54c897460e9" providerId="LiveId" clId="{5CD25753-A126-4772-89A0-37C453BD2BFB}" dt="2026-09-02T08:00:16.206" v="14643" actId="1035"/>
          <ac:spMkLst>
            <pc:docMk/>
            <pc:sldMk cId="983310309" sldId="267"/>
            <ac:spMk id="26" creationId="{2A32D5FD-6C02-AA9B-F662-8EB5C0200037}"/>
          </ac:spMkLst>
        </pc:spChg>
        <pc:spChg chg="add mod">
          <ac:chgData name="Inyoung OH" userId="dd04d54c897460e9" providerId="LiveId" clId="{5CD25753-A126-4772-89A0-37C453BD2BFB}" dt="2026-09-02T08:00:07.432" v="14628" actId="1038"/>
          <ac:spMkLst>
            <pc:docMk/>
            <pc:sldMk cId="983310309" sldId="267"/>
            <ac:spMk id="28" creationId="{391FD0E2-66B9-75D1-A979-F092F5FA0DB3}"/>
          </ac:spMkLst>
        </pc:spChg>
        <pc:spChg chg="add mod">
          <ac:chgData name="Inyoung OH" userId="dd04d54c897460e9" providerId="LiveId" clId="{5CD25753-A126-4772-89A0-37C453BD2BFB}" dt="2026-09-02T08:02:48.836" v="14773" actId="14100"/>
          <ac:spMkLst>
            <pc:docMk/>
            <pc:sldMk cId="983310309" sldId="267"/>
            <ac:spMk id="34" creationId="{94CFE550-37BE-BC25-80AA-28BE39456B00}"/>
          </ac:spMkLst>
        </pc:spChg>
        <pc:spChg chg="add mod">
          <ac:chgData name="Inyoung OH" userId="dd04d54c897460e9" providerId="LiveId" clId="{5CD25753-A126-4772-89A0-37C453BD2BFB}" dt="2026-09-02T07:59:20.810" v="14539" actId="1037"/>
          <ac:spMkLst>
            <pc:docMk/>
            <pc:sldMk cId="983310309" sldId="267"/>
            <ac:spMk id="36" creationId="{C8778424-EC0A-D109-CC08-C9AEBB2056F5}"/>
          </ac:spMkLst>
        </pc:spChg>
        <pc:spChg chg="add mod">
          <ac:chgData name="Inyoung OH" userId="dd04d54c897460e9" providerId="LiveId" clId="{5CD25753-A126-4772-89A0-37C453BD2BFB}" dt="2026-09-02T08:04:21.816" v="14903" actId="1036"/>
          <ac:spMkLst>
            <pc:docMk/>
            <pc:sldMk cId="983310309" sldId="267"/>
            <ac:spMk id="39" creationId="{E01D7F29-0CC0-6135-92E5-B020BFB402E3}"/>
          </ac:spMkLst>
        </pc:spChg>
        <pc:spChg chg="add mod">
          <ac:chgData name="Inyoung OH" userId="dd04d54c897460e9" providerId="LiveId" clId="{5CD25753-A126-4772-89A0-37C453BD2BFB}" dt="2026-09-02T08:05:31.474" v="15044" actId="1037"/>
          <ac:spMkLst>
            <pc:docMk/>
            <pc:sldMk cId="983310309" sldId="267"/>
            <ac:spMk id="41" creationId="{2E1DE931-FDCD-F511-433C-632D8B5C7B30}"/>
          </ac:spMkLst>
        </pc:spChg>
        <pc:spChg chg="add del mod">
          <ac:chgData name="Inyoung OH" userId="dd04d54c897460e9" providerId="LiveId" clId="{5CD25753-A126-4772-89A0-37C453BD2BFB}" dt="2026-09-02T07:36:49.180" v="13857"/>
          <ac:spMkLst>
            <pc:docMk/>
            <pc:sldMk cId="983310309" sldId="267"/>
            <ac:spMk id="42" creationId="{CC430DFD-BC24-6E5B-C476-0B7027302C0F}"/>
          </ac:spMkLst>
        </pc:spChg>
        <pc:spChg chg="add del mod">
          <ac:chgData name="Inyoung OH" userId="dd04d54c897460e9" providerId="LiveId" clId="{5CD25753-A126-4772-89A0-37C453BD2BFB}" dt="2026-09-02T07:36:58.717" v="13861"/>
          <ac:spMkLst>
            <pc:docMk/>
            <pc:sldMk cId="983310309" sldId="267"/>
            <ac:spMk id="43" creationId="{59126A6D-C00E-3440-6E89-BA24A05E3F0D}"/>
          </ac:spMkLst>
        </pc:spChg>
        <pc:picChg chg="mod">
          <ac:chgData name="Inyoung OH" userId="dd04d54c897460e9" providerId="LiveId" clId="{5CD25753-A126-4772-89A0-37C453BD2BFB}" dt="2026-09-02T07:59:57.333" v="14611" actId="1035"/>
          <ac:picMkLst>
            <pc:docMk/>
            <pc:sldMk cId="983310309" sldId="267"/>
            <ac:picMk id="13" creationId="{7317C2ED-C441-4FB0-8102-6E490ECDF69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4" creationId="{62B5963B-14B1-4394-2836-011FD6B77A2B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5" creationId="{9999AE3B-F2A0-D929-0988-C38964C9D0BD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6" creationId="{29EF6EFA-5DF1-E4AB-D88D-6E943737DC94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7" creationId="{BA189A6B-31F9-3D0C-475E-141D6AB2CE63}"/>
          </ac:picMkLst>
        </pc:picChg>
        <pc:picChg chg="mod">
          <ac:chgData name="Inyoung OH" userId="dd04d54c897460e9" providerId="LiveId" clId="{5CD25753-A126-4772-89A0-37C453BD2BFB}" dt="2026-09-02T07:58:57.434" v="14515" actId="1036"/>
          <ac:picMkLst>
            <pc:docMk/>
            <pc:sldMk cId="983310309" sldId="267"/>
            <ac:picMk id="18" creationId="{F6DD4E71-EFF6-9E7B-F070-7D586A45A14B}"/>
          </ac:picMkLst>
        </pc:picChg>
        <pc:picChg chg="mod">
          <ac:chgData name="Inyoung OH" userId="dd04d54c897460e9" providerId="LiveId" clId="{5CD25753-A126-4772-89A0-37C453BD2BFB}" dt="2026-09-02T07:59:33.878" v="14558" actId="1035"/>
          <ac:picMkLst>
            <pc:docMk/>
            <pc:sldMk cId="983310309" sldId="267"/>
            <ac:picMk id="19" creationId="{B39EB75D-2B14-3CD2-EA13-B65DC2403F45}"/>
          </ac:picMkLst>
        </pc:picChg>
        <pc:picChg chg="mod">
          <ac:chgData name="Inyoung OH" userId="dd04d54c897460e9" providerId="LiveId" clId="{5CD25753-A126-4772-89A0-37C453BD2BFB}" dt="2026-09-02T07:55:56.843" v="14302" actId="1035"/>
          <ac:picMkLst>
            <pc:docMk/>
            <pc:sldMk cId="983310309" sldId="267"/>
            <ac:picMk id="20" creationId="{80C40F8C-67C0-0598-FC30-3A8B77856D4A}"/>
          </ac:picMkLst>
        </pc:picChg>
        <pc:picChg chg="mod">
          <ac:chgData name="Inyoung OH" userId="dd04d54c897460e9" providerId="LiveId" clId="{5CD25753-A126-4772-89A0-37C453BD2BFB}" dt="2026-09-02T07:55:31.948" v="14275" actId="1035"/>
          <ac:picMkLst>
            <pc:docMk/>
            <pc:sldMk cId="983310309" sldId="267"/>
            <ac:picMk id="21" creationId="{98F2FA09-A2F5-6D46-897E-DECFA514FA20}"/>
          </ac:picMkLst>
        </pc:picChg>
        <pc:picChg chg="mod">
          <ac:chgData name="Inyoung OH" userId="dd04d54c897460e9" providerId="LiveId" clId="{5CD25753-A126-4772-89A0-37C453BD2BFB}" dt="2026-09-02T07:50:07.336" v="14249" actId="1035"/>
          <ac:picMkLst>
            <pc:docMk/>
            <pc:sldMk cId="983310309" sldId="267"/>
            <ac:picMk id="22" creationId="{B687B238-99AE-635C-9095-AF55E0826811}"/>
          </ac:picMkLst>
        </pc:picChg>
        <pc:picChg chg="mod">
          <ac:chgData name="Inyoung OH" userId="dd04d54c897460e9" providerId="LiveId" clId="{5CD25753-A126-4772-89A0-37C453BD2BFB}" dt="2026-09-02T07:57:10.338" v="14373" actId="1035"/>
          <ac:picMkLst>
            <pc:docMk/>
            <pc:sldMk cId="983310309" sldId="267"/>
            <ac:picMk id="23" creationId="{CF0E8BD7-C1EF-0E85-9ECA-036589F0C533}"/>
          </ac:picMkLst>
        </pc:picChg>
        <pc:picChg chg="mod">
          <ac:chgData name="Inyoung OH" userId="dd04d54c897460e9" providerId="LiveId" clId="{5CD25753-A126-4772-89A0-37C453BD2BFB}" dt="2026-09-02T07:49:59.563" v="14236" actId="1035"/>
          <ac:picMkLst>
            <pc:docMk/>
            <pc:sldMk cId="983310309" sldId="267"/>
            <ac:picMk id="24" creationId="{B3EDC928-FDF6-8FD3-8BDC-348D0C667856}"/>
          </ac:picMkLst>
        </pc:picChg>
        <pc:picChg chg="mod">
          <ac:chgData name="Inyoung OH" userId="dd04d54c897460e9" providerId="LiveId" clId="{5CD25753-A126-4772-89A0-37C453BD2BFB}" dt="2026-09-02T07:59:47.455" v="14578" actId="1036"/>
          <ac:picMkLst>
            <pc:docMk/>
            <pc:sldMk cId="983310309" sldId="267"/>
            <ac:picMk id="27" creationId="{AE938337-9BBC-054C-209F-3A61C419CB30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29" creationId="{9F0FBE02-ACA6-C88B-F8E0-634CB00BB0D4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0" creationId="{02C71BBB-D907-52E5-8823-FF3D0266109F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1" creationId="{8316BFA6-5561-60AE-7607-6C82C21D0BD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2" creationId="{40A5A837-9008-556C-61A3-253899FE39E9}"/>
          </ac:picMkLst>
        </pc:picChg>
        <pc:picChg chg="mod">
          <ac:chgData name="Inyoung OH" userId="dd04d54c897460e9" providerId="LiveId" clId="{5CD25753-A126-4772-89A0-37C453BD2BFB}" dt="2026-09-02T07:58:48.766" v="14510" actId="1036"/>
          <ac:picMkLst>
            <pc:docMk/>
            <pc:sldMk cId="983310309" sldId="267"/>
            <ac:picMk id="33" creationId="{4C17C4AA-9DBC-01C9-D46E-465DC24AF6D9}"/>
          </ac:picMkLst>
        </pc:picChg>
        <pc:picChg chg="del mod">
          <ac:chgData name="Inyoung OH" userId="dd04d54c897460e9" providerId="LiveId" clId="{5CD25753-A126-4772-89A0-37C453BD2BFB}" dt="2026-09-02T07:48:45.888" v="14206" actId="478"/>
          <ac:picMkLst>
            <pc:docMk/>
            <pc:sldMk cId="983310309" sldId="267"/>
            <ac:picMk id="35" creationId="{2A9F9E44-B58E-A805-A35F-D9DCFF65123E}"/>
          </ac:picMkLst>
        </pc:picChg>
        <pc:picChg chg="mod">
          <ac:chgData name="Inyoung OH" userId="dd04d54c897460e9" providerId="LiveId" clId="{5CD25753-A126-4772-89A0-37C453BD2BFB}" dt="2026-09-02T07:59:04.663" v="14521" actId="1037"/>
          <ac:picMkLst>
            <pc:docMk/>
            <pc:sldMk cId="983310309" sldId="267"/>
            <ac:picMk id="37" creationId="{40DA3C7C-E6CD-FE00-F353-B1C4833BC3E8}"/>
          </ac:picMkLst>
        </pc:picChg>
        <pc:picChg chg="mod">
          <ac:chgData name="Inyoung OH" userId="dd04d54c897460e9" providerId="LiveId" clId="{5CD25753-A126-4772-89A0-37C453BD2BFB}" dt="2026-09-02T07:59:02.269" v="14518" actId="1037"/>
          <ac:picMkLst>
            <pc:docMk/>
            <pc:sldMk cId="983310309" sldId="267"/>
            <ac:picMk id="38" creationId="{A213D8F0-4E66-941F-0311-C558CC53EA87}"/>
          </ac:picMkLst>
        </pc:picChg>
        <pc:picChg chg="mod">
          <ac:chgData name="Inyoung OH" userId="dd04d54c897460e9" providerId="LiveId" clId="{5CD25753-A126-4772-89A0-37C453BD2BFB}" dt="2026-09-02T07:58:38.984" v="14501" actId="692"/>
          <ac:picMkLst>
            <pc:docMk/>
            <pc:sldMk cId="983310309" sldId="267"/>
            <ac:picMk id="40" creationId="{A37B58D6-5E35-07B9-C8CF-20218EFF31F2}"/>
          </ac:picMkLst>
        </pc:picChg>
        <pc:picChg chg="add del mod modCrop">
          <ac:chgData name="Inyoung OH" userId="dd04d54c897460e9" providerId="LiveId" clId="{5CD25753-A126-4772-89A0-37C453BD2BFB}" dt="2026-09-02T08:12:46.123" v="15227" actId="478"/>
          <ac:picMkLst>
            <pc:docMk/>
            <pc:sldMk cId="983310309" sldId="267"/>
            <ac:picMk id="45" creationId="{9B63193C-BE63-9ECC-1C0C-84C8A9E8FD36}"/>
          </ac:picMkLst>
        </pc:picChg>
        <pc:picChg chg="add mod modCrop">
          <ac:chgData name="Inyoung OH" userId="dd04d54c897460e9" providerId="LiveId" clId="{5CD25753-A126-4772-89A0-37C453BD2BFB}" dt="2026-09-02T08:12:43.895" v="15226" actId="1076"/>
          <ac:picMkLst>
            <pc:docMk/>
            <pc:sldMk cId="983310309" sldId="267"/>
            <ac:picMk id="47" creationId="{D136DB9F-3AA6-65D5-9DF4-044803DBD38A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2017055015" sldId="268"/>
        </pc:sldMkLst>
        <pc:spChg chg="add del mod">
          <ac:chgData name="Inyoung OH" userId="dd04d54c897460e9" providerId="LiveId" clId="{5CD25753-A126-4772-89A0-37C453BD2BFB}" dt="2026-09-02T08:08:00.581" v="15192"/>
          <ac:spMkLst>
            <pc:docMk/>
            <pc:sldMk cId="2017055015" sldId="268"/>
            <ac:spMk id="2" creationId="{51269CBF-7C43-4D5C-2629-65A30E0BA4B7}"/>
          </ac:spMkLst>
        </pc:spChg>
        <pc:spChg chg="add mod">
          <ac:chgData name="Inyoung OH" userId="dd04d54c897460e9" providerId="LiveId" clId="{5CD25753-A126-4772-89A0-37C453BD2BFB}" dt="2026-09-02T08:28:23.342" v="16977" actId="14100"/>
          <ac:spMkLst>
            <pc:docMk/>
            <pc:sldMk cId="2017055015" sldId="268"/>
            <ac:spMk id="4" creationId="{23246DAB-A27D-B0E9-22CA-781E6E53A3B8}"/>
          </ac:spMkLst>
        </pc:spChg>
        <pc:spChg chg="add del mod">
          <ac:chgData name="Inyoung OH" userId="dd04d54c897460e9" providerId="LiveId" clId="{5CD25753-A126-4772-89A0-37C453BD2BFB}" dt="2026-09-02T08:19:12.535" v="15729" actId="478"/>
          <ac:spMkLst>
            <pc:docMk/>
            <pc:sldMk cId="2017055015" sldId="268"/>
            <ac:spMk id="6" creationId="{8C5A678D-60E0-AC43-7B35-5F202ED13444}"/>
          </ac:spMkLst>
        </pc:spChg>
        <pc:spChg chg="mod">
          <ac:chgData name="Inyoung OH" userId="dd04d54c897460e9" providerId="LiveId" clId="{5CD25753-A126-4772-89A0-37C453BD2BFB}" dt="2026-09-02T08:15:48.302" v="15349" actId="1036"/>
          <ac:spMkLst>
            <pc:docMk/>
            <pc:sldMk cId="2017055015" sldId="268"/>
            <ac:spMk id="7" creationId="{B3D70E39-25BF-4AD5-B0E1-85AB22429EE9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9" creationId="{C3DFD8EE-D1AC-255B-B794-17EB65EC0436}"/>
          </ac:spMkLst>
        </pc:spChg>
        <pc:spChg chg="del">
          <ac:chgData name="Inyoung OH" userId="dd04d54c897460e9" providerId="LiveId" clId="{5CD25753-A126-4772-89A0-37C453BD2BFB}" dt="2026-09-02T08:06:26.607" v="15047" actId="478"/>
          <ac:spMkLst>
            <pc:docMk/>
            <pc:sldMk cId="2017055015" sldId="268"/>
            <ac:spMk id="11" creationId="{FE57D18E-4350-0C2D-A74E-90577BB54CF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3" creationId="{8A3537E7-A89A-D124-3719-8D1FE399A9E1}"/>
          </ac:spMkLst>
        </pc:spChg>
        <pc:spChg chg="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5" creationId="{17201EEF-83C0-0A45-D246-86DE14BB25A7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17" creationId="{F3B02DA1-0983-F8C2-BA74-8E0C46D826D5}"/>
          </ac:spMkLst>
        </pc:spChg>
        <pc:spChg chg="mod">
          <ac:chgData name="Inyoung OH" userId="dd04d54c897460e9" providerId="LiveId" clId="{5CD25753-A126-4772-89A0-37C453BD2BFB}" dt="2026-09-02T08:16:00.218" v="15353" actId="1037"/>
          <ac:spMkLst>
            <pc:docMk/>
            <pc:sldMk cId="2017055015" sldId="268"/>
            <ac:spMk id="19" creationId="{AE45902C-E3B8-7036-AA3D-059CC9EA113A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1" creationId="{749FE092-2E43-BA0B-9783-B833AAA47F92}"/>
          </ac:spMkLst>
        </pc:spChg>
        <pc:spChg chg="add mod">
          <ac:chgData name="Inyoung OH" userId="dd04d54c897460e9" providerId="LiveId" clId="{5CD25753-A126-4772-89A0-37C453BD2BFB}" dt="2026-09-02T08:19:49.816" v="15805" actId="1037"/>
          <ac:spMkLst>
            <pc:docMk/>
            <pc:sldMk cId="2017055015" sldId="268"/>
            <ac:spMk id="23" creationId="{2446F6BB-B519-1201-2AB3-0DAFAD6A2D44}"/>
          </ac:spMkLst>
        </pc:spChg>
        <pc:spChg chg="add mod">
          <ac:chgData name="Inyoung OH" userId="dd04d54c897460e9" providerId="LiveId" clId="{5CD25753-A126-4772-89A0-37C453BD2BFB}" dt="2026-09-02T08:22:25.155" v="16226" actId="1038"/>
          <ac:spMkLst>
            <pc:docMk/>
            <pc:sldMk cId="2017055015" sldId="268"/>
            <ac:spMk id="25" creationId="{91E9648E-7DB4-D371-21AD-2D8A375A082E}"/>
          </ac:spMkLst>
        </pc:spChg>
        <pc:spChg chg="mod">
          <ac:chgData name="Inyoung OH" userId="dd04d54c897460e9" providerId="LiveId" clId="{5CD25753-A126-4772-89A0-37C453BD2BFB}" dt="2026-09-02T08:23:54.792" v="16446" actId="1038"/>
          <ac:spMkLst>
            <pc:docMk/>
            <pc:sldMk cId="2017055015" sldId="268"/>
            <ac:spMk id="35" creationId="{A8377202-5D75-D40A-66F9-6FC53A1CD47D}"/>
          </ac:spMkLst>
        </pc:spChg>
        <pc:spChg chg="add mod">
          <ac:chgData name="Inyoung OH" userId="dd04d54c897460e9" providerId="LiveId" clId="{5CD25753-A126-4772-89A0-37C453BD2BFB}" dt="2026-09-02T08:22:51.646" v="16267" actId="1035"/>
          <ac:spMkLst>
            <pc:docMk/>
            <pc:sldMk cId="2017055015" sldId="268"/>
            <ac:spMk id="37" creationId="{36A794DD-4C57-93AF-D464-5ED6041678DB}"/>
          </ac:spMkLst>
        </pc:spChg>
        <pc:spChg chg="mod">
          <ac:chgData name="Inyoung OH" userId="dd04d54c897460e9" providerId="LiveId" clId="{5CD25753-A126-4772-89A0-37C453BD2BFB}" dt="2026-09-02T08:22:43.780" v="16256" actId="1036"/>
          <ac:spMkLst>
            <pc:docMk/>
            <pc:sldMk cId="2017055015" sldId="268"/>
            <ac:spMk id="39" creationId="{17755D94-21AF-5910-5220-2B1780E7CD01}"/>
          </ac:spMkLst>
        </pc:spChg>
        <pc:spChg chg="add mod">
          <ac:chgData name="Inyoung OH" userId="dd04d54c897460e9" providerId="LiveId" clId="{5CD25753-A126-4772-89A0-37C453BD2BFB}" dt="2026-09-02T08:25:08.191" v="16716" actId="1038"/>
          <ac:spMkLst>
            <pc:docMk/>
            <pc:sldMk cId="2017055015" sldId="268"/>
            <ac:spMk id="41" creationId="{2CC8089C-ECC9-9AB0-A9BB-186A565FE33D}"/>
          </ac:spMkLst>
        </pc:spChg>
        <pc:spChg chg="mod">
          <ac:chgData name="Inyoung OH" userId="dd04d54c897460e9" providerId="LiveId" clId="{5CD25753-A126-4772-89A0-37C453BD2BFB}" dt="2026-09-02T08:22:38.279" v="16247" actId="1035"/>
          <ac:spMkLst>
            <pc:docMk/>
            <pc:sldMk cId="2017055015" sldId="268"/>
            <ac:spMk id="43" creationId="{AE40EC06-D8AB-EBFD-2C01-05C779113E61}"/>
          </ac:spMkLst>
        </pc:spChg>
        <pc:spChg chg="add mod">
          <ac:chgData name="Inyoung OH" userId="dd04d54c897460e9" providerId="LiveId" clId="{5CD25753-A126-4772-89A0-37C453BD2BFB}" dt="2026-09-02T08:26:45.014" v="16955" actId="1037"/>
          <ac:spMkLst>
            <pc:docMk/>
            <pc:sldMk cId="2017055015" sldId="268"/>
            <ac:spMk id="45" creationId="{B258B0DE-62B6-B4EF-CAD5-182F205263F8}"/>
          </ac:spMkLst>
        </pc:spChg>
        <pc:picChg chg="add mod modCrop">
          <ac:chgData name="Inyoung OH" userId="dd04d54c897460e9" providerId="LiveId" clId="{5CD25753-A126-4772-89A0-37C453BD2BFB}" dt="2026-09-02T08:28:19.354" v="16976" actId="1035"/>
          <ac:picMkLst>
            <pc:docMk/>
            <pc:sldMk cId="2017055015" sldId="268"/>
            <ac:picMk id="10" creationId="{306757F1-52EC-49B7-3910-AB55C0871C91}"/>
          </ac:picMkLst>
        </pc:picChg>
        <pc:picChg chg="del mod">
          <ac:chgData name="Inyoung OH" userId="dd04d54c897460e9" providerId="LiveId" clId="{5CD25753-A126-4772-89A0-37C453BD2BFB}" dt="2026-09-02T08:08:42.819" v="15197" actId="478"/>
          <ac:picMkLst>
            <pc:docMk/>
            <pc:sldMk cId="2017055015" sldId="268"/>
            <ac:picMk id="27" creationId="{42A3F9D9-3297-B31F-418C-C490D520991E}"/>
          </ac:picMkLst>
        </pc:picChg>
        <pc:picChg chg="mod">
          <ac:chgData name="Inyoung OH" userId="dd04d54c897460e9" providerId="LiveId" clId="{5CD25753-A126-4772-89A0-37C453BD2BFB}" dt="2026-09-02T08:21:52.838" v="16187" actId="1035"/>
          <ac:picMkLst>
            <pc:docMk/>
            <pc:sldMk cId="2017055015" sldId="268"/>
            <ac:picMk id="29" creationId="{02310779-3F2F-DFF6-FF2F-1EA24AC8AFFC}"/>
          </ac:picMkLst>
        </pc:picChg>
        <pc:picChg chg="mod">
          <ac:chgData name="Inyoung OH" userId="dd04d54c897460e9" providerId="LiveId" clId="{5CD25753-A126-4772-89A0-37C453BD2BFB}" dt="2026-09-02T08:21:30.751" v="16130" actId="1036"/>
          <ac:picMkLst>
            <pc:docMk/>
            <pc:sldMk cId="2017055015" sldId="268"/>
            <ac:picMk id="31" creationId="{22621293-D887-22B6-919E-7FCB1E2CC5A4}"/>
          </ac:picMkLst>
        </pc:picChg>
        <pc:picChg chg="mod">
          <ac:chgData name="Inyoung OH" userId="dd04d54c897460e9" providerId="LiveId" clId="{5CD25753-A126-4772-89A0-37C453BD2BFB}" dt="2026-09-02T08:21:22.951" v="16098" actId="1038"/>
          <ac:picMkLst>
            <pc:docMk/>
            <pc:sldMk cId="2017055015" sldId="268"/>
            <ac:picMk id="33" creationId="{D8640D5F-7400-C588-AE8A-A4EBA84CF0AC}"/>
          </ac:picMkLst>
        </pc:picChg>
        <pc:picChg chg="mod">
          <ac:chgData name="Inyoung OH" userId="dd04d54c897460e9" providerId="LiveId" clId="{5CD25753-A126-4772-89A0-37C453BD2BFB}" dt="2026-09-02T08:20:28.215" v="15969" actId="1035"/>
          <ac:picMkLst>
            <pc:docMk/>
            <pc:sldMk cId="2017055015" sldId="268"/>
            <ac:picMk id="47" creationId="{B1FD7035-74BD-28CB-CDD1-967346EFE2FA}"/>
          </ac:picMkLst>
        </pc:picChg>
        <pc:picChg chg="mod">
          <ac:chgData name="Inyoung OH" userId="dd04d54c897460e9" providerId="LiveId" clId="{5CD25753-A126-4772-89A0-37C453BD2BFB}" dt="2026-09-02T08:20:54.793" v="16016" actId="1038"/>
          <ac:picMkLst>
            <pc:docMk/>
            <pc:sldMk cId="2017055015" sldId="268"/>
            <ac:picMk id="49" creationId="{F86BD76B-F3B6-A4C5-58FE-B8782A7C0BD8}"/>
          </ac:picMkLst>
        </pc:picChg>
        <pc:picChg chg="mod">
          <ac:chgData name="Inyoung OH" userId="dd04d54c897460e9" providerId="LiveId" clId="{5CD25753-A126-4772-89A0-37C453BD2BFB}" dt="2026-09-02T08:21:49.378" v="16185" actId="1037"/>
          <ac:picMkLst>
            <pc:docMk/>
            <pc:sldMk cId="2017055015" sldId="268"/>
            <ac:picMk id="51" creationId="{09A36F16-AFEB-224D-51BD-BB172A613575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3" creationId="{9774A3B5-2626-1AB2-83C0-C7525724E8D9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5" creationId="{A61F7127-A8A5-06DB-29D9-CB2621DC771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7" creationId="{DD98D51F-67B8-0CEE-9697-DF3B74485480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59" creationId="{202312CD-20A4-12F8-EE58-B6A0FD599301}"/>
          </ac:picMkLst>
        </pc:picChg>
        <pc:picChg chg="mod">
          <ac:chgData name="Inyoung OH" userId="dd04d54c897460e9" providerId="LiveId" clId="{5CD25753-A126-4772-89A0-37C453BD2BFB}" dt="2026-09-02T08:21:13.650" v="16067" actId="1036"/>
          <ac:picMkLst>
            <pc:docMk/>
            <pc:sldMk cId="2017055015" sldId="268"/>
            <ac:picMk id="61" creationId="{150D1D60-5549-3DD8-2BAD-5A388F34CFAF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3" creationId="{26AFEF56-D551-6FAD-491A-E96E5384A0E6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5" creationId="{FB044495-9E31-C965-0CCD-C5D38ECC6D6B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7" creationId="{4F8BA420-A876-F3B2-6C85-01CA2B8FED1C}"/>
          </ac:picMkLst>
        </pc:picChg>
        <pc:picChg chg="mod">
          <ac:chgData name="Inyoung OH" userId="dd04d54c897460e9" providerId="LiveId" clId="{5CD25753-A126-4772-89A0-37C453BD2BFB}" dt="2026-09-02T08:20:37.795" v="15980" actId="1036"/>
          <ac:picMkLst>
            <pc:docMk/>
            <pc:sldMk cId="2017055015" sldId="268"/>
            <ac:picMk id="69" creationId="{1F014B22-CAA5-9CF6-704D-FDDCBCCCCC50}"/>
          </ac:picMkLst>
        </pc:picChg>
        <pc:picChg chg="mod modCrop">
          <ac:chgData name="Inyoung OH" userId="dd04d54c897460e9" providerId="LiveId" clId="{5CD25753-A126-4772-89A0-37C453BD2BFB}" dt="2026-09-02T08:25:22.358" v="16717" actId="732"/>
          <ac:picMkLst>
            <pc:docMk/>
            <pc:sldMk cId="2017055015" sldId="268"/>
            <ac:picMk id="71" creationId="{3C556171-C226-9486-0380-795FEF3FE57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3" creationId="{1AFFAF8F-ACF8-15A0-4F16-A0A6824AC912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5" creationId="{0E56F4AF-FAFF-2730-7B32-A349D3D94D6C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7" creationId="{F3B77141-828B-5D18-E26C-B84CD2057C7F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79" creationId="{4EFB6556-EF8E-7319-24EF-382EFF58235D}"/>
          </ac:picMkLst>
        </pc:picChg>
        <pc:picChg chg="mod">
          <ac:chgData name="Inyoung OH" userId="dd04d54c897460e9" providerId="LiveId" clId="{5CD25753-A126-4772-89A0-37C453BD2BFB}" dt="2026-09-02T08:20:45.174" v="15983" actId="1036"/>
          <ac:picMkLst>
            <pc:docMk/>
            <pc:sldMk cId="2017055015" sldId="268"/>
            <ac:picMk id="81" creationId="{DF403046-E3ED-78B6-0C8A-EB1867E2E94A}"/>
          </ac:picMkLst>
        </pc:picChg>
      </pc:sldChg>
      <pc:sldChg chg="addSp delSp modSp del mod">
        <pc:chgData name="Inyoung OH" userId="dd04d54c897460e9" providerId="LiveId" clId="{5CD25753-A126-4772-89A0-37C453BD2BFB}" dt="2026-09-03T06:03:58.158" v="24618" actId="2696"/>
        <pc:sldMkLst>
          <pc:docMk/>
          <pc:sldMk cId="3773394407" sldId="269"/>
        </pc:sldMkLst>
        <pc:spChg chg="add mod">
          <ac:chgData name="Inyoung OH" userId="dd04d54c897460e9" providerId="LiveId" clId="{5CD25753-A126-4772-89A0-37C453BD2BFB}" dt="2026-09-03T02:16:46.775" v="24125" actId="14100"/>
          <ac:spMkLst>
            <pc:docMk/>
            <pc:sldMk cId="3773394407" sldId="269"/>
            <ac:spMk id="2" creationId="{B1D721D4-2BC8-A8EF-3AB3-7B26E453E00D}"/>
          </ac:spMkLst>
        </pc:spChg>
        <pc:spChg chg="mod">
          <ac:chgData name="Inyoung OH" userId="dd04d54c897460e9" providerId="LiveId" clId="{5CD25753-A126-4772-89A0-37C453BD2BFB}" dt="2026-09-03T02:11:01.975" v="23466" actId="1037"/>
          <ac:spMkLst>
            <pc:docMk/>
            <pc:sldMk cId="3773394407" sldId="269"/>
            <ac:spMk id="4" creationId="{3E6CABCB-52C5-D821-4E94-A685ED06EA71}"/>
          </ac:spMkLst>
        </pc:spChg>
        <pc:spChg chg="add del mod">
          <ac:chgData name="Inyoung OH" userId="dd04d54c897460e9" providerId="LiveId" clId="{5CD25753-A126-4772-89A0-37C453BD2BFB}" dt="2026-09-03T02:06:35.326" v="23409" actId="478"/>
          <ac:spMkLst>
            <pc:docMk/>
            <pc:sldMk cId="3773394407" sldId="269"/>
            <ac:spMk id="6" creationId="{3BC1D370-9414-2AAD-1DA7-A8E877E81EC6}"/>
          </ac:spMkLst>
        </pc:spChg>
        <pc:spChg chg="add mod">
          <ac:chgData name="Inyoung OH" userId="dd04d54c897460e9" providerId="LiveId" clId="{5CD25753-A126-4772-89A0-37C453BD2BFB}" dt="2026-09-03T02:16:17.431" v="24111" actId="1038"/>
          <ac:spMkLst>
            <pc:docMk/>
            <pc:sldMk cId="3773394407" sldId="269"/>
            <ac:spMk id="7" creationId="{B9D76C7A-9879-7B7E-B9F2-0C203B912ED1}"/>
          </ac:spMkLst>
        </pc:spChg>
        <pc:spChg chg="add mod">
          <ac:chgData name="Inyoung OH" userId="dd04d54c897460e9" providerId="LiveId" clId="{5CD25753-A126-4772-89A0-37C453BD2BFB}" dt="2026-09-03T02:13:33.777" v="23738" actId="1037"/>
          <ac:spMkLst>
            <pc:docMk/>
            <pc:sldMk cId="3773394407" sldId="269"/>
            <ac:spMk id="8" creationId="{6B3B7EC9-8CEA-0FCA-3DB0-406C0D1E2349}"/>
          </ac:spMkLst>
        </pc:spChg>
        <pc:spChg chg="mod">
          <ac:chgData name="Inyoung OH" userId="dd04d54c897460e9" providerId="LiveId" clId="{5CD25753-A126-4772-89A0-37C453BD2BFB}" dt="2026-09-03T02:12:23.894" v="23632" actId="1035"/>
          <ac:spMkLst>
            <pc:docMk/>
            <pc:sldMk cId="3773394407" sldId="269"/>
            <ac:spMk id="9" creationId="{BE840929-C571-CA62-C6E1-926DEBCF95A0}"/>
          </ac:spMkLst>
        </pc:spChg>
        <pc:spChg chg="mod">
          <ac:chgData name="Inyoung OH" userId="dd04d54c897460e9" providerId="LiveId" clId="{5CD25753-A126-4772-89A0-37C453BD2BFB}" dt="2026-09-03T02:12:27.402" v="23638" actId="1037"/>
          <ac:spMkLst>
            <pc:docMk/>
            <pc:sldMk cId="3773394407" sldId="269"/>
            <ac:spMk id="10" creationId="{ECFF6321-FD09-1C2B-D712-B2977BDF8D10}"/>
          </ac:spMkLst>
        </pc:spChg>
        <pc:spChg chg="add mod">
          <ac:chgData name="Inyoung OH" userId="dd04d54c897460e9" providerId="LiveId" clId="{5CD25753-A126-4772-89A0-37C453BD2BFB}" dt="2026-09-03T02:14:13.066" v="23807" actId="1038"/>
          <ac:spMkLst>
            <pc:docMk/>
            <pc:sldMk cId="3773394407" sldId="269"/>
            <ac:spMk id="11" creationId="{A2F43B12-F4BE-0E9D-2CE8-7F6635C95AC7}"/>
          </ac:spMkLst>
        </pc:spChg>
        <pc:spChg chg="add mod">
          <ac:chgData name="Inyoung OH" userId="dd04d54c897460e9" providerId="LiveId" clId="{5CD25753-A126-4772-89A0-37C453BD2BFB}" dt="2026-09-03T02:22:38.264" v="24613" actId="1038"/>
          <ac:spMkLst>
            <pc:docMk/>
            <pc:sldMk cId="3773394407" sldId="269"/>
            <ac:spMk id="12" creationId="{377AB5B3-7503-556C-5CC8-62077E0836C7}"/>
          </ac:spMkLst>
        </pc:spChg>
        <pc:spChg chg="add mod">
          <ac:chgData name="Inyoung OH" userId="dd04d54c897460e9" providerId="LiveId" clId="{5CD25753-A126-4772-89A0-37C453BD2BFB}" dt="2026-09-03T02:11:24.737" v="23515" actId="1037"/>
          <ac:spMkLst>
            <pc:docMk/>
            <pc:sldMk cId="3773394407" sldId="269"/>
            <ac:spMk id="13" creationId="{066A8356-78FE-056A-F92D-A26BD0CB7EF5}"/>
          </ac:spMkLst>
        </pc:spChg>
        <pc:spChg chg="add mod">
          <ac:chgData name="Inyoung OH" userId="dd04d54c897460e9" providerId="LiveId" clId="{5CD25753-A126-4772-89A0-37C453BD2BFB}" dt="2026-09-03T02:15:25.741" v="23989" actId="1036"/>
          <ac:spMkLst>
            <pc:docMk/>
            <pc:sldMk cId="3773394407" sldId="269"/>
            <ac:spMk id="32" creationId="{B2FB57C3-E37B-F6F3-8543-54F128327C08}"/>
          </ac:spMkLst>
        </pc:spChg>
        <pc:spChg chg="mod">
          <ac:chgData name="Inyoung OH" userId="dd04d54c897460e9" providerId="LiveId" clId="{5CD25753-A126-4772-89A0-37C453BD2BFB}" dt="2026-09-03T02:15:39.482" v="24052" actId="1035"/>
          <ac:spMkLst>
            <pc:docMk/>
            <pc:sldMk cId="3773394407" sldId="269"/>
            <ac:spMk id="33" creationId="{AEAFACC9-3F8B-FDC0-F1FE-E98875E7A9D3}"/>
          </ac:spMkLst>
        </pc:spChg>
        <pc:spChg chg="add mod">
          <ac:chgData name="Inyoung OH" userId="dd04d54c897460e9" providerId="LiveId" clId="{5CD25753-A126-4772-89A0-37C453BD2BFB}" dt="2026-09-03T02:15:50.544" v="24083" actId="1036"/>
          <ac:spMkLst>
            <pc:docMk/>
            <pc:sldMk cId="3773394407" sldId="269"/>
            <ac:spMk id="34" creationId="{84528785-97E8-E639-3497-C7174F0933F4}"/>
          </ac:spMkLst>
        </pc:spChg>
        <pc:spChg chg="mod">
          <ac:chgData name="Inyoung OH" userId="dd04d54c897460e9" providerId="LiveId" clId="{5CD25753-A126-4772-89A0-37C453BD2BFB}" dt="2026-09-03T02:20:14.540" v="24287" actId="1035"/>
          <ac:spMkLst>
            <pc:docMk/>
            <pc:sldMk cId="3773394407" sldId="269"/>
            <ac:spMk id="35" creationId="{FC5D6840-508B-846B-2504-CAAA53932E02}"/>
          </ac:spMkLst>
        </pc:spChg>
        <pc:spChg chg="mod">
          <ac:chgData name="Inyoung OH" userId="dd04d54c897460e9" providerId="LiveId" clId="{5CD25753-A126-4772-89A0-37C453BD2BFB}" dt="2026-09-03T02:16:08.248" v="24098" actId="1038"/>
          <ac:spMkLst>
            <pc:docMk/>
            <pc:sldMk cId="3773394407" sldId="269"/>
            <ac:spMk id="37" creationId="{9D1F403B-49DC-602E-A8E6-54E4CF78C3C9}"/>
          </ac:spMkLst>
        </pc:spChg>
        <pc:spChg chg="add mod">
          <ac:chgData name="Inyoung OH" userId="dd04d54c897460e9" providerId="LiveId" clId="{5CD25753-A126-4772-89A0-37C453BD2BFB}" dt="2026-09-03T02:21:10.934" v="24407" actId="1037"/>
          <ac:spMkLst>
            <pc:docMk/>
            <pc:sldMk cId="3773394407" sldId="269"/>
            <ac:spMk id="40" creationId="{15657E16-A150-C19E-459F-084A1E4B786F}"/>
          </ac:spMkLst>
        </pc:spChg>
        <pc:spChg chg="mod">
          <ac:chgData name="Inyoung OH" userId="dd04d54c897460e9" providerId="LiveId" clId="{5CD25753-A126-4772-89A0-37C453BD2BFB}" dt="2026-09-03T02:22:25.311" v="24612" actId="1037"/>
          <ac:spMkLst>
            <pc:docMk/>
            <pc:sldMk cId="3773394407" sldId="269"/>
            <ac:spMk id="42" creationId="{35A24D24-CD20-46AF-DF8B-D84DCFF73F59}"/>
          </ac:spMkLst>
        </pc:spChg>
        <pc:picChg chg="mod">
          <ac:chgData name="Inyoung OH" userId="dd04d54c897460e9" providerId="LiveId" clId="{5CD25753-A126-4772-89A0-37C453BD2BFB}" dt="2026-09-03T02:15:19.196" v="23959" actId="1036"/>
          <ac:picMkLst>
            <pc:docMk/>
            <pc:sldMk cId="3773394407" sldId="269"/>
            <ac:picMk id="14" creationId="{C2D83EDD-A2EE-C017-F22C-85CBE75DAFE4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5" creationId="{46840370-A881-A597-7C7E-35D7E3547BF7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6" creationId="{EAAF8767-0C94-A843-53FA-47F87D54B25E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7" creationId="{97BE910B-24DC-1C20-F70C-D43FDE069502}"/>
          </ac:picMkLst>
        </pc:picChg>
        <pc:picChg chg="mod">
          <ac:chgData name="Inyoung OH" userId="dd04d54c897460e9" providerId="LiveId" clId="{5CD25753-A126-4772-89A0-37C453BD2BFB}" dt="2026-09-03T02:14:47.812" v="23899" actId="1036"/>
          <ac:picMkLst>
            <pc:docMk/>
            <pc:sldMk cId="3773394407" sldId="269"/>
            <ac:picMk id="18" creationId="{D13D19D0-08A2-B71D-B1EC-CDCB88CAFB97}"/>
          </ac:picMkLst>
        </pc:picChg>
        <pc:picChg chg="mod">
          <ac:chgData name="Inyoung OH" userId="dd04d54c897460e9" providerId="LiveId" clId="{5CD25753-A126-4772-89A0-37C453BD2BFB}" dt="2026-09-03T02:14:07.404" v="23798" actId="1035"/>
          <ac:picMkLst>
            <pc:docMk/>
            <pc:sldMk cId="3773394407" sldId="269"/>
            <ac:picMk id="19" creationId="{784B7918-C686-4F55-5B1E-3859C205A65B}"/>
          </ac:picMkLst>
        </pc:picChg>
        <pc:picChg chg="mod">
          <ac:chgData name="Inyoung OH" userId="dd04d54c897460e9" providerId="LiveId" clId="{5CD25753-A126-4772-89A0-37C453BD2BFB}" dt="2026-09-03T02:15:44.716" v="24060" actId="1036"/>
          <ac:picMkLst>
            <pc:docMk/>
            <pc:sldMk cId="3773394407" sldId="269"/>
            <ac:picMk id="20" creationId="{85A0097E-60AD-A1E1-AE85-3DE386ADEF5E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1" creationId="{17E7E047-CC43-7279-90E7-0FE3C2CB709A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2" creationId="{8EFC91A2-F8D0-102F-D6A1-6C926C230D37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3" creationId="{09225454-83C6-F9D7-25DC-B41F126B8A54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4" creationId="{858445B0-E93C-A4AA-06AA-E932EC840266}"/>
          </ac:picMkLst>
        </pc:picChg>
        <pc:picChg chg="mod">
          <ac:chgData name="Inyoung OH" userId="dd04d54c897460e9" providerId="LiveId" clId="{5CD25753-A126-4772-89A0-37C453BD2BFB}" dt="2026-09-03T02:14:59.239" v="23919" actId="1035"/>
          <ac:picMkLst>
            <pc:docMk/>
            <pc:sldMk cId="3773394407" sldId="269"/>
            <ac:picMk id="25" creationId="{AAF7B479-0BA5-38B3-FC04-4A35A825349B}"/>
          </ac:picMkLst>
        </pc:picChg>
        <pc:picChg chg="mod">
          <ac:chgData name="Inyoung OH" userId="dd04d54c897460e9" providerId="LiveId" clId="{5CD25753-A126-4772-89A0-37C453BD2BFB}" dt="2026-09-03T02:15:31.542" v="24017" actId="1038"/>
          <ac:picMkLst>
            <pc:docMk/>
            <pc:sldMk cId="3773394407" sldId="269"/>
            <ac:picMk id="26" creationId="{588E7F6B-62C9-5241-FD56-F3FF172D85C2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7" creationId="{72D14CE9-9795-5DF0-FF50-7D31E84AF32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8" creationId="{126494F9-C956-7DCC-161D-68FAB002B9E3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29" creationId="{B22E394F-BEBF-8FF6-7AD5-8087EFCD9574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0" creationId="{B69AD69B-205E-80EA-2A34-A6DE6ECDD859}"/>
          </ac:picMkLst>
        </pc:picChg>
        <pc:picChg chg="mod">
          <ac:chgData name="Inyoung OH" userId="dd04d54c897460e9" providerId="LiveId" clId="{5CD25753-A126-4772-89A0-37C453BD2BFB}" dt="2026-09-03T02:14:53.156" v="23902" actId="1036"/>
          <ac:picMkLst>
            <pc:docMk/>
            <pc:sldMk cId="3773394407" sldId="269"/>
            <ac:picMk id="31" creationId="{9BAEF7FE-8415-3C49-EA21-1D263DF45CA9}"/>
          </ac:picMkLst>
        </pc:picChg>
        <pc:picChg chg="mod">
          <ac:chgData name="Inyoung OH" userId="dd04d54c897460e9" providerId="LiveId" clId="{5CD25753-A126-4772-89A0-37C453BD2BFB}" dt="2026-09-03T02:07:30.798" v="23417" actId="1076"/>
          <ac:picMkLst>
            <pc:docMk/>
            <pc:sldMk cId="3773394407" sldId="269"/>
            <ac:picMk id="36" creationId="{2BC5C7FE-8AB7-3F1C-18DB-21F36660AA07}"/>
          </ac:picMkLst>
        </pc:picChg>
        <pc:picChg chg="mod">
          <ac:chgData name="Inyoung OH" userId="dd04d54c897460e9" providerId="LiveId" clId="{5CD25753-A126-4772-89A0-37C453BD2BFB}" dt="2026-09-03T02:14:23.662" v="23831" actId="1035"/>
          <ac:picMkLst>
            <pc:docMk/>
            <pc:sldMk cId="3773394407" sldId="269"/>
            <ac:picMk id="38" creationId="{7FDF1615-BA64-60E1-4B2C-2D3E65265F5B}"/>
          </ac:picMkLst>
        </pc:picChg>
        <pc:picChg chg="mod">
          <ac:chgData name="Inyoung OH" userId="dd04d54c897460e9" providerId="LiveId" clId="{5CD25753-A126-4772-89A0-37C453BD2BFB}" dt="2026-09-03T02:14:31.329" v="23864" actId="1035"/>
          <ac:picMkLst>
            <pc:docMk/>
            <pc:sldMk cId="3773394407" sldId="269"/>
            <ac:picMk id="39" creationId="{AB5D2EFE-B757-AF6F-D1EA-9C70436048B2}"/>
          </ac:picMkLst>
        </pc:picChg>
        <pc:picChg chg="mod">
          <ac:chgData name="Inyoung OH" userId="dd04d54c897460e9" providerId="LiveId" clId="{5CD25753-A126-4772-89A0-37C453BD2BFB}" dt="2026-09-03T02:14:37.503" v="23885" actId="1037"/>
          <ac:picMkLst>
            <pc:docMk/>
            <pc:sldMk cId="3773394407" sldId="269"/>
            <ac:picMk id="41" creationId="{FCB2ABA2-6011-C10A-E85A-7503283BBBBF}"/>
          </ac:picMkLst>
        </pc:picChg>
        <pc:picChg chg="add mod modCrop">
          <ac:chgData name="Inyoung OH" userId="dd04d54c897460e9" providerId="LiveId" clId="{5CD25753-A126-4772-89A0-37C453BD2BFB}" dt="2026-09-03T02:16:42.531" v="24124" actId="1035"/>
          <ac:picMkLst>
            <pc:docMk/>
            <pc:sldMk cId="3773394407" sldId="269"/>
            <ac:picMk id="43" creationId="{340D79F3-2C55-7AFA-0F72-CE5C4B4EA52E}"/>
          </ac:picMkLst>
        </pc:picChg>
      </pc:sldChg>
      <pc:sldChg chg="addSp delSp modSp del mod">
        <pc:chgData name="Inyoung OH" userId="dd04d54c897460e9" providerId="LiveId" clId="{5CD25753-A126-4772-89A0-37C453BD2BFB}" dt="2026-09-03T06:03:58.158" v="24618" actId="2696"/>
        <pc:sldMkLst>
          <pc:docMk/>
          <pc:sldMk cId="325991279" sldId="270"/>
        </pc:sldMkLst>
        <pc:spChg chg="mod">
          <ac:chgData name="Inyoung OH" userId="dd04d54c897460e9" providerId="LiveId" clId="{5CD25753-A126-4772-89A0-37C453BD2BFB}" dt="2026-09-02T08:38:54.127" v="17855" actId="14100"/>
          <ac:spMkLst>
            <pc:docMk/>
            <pc:sldMk cId="325991279" sldId="270"/>
            <ac:spMk id="2" creationId="{853C5981-1CE8-C209-3683-C7B2EB774C91}"/>
          </ac:spMkLst>
        </pc:spChg>
        <pc:spChg chg="add del mod">
          <ac:chgData name="Inyoung OH" userId="dd04d54c897460e9" providerId="LiveId" clId="{5CD25753-A126-4772-89A0-37C453BD2BFB}" dt="2026-09-02T08:31:50.019" v="17269"/>
          <ac:spMkLst>
            <pc:docMk/>
            <pc:sldMk cId="325991279" sldId="270"/>
            <ac:spMk id="3" creationId="{19945316-2B2D-8DBA-E83E-490F0380295A}"/>
          </ac:spMkLst>
        </pc:spChg>
        <pc:spChg chg="add mod">
          <ac:chgData name="Inyoung OH" userId="dd04d54c897460e9" providerId="LiveId" clId="{5CD25753-A126-4772-89A0-37C453BD2BFB}" dt="2026-09-02T08:30:06.887" v="17124" actId="1036"/>
          <ac:spMkLst>
            <pc:docMk/>
            <pc:sldMk cId="325991279" sldId="270"/>
            <ac:spMk id="4" creationId="{C43344F3-E655-FACC-EBDB-4F210117251D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6" creationId="{A551F43E-3602-7AAA-C37E-28A53E6A0ADF}"/>
          </ac:spMkLst>
        </pc:spChg>
        <pc:spChg chg="add del mod">
          <ac:chgData name="Inyoung OH" userId="dd04d54c897460e9" providerId="LiveId" clId="{5CD25753-A126-4772-89A0-37C453BD2BFB}" dt="2026-09-02T08:28:49.728" v="16983" actId="478"/>
          <ac:spMkLst>
            <pc:docMk/>
            <pc:sldMk cId="325991279" sldId="270"/>
            <ac:spMk id="7" creationId="{79B1AFD9-68D9-7D01-8795-00684D10796A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8" creationId="{257E46B6-C392-A6E0-25A1-149B38F3F19A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9" creationId="{9F8C2FF3-D5F6-B715-191E-2EC45AF9496F}"/>
          </ac:spMkLst>
        </pc:spChg>
        <pc:spChg chg="add mod">
          <ac:chgData name="Inyoung OH" userId="dd04d54c897460e9" providerId="LiveId" clId="{5CD25753-A126-4772-89A0-37C453BD2BFB}" dt="2026-09-02T08:34:56.305" v="17475" actId="1037"/>
          <ac:spMkLst>
            <pc:docMk/>
            <pc:sldMk cId="325991279" sldId="270"/>
            <ac:spMk id="10" creationId="{2600969C-75FE-429B-9434-6D8A8AA77A98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1" creationId="{587CAC6C-86E9-6209-F3B9-DCA3D437B1D6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2" creationId="{08E043F5-85FF-3602-66C8-64C9F861F946}"/>
          </ac:spMkLst>
        </pc:spChg>
        <pc:spChg chg="add mod">
          <ac:chgData name="Inyoung OH" userId="dd04d54c897460e9" providerId="LiveId" clId="{5CD25753-A126-4772-89A0-37C453BD2BFB}" dt="2026-09-02T08:36:09.271" v="17609" actId="1035"/>
          <ac:spMkLst>
            <pc:docMk/>
            <pc:sldMk cId="325991279" sldId="270"/>
            <ac:spMk id="13" creationId="{B3C66B89-50EA-5EE8-CBC2-AD6D33341D99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4" creationId="{85717E5E-FBD2-71DE-80BC-CF815007A99F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6" creationId="{725A8767-DE84-8263-BEFE-4F3DCA1169E2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19" creationId="{80DC1423-A7CC-A587-A906-5A30CCF7C72D}"/>
          </ac:spMkLst>
        </pc:spChg>
        <pc:spChg chg="add mod">
          <ac:chgData name="Inyoung OH" userId="dd04d54c897460e9" providerId="LiveId" clId="{5CD25753-A126-4772-89A0-37C453BD2BFB}" dt="2026-09-02T08:30:35.122" v="17128" actId="1076"/>
          <ac:spMkLst>
            <pc:docMk/>
            <pc:sldMk cId="325991279" sldId="270"/>
            <ac:spMk id="21" creationId="{7EE99D7C-E7D2-6C22-07E5-3A7093EAF2F0}"/>
          </ac:spMkLst>
        </pc:spChg>
        <pc:spChg chg="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2" creationId="{78502BA6-CCD4-46BD-0E6D-36BA1DEF13ED}"/>
          </ac:spMkLst>
        </pc:spChg>
        <pc:spChg chg="add mod">
          <ac:chgData name="Inyoung OH" userId="dd04d54c897460e9" providerId="LiveId" clId="{5CD25753-A126-4772-89A0-37C453BD2BFB}" dt="2026-09-02T08:38:00.058" v="17825" actId="1036"/>
          <ac:spMkLst>
            <pc:docMk/>
            <pc:sldMk cId="325991279" sldId="270"/>
            <ac:spMk id="24" creationId="{8FB90003-2CC1-D5D1-6804-118F20C091A0}"/>
          </ac:spMkLst>
        </pc:spChg>
        <pc:spChg chg="add mod">
          <ac:chgData name="Inyoung OH" userId="dd04d54c897460e9" providerId="LiveId" clId="{5CD25753-A126-4772-89A0-37C453BD2BFB}" dt="2026-09-02T08:38:16.870" v="17838" actId="1037"/>
          <ac:spMkLst>
            <pc:docMk/>
            <pc:sldMk cId="325991279" sldId="270"/>
            <ac:spMk id="25" creationId="{B4FCA168-642D-985A-E94F-D77252087C2D}"/>
          </ac:spMkLst>
        </pc:spChg>
        <pc:picChg chg="mod">
          <ac:chgData name="Inyoung OH" userId="dd04d54c897460e9" providerId="LiveId" clId="{5CD25753-A126-4772-89A0-37C453BD2BFB}" dt="2026-09-02T08:37:23.427" v="17762" actId="1036"/>
          <ac:picMkLst>
            <pc:docMk/>
            <pc:sldMk cId="325991279" sldId="270"/>
            <ac:picMk id="15" creationId="{7AF55892-A6AD-EA5A-133A-2233C8D45879}"/>
          </ac:picMkLst>
        </pc:picChg>
        <pc:picChg chg="mod">
          <ac:chgData name="Inyoung OH" userId="dd04d54c897460e9" providerId="LiveId" clId="{5CD25753-A126-4772-89A0-37C453BD2BFB}" dt="2026-09-02T08:36:57.093" v="17709" actId="1037"/>
          <ac:picMkLst>
            <pc:docMk/>
            <pc:sldMk cId="325991279" sldId="270"/>
            <ac:picMk id="17" creationId="{759CFD49-FEED-E544-B351-686FDB7AA901}"/>
          </ac:picMkLst>
        </pc:picChg>
        <pc:picChg chg="del mod">
          <ac:chgData name="Inyoung OH" userId="dd04d54c897460e9" providerId="LiveId" clId="{5CD25753-A126-4772-89A0-37C453BD2BFB}" dt="2026-09-02T08:32:53.101" v="17279" actId="478"/>
          <ac:picMkLst>
            <pc:docMk/>
            <pc:sldMk cId="325991279" sldId="270"/>
            <ac:picMk id="18" creationId="{E47F6878-BB56-5128-9EDC-4D3705B2A6C2}"/>
          </ac:picMkLst>
        </pc:picChg>
        <pc:picChg chg="mod">
          <ac:chgData name="Inyoung OH" userId="dd04d54c897460e9" providerId="LiveId" clId="{5CD25753-A126-4772-89A0-37C453BD2BFB}" dt="2026-09-02T08:37:27.962" v="17775" actId="1037"/>
          <ac:picMkLst>
            <pc:docMk/>
            <pc:sldMk cId="325991279" sldId="270"/>
            <ac:picMk id="20" creationId="{64CB9AFE-A982-1543-9348-8E24A07503A6}"/>
          </ac:picMkLst>
        </pc:picChg>
        <pc:picChg chg="mod">
          <ac:chgData name="Inyoung OH" userId="dd04d54c897460e9" providerId="LiveId" clId="{5CD25753-A126-4772-89A0-37C453BD2BFB}" dt="2026-09-02T08:37:35.629" v="17801" actId="1035"/>
          <ac:picMkLst>
            <pc:docMk/>
            <pc:sldMk cId="325991279" sldId="270"/>
            <ac:picMk id="23" creationId="{D268A489-4B94-0F55-143B-30AE24116908}"/>
          </ac:picMkLst>
        </pc:picChg>
        <pc:picChg chg="mod">
          <ac:chgData name="Inyoung OH" userId="dd04d54c897460e9" providerId="LiveId" clId="{5CD25753-A126-4772-89A0-37C453BD2BFB}" dt="2026-09-02T08:35:36.375" v="17556" actId="1036"/>
          <ac:picMkLst>
            <pc:docMk/>
            <pc:sldMk cId="325991279" sldId="270"/>
            <ac:picMk id="26" creationId="{A9869095-E055-2121-3584-3B60EE97C570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7" creationId="{3A537174-2C3E-24EA-C32B-E4F6E6AF8EA5}"/>
          </ac:picMkLst>
        </pc:picChg>
        <pc:picChg chg="mod">
          <ac:chgData name="Inyoung OH" userId="dd04d54c897460e9" providerId="LiveId" clId="{5CD25753-A126-4772-89A0-37C453BD2BFB}" dt="2026-09-02T08:37:07.305" v="17745" actId="1035"/>
          <ac:picMkLst>
            <pc:docMk/>
            <pc:sldMk cId="325991279" sldId="270"/>
            <ac:picMk id="28" creationId="{D134A66B-41AC-EF42-E51D-1155B5FE973B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29" creationId="{D6A6A5F6-3B3E-D88B-36F2-E505ECCD1F36}"/>
          </ac:picMkLst>
        </pc:picChg>
        <pc:picChg chg="mod">
          <ac:chgData name="Inyoung OH" userId="dd04d54c897460e9" providerId="LiveId" clId="{5CD25753-A126-4772-89A0-37C453BD2BFB}" dt="2026-09-02T08:37:04.191" v="17742" actId="1035"/>
          <ac:picMkLst>
            <pc:docMk/>
            <pc:sldMk cId="325991279" sldId="270"/>
            <ac:picMk id="30" creationId="{99EB743B-ABB7-4491-2DCB-482FADD44616}"/>
          </ac:picMkLst>
        </pc:picChg>
        <pc:picChg chg="mod">
          <ac:chgData name="Inyoung OH" userId="dd04d54c897460e9" providerId="LiveId" clId="{5CD25753-A126-4772-89A0-37C453BD2BFB}" dt="2026-09-02T08:34:46.854" v="17461" actId="1035"/>
          <ac:picMkLst>
            <pc:docMk/>
            <pc:sldMk cId="325991279" sldId="270"/>
            <ac:picMk id="31" creationId="{771DFFA1-2882-AC5A-80C8-ED8A1D6CDAFC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2" creationId="{7FA6F2DF-1DA5-B38B-DA6A-F7F0B1476B3E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3" creationId="{BE472D33-EF4D-525C-87DA-46C65DDF5AE1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4" creationId="{BA464EA7-8411-107F-57B2-17CD36974541}"/>
          </ac:picMkLst>
        </pc:picChg>
        <pc:picChg chg="mod">
          <ac:chgData name="Inyoung OH" userId="dd04d54c897460e9" providerId="LiveId" clId="{5CD25753-A126-4772-89A0-37C453BD2BFB}" dt="2026-09-02T08:33:59.349" v="17366" actId="1038"/>
          <ac:picMkLst>
            <pc:docMk/>
            <pc:sldMk cId="325991279" sldId="270"/>
            <ac:picMk id="35" creationId="{3BD039D8-EFE8-3F51-4433-C9C99CC1F67D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6" creationId="{AC469B2A-843A-FC68-36E9-FA8E92605402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37" creationId="{75F2393E-17FB-D25E-6D56-60CF71BF1FFD}"/>
          </ac:picMkLst>
        </pc:picChg>
        <pc:picChg chg="mod">
          <ac:chgData name="Inyoung OH" userId="dd04d54c897460e9" providerId="LiveId" clId="{5CD25753-A126-4772-89A0-37C453BD2BFB}" dt="2026-09-02T08:37:41.059" v="17803" actId="1038"/>
          <ac:picMkLst>
            <pc:docMk/>
            <pc:sldMk cId="325991279" sldId="270"/>
            <ac:picMk id="38" creationId="{7D5169F4-90E1-AF69-74E2-D1AB9DD267E1}"/>
          </ac:picMkLst>
        </pc:picChg>
        <pc:picChg chg="mod">
          <ac:chgData name="Inyoung OH" userId="dd04d54c897460e9" providerId="LiveId" clId="{5CD25753-A126-4772-89A0-37C453BD2BFB}" dt="2026-09-02T08:33:26.788" v="17301" actId="1038"/>
          <ac:picMkLst>
            <pc:docMk/>
            <pc:sldMk cId="325991279" sldId="270"/>
            <ac:picMk id="39" creationId="{7CFBBFD6-B139-C577-5CD8-D8708BE6F230}"/>
          </ac:picMkLst>
        </pc:picChg>
        <pc:picChg chg="mod">
          <ac:chgData name="Inyoung OH" userId="dd04d54c897460e9" providerId="LiveId" clId="{5CD25753-A126-4772-89A0-37C453BD2BFB}" dt="2026-09-02T08:37:44.344" v="17806" actId="1038"/>
          <ac:picMkLst>
            <pc:docMk/>
            <pc:sldMk cId="325991279" sldId="270"/>
            <ac:picMk id="40" creationId="{FF8B5B00-76C3-5148-D053-41C95FDE34C5}"/>
          </ac:picMkLst>
        </pc:picChg>
        <pc:picChg chg="mod">
          <ac:chgData name="Inyoung OH" userId="dd04d54c897460e9" providerId="LiveId" clId="{5CD25753-A126-4772-89A0-37C453BD2BFB}" dt="2026-09-02T08:37:12.159" v="17749" actId="1035"/>
          <ac:picMkLst>
            <pc:docMk/>
            <pc:sldMk cId="325991279" sldId="270"/>
            <ac:picMk id="41" creationId="{2C5C45BA-23B1-70E3-9AA4-381488DD2A59}"/>
          </ac:picMkLst>
        </pc:picChg>
        <pc:picChg chg="mod">
          <ac:chgData name="Inyoung OH" userId="dd04d54c897460e9" providerId="LiveId" clId="{5CD25753-A126-4772-89A0-37C453BD2BFB}" dt="2026-09-02T08:37:42.875" v="17805" actId="1038"/>
          <ac:picMkLst>
            <pc:docMk/>
            <pc:sldMk cId="325991279" sldId="270"/>
            <ac:picMk id="42" creationId="{9F6CAED2-EDF1-712D-848C-0C03AB28E74B}"/>
          </ac:picMkLst>
        </pc:picChg>
        <pc:picChg chg="add mod modCrop">
          <ac:chgData name="Inyoung OH" userId="dd04d54c897460e9" providerId="LiveId" clId="{5CD25753-A126-4772-89A0-37C453BD2BFB}" dt="2026-09-02T08:38:50.776" v="17854" actId="1036"/>
          <ac:picMkLst>
            <pc:docMk/>
            <pc:sldMk cId="325991279" sldId="270"/>
            <ac:picMk id="44" creationId="{70D4D50A-DC6D-00CE-7F4F-86B975E36FBC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2412555936" sldId="271"/>
        </pc:sldMkLst>
        <pc:spChg chg="add del mod">
          <ac:chgData name="Inyoung OH" userId="dd04d54c897460e9" providerId="LiveId" clId="{5CD25753-A126-4772-89A0-37C453BD2BFB}" dt="2026-09-02T06:10:42.471" v="8718"/>
          <ac:spMkLst>
            <pc:docMk/>
            <pc:sldMk cId="2412555936" sldId="271"/>
            <ac:spMk id="2" creationId="{3D9A464E-507E-74D2-98DF-5A170363B8C7}"/>
          </ac:spMkLst>
        </pc:spChg>
        <pc:spChg chg="add del mod">
          <ac:chgData name="Inyoung OH" userId="dd04d54c897460e9" providerId="LiveId" clId="{5CD25753-A126-4772-89A0-37C453BD2BFB}" dt="2026-09-02T06:13:56.256" v="9168"/>
          <ac:spMkLst>
            <pc:docMk/>
            <pc:sldMk cId="2412555936" sldId="271"/>
            <ac:spMk id="3" creationId="{C68CD762-55D5-68B6-391D-A82610A0456F}"/>
          </ac:spMkLst>
        </pc:spChg>
        <pc:spChg chg="add del mod">
          <ac:chgData name="Inyoung OH" userId="dd04d54c897460e9" providerId="LiveId" clId="{5CD25753-A126-4772-89A0-37C453BD2BFB}" dt="2026-09-02T08:39:40.978" v="17856" actId="478"/>
          <ac:spMkLst>
            <pc:docMk/>
            <pc:sldMk cId="2412555936" sldId="271"/>
            <ac:spMk id="4" creationId="{5BEB3CED-A827-12B2-D769-72356FB56CEE}"/>
          </ac:spMkLst>
        </pc:spChg>
        <pc:spChg chg="add mod">
          <ac:chgData name="Inyoung OH" userId="dd04d54c897460e9" providerId="LiveId" clId="{5CD25753-A126-4772-89A0-37C453BD2BFB}" dt="2026-09-02T06:14:21.660" v="9210" actId="1035"/>
          <ac:spMkLst>
            <pc:docMk/>
            <pc:sldMk cId="2412555936" sldId="271"/>
            <ac:spMk id="18" creationId="{B6B3B5E6-B25E-241D-DCC7-31591E740AE8}"/>
          </ac:spMkLst>
        </pc:spChg>
        <pc:spChg chg="add mod">
          <ac:chgData name="Inyoung OH" userId="dd04d54c897460e9" providerId="LiveId" clId="{5CD25753-A126-4772-89A0-37C453BD2BFB}" dt="2026-09-02T06:13:33.632" v="9119" actId="1035"/>
          <ac:spMkLst>
            <pc:docMk/>
            <pc:sldMk cId="2412555936" sldId="271"/>
            <ac:spMk id="19" creationId="{D4BC87D1-E6C6-0FFD-5B19-458C05692F3D}"/>
          </ac:spMkLst>
        </pc:spChg>
        <pc:spChg chg="add mod">
          <ac:chgData name="Inyoung OH" userId="dd04d54c897460e9" providerId="LiveId" clId="{5CD25753-A126-4772-89A0-37C453BD2BFB}" dt="2026-09-02T06:17:04.757" v="9700" actId="1037"/>
          <ac:spMkLst>
            <pc:docMk/>
            <pc:sldMk cId="2412555936" sldId="271"/>
            <ac:spMk id="20" creationId="{E6228E8A-2D61-10D7-810B-7D0C77F5BF2D}"/>
          </ac:spMkLst>
        </pc:spChg>
        <pc:spChg chg="add mod">
          <ac:chgData name="Inyoung OH" userId="dd04d54c897460e9" providerId="LiveId" clId="{5CD25753-A126-4772-89A0-37C453BD2BFB}" dt="2026-09-02T06:17:14.538" v="9750" actId="1035"/>
          <ac:spMkLst>
            <pc:docMk/>
            <pc:sldMk cId="2412555936" sldId="271"/>
            <ac:spMk id="21" creationId="{9E9341B2-FAFE-B0CB-9F7C-ED327876F00C}"/>
          </ac:spMkLst>
        </pc:spChg>
        <pc:spChg chg="add mod">
          <ac:chgData name="Inyoung OH" userId="dd04d54c897460e9" providerId="LiveId" clId="{5CD25753-A126-4772-89A0-37C453BD2BFB}" dt="2026-09-02T06:14:18.725" v="9208" actId="1036"/>
          <ac:spMkLst>
            <pc:docMk/>
            <pc:sldMk cId="2412555936" sldId="271"/>
            <ac:spMk id="22" creationId="{E27CD903-0F90-42AB-64AF-701FB5D954BD}"/>
          </ac:spMkLst>
        </pc:spChg>
        <pc:spChg chg="add mod">
          <ac:chgData name="Inyoung OH" userId="dd04d54c897460e9" providerId="LiveId" clId="{5CD25753-A126-4772-89A0-37C453BD2BFB}" dt="2026-09-02T06:14:12.798" v="9196" actId="1036"/>
          <ac:spMkLst>
            <pc:docMk/>
            <pc:sldMk cId="2412555936" sldId="271"/>
            <ac:spMk id="23" creationId="{1B9A1DEC-2A6D-9F0A-041D-5B703568C191}"/>
          </ac:spMkLst>
        </pc:spChg>
        <pc:spChg chg="add mod">
          <ac:chgData name="Inyoung OH" userId="dd04d54c897460e9" providerId="LiveId" clId="{5CD25753-A126-4772-89A0-37C453BD2BFB}" dt="2026-09-02T06:14:08.119" v="9189" actId="1035"/>
          <ac:spMkLst>
            <pc:docMk/>
            <pc:sldMk cId="2412555936" sldId="271"/>
            <ac:spMk id="24" creationId="{2C7607C5-3EAB-E300-F181-4EC89C8D4B89}"/>
          </ac:spMkLst>
        </pc:spChg>
        <pc:spChg chg="add mod">
          <ac:chgData name="Inyoung OH" userId="dd04d54c897460e9" providerId="LiveId" clId="{5CD25753-A126-4772-89A0-37C453BD2BFB}" dt="2026-09-02T06:16:58.589" v="9672" actId="1038"/>
          <ac:spMkLst>
            <pc:docMk/>
            <pc:sldMk cId="2412555936" sldId="271"/>
            <ac:spMk id="25" creationId="{B8143710-0135-3C2B-1BEE-32F6A44438C8}"/>
          </ac:spMkLst>
        </pc:spChg>
        <pc:spChg chg="add mod">
          <ac:chgData name="Inyoung OH" userId="dd04d54c897460e9" providerId="LiveId" clId="{5CD25753-A126-4772-89A0-37C453BD2BFB}" dt="2026-09-02T06:16:54.806" v="9665" actId="1038"/>
          <ac:spMkLst>
            <pc:docMk/>
            <pc:sldMk cId="2412555936" sldId="271"/>
            <ac:spMk id="26" creationId="{D4A6D469-E996-DD17-DFA8-E7155C0F0B88}"/>
          </ac:spMkLst>
        </pc:spChg>
        <pc:spChg chg="add del mod">
          <ac:chgData name="Inyoung OH" userId="dd04d54c897460e9" providerId="LiveId" clId="{5CD25753-A126-4772-89A0-37C453BD2BFB}" dt="2026-09-02T08:39:43.511" v="17857" actId="478"/>
          <ac:spMkLst>
            <pc:docMk/>
            <pc:sldMk cId="2412555936" sldId="271"/>
            <ac:spMk id="28" creationId="{7AD01C7F-AC76-86A1-2C46-E8E96FCB984A}"/>
          </ac:spMkLst>
        </pc:spChg>
        <pc:picChg chg="mod">
          <ac:chgData name="Inyoung OH" userId="dd04d54c897460e9" providerId="LiveId" clId="{5CD25753-A126-4772-89A0-37C453BD2BFB}" dt="2026-09-02T06:15:09.425" v="9371" actId="1035"/>
          <ac:picMkLst>
            <pc:docMk/>
            <pc:sldMk cId="2412555936" sldId="271"/>
            <ac:picMk id="6" creationId="{5B75DC03-E271-5378-3852-D36B185EC71A}"/>
          </ac:picMkLst>
        </pc:picChg>
        <pc:picChg chg="mod">
          <ac:chgData name="Inyoung OH" userId="dd04d54c897460e9" providerId="LiveId" clId="{5CD25753-A126-4772-89A0-37C453BD2BFB}" dt="2026-09-02T06:16:33.224" v="9587" actId="1035"/>
          <ac:picMkLst>
            <pc:docMk/>
            <pc:sldMk cId="2412555936" sldId="271"/>
            <ac:picMk id="7" creationId="{B313E232-F8D0-E88B-F475-92DA8F14A3BF}"/>
          </ac:picMkLst>
        </pc:picChg>
        <pc:picChg chg="mod modCrop">
          <ac:chgData name="Inyoung OH" userId="dd04d54c897460e9" providerId="LiveId" clId="{5CD25753-A126-4772-89A0-37C453BD2BFB}" dt="2026-09-02T06:15:13.384" v="9373" actId="1038"/>
          <ac:picMkLst>
            <pc:docMk/>
            <pc:sldMk cId="2412555936" sldId="271"/>
            <ac:picMk id="8" creationId="{8D87A9E3-408D-53C2-E832-474D7EC1F3A7}"/>
          </ac:picMkLst>
        </pc:picChg>
        <pc:picChg chg="mod">
          <ac:chgData name="Inyoung OH" userId="dd04d54c897460e9" providerId="LiveId" clId="{5CD25753-A126-4772-89A0-37C453BD2BFB}" dt="2026-09-02T06:15:37.691" v="9440" actId="1038"/>
          <ac:picMkLst>
            <pc:docMk/>
            <pc:sldMk cId="2412555936" sldId="271"/>
            <ac:picMk id="9" creationId="{34FC9149-5A5E-A526-26E4-B408527DA175}"/>
          </ac:picMkLst>
        </pc:picChg>
        <pc:picChg chg="mod">
          <ac:chgData name="Inyoung OH" userId="dd04d54c897460e9" providerId="LiveId" clId="{5CD25753-A126-4772-89A0-37C453BD2BFB}" dt="2026-09-02T06:15:07.193" v="9366" actId="1035"/>
          <ac:picMkLst>
            <pc:docMk/>
            <pc:sldMk cId="2412555936" sldId="271"/>
            <ac:picMk id="10" creationId="{83B04675-9A31-1488-09F0-283C6C5BCCB8}"/>
          </ac:picMkLst>
        </pc:picChg>
        <pc:picChg chg="mod">
          <ac:chgData name="Inyoung OH" userId="dd04d54c897460e9" providerId="LiveId" clId="{5CD25753-A126-4772-89A0-37C453BD2BFB}" dt="2026-09-02T06:15:21.075" v="9389" actId="1038"/>
          <ac:picMkLst>
            <pc:docMk/>
            <pc:sldMk cId="2412555936" sldId="271"/>
            <ac:picMk id="11" creationId="{C1422226-70BF-3E53-F231-28D2ABD6C897}"/>
          </ac:picMkLst>
        </pc:picChg>
        <pc:picChg chg="mod">
          <ac:chgData name="Inyoung OH" userId="dd04d54c897460e9" providerId="LiveId" clId="{5CD25753-A126-4772-89A0-37C453BD2BFB}" dt="2026-09-02T06:16:26.959" v="9585" actId="1036"/>
          <ac:picMkLst>
            <pc:docMk/>
            <pc:sldMk cId="2412555936" sldId="271"/>
            <ac:picMk id="12" creationId="{F7716D1C-EFFC-2C97-F3C9-AFCA7B61CBA7}"/>
          </ac:picMkLst>
        </pc:picChg>
        <pc:picChg chg="mod">
          <ac:chgData name="Inyoung OH" userId="dd04d54c897460e9" providerId="LiveId" clId="{5CD25753-A126-4772-89A0-37C453BD2BFB}" dt="2026-09-02T06:16:24.625" v="9578" actId="1037"/>
          <ac:picMkLst>
            <pc:docMk/>
            <pc:sldMk cId="2412555936" sldId="271"/>
            <ac:picMk id="13" creationId="{8212C686-3B14-1CD5-2A54-34703E60F2DB}"/>
          </ac:picMkLst>
        </pc:picChg>
        <pc:picChg chg="mod">
          <ac:chgData name="Inyoung OH" userId="dd04d54c897460e9" providerId="LiveId" clId="{5CD25753-A126-4772-89A0-37C453BD2BFB}" dt="2026-09-02T06:16:39.806" v="9620" actId="1037"/>
          <ac:picMkLst>
            <pc:docMk/>
            <pc:sldMk cId="2412555936" sldId="271"/>
            <ac:picMk id="14" creationId="{C80652C7-2715-D829-DF98-37C2ED7E821E}"/>
          </ac:picMkLst>
        </pc:picChg>
        <pc:picChg chg="mod">
          <ac:chgData name="Inyoung OH" userId="dd04d54c897460e9" providerId="LiveId" clId="{5CD25753-A126-4772-89A0-37C453BD2BFB}" dt="2026-09-02T06:16:45.085" v="9630" actId="1037"/>
          <ac:picMkLst>
            <pc:docMk/>
            <pc:sldMk cId="2412555936" sldId="271"/>
            <ac:picMk id="15" creationId="{6A27212F-F6BF-4F94-BDB1-F4F1B834D91D}"/>
          </ac:picMkLst>
        </pc:picChg>
        <pc:picChg chg="mod">
          <ac:chgData name="Inyoung OH" userId="dd04d54c897460e9" providerId="LiveId" clId="{5CD25753-A126-4772-89A0-37C453BD2BFB}" dt="2026-09-02T06:15:45.609" v="9471" actId="1035"/>
          <ac:picMkLst>
            <pc:docMk/>
            <pc:sldMk cId="2412555936" sldId="271"/>
            <ac:picMk id="16" creationId="{1A6BF081-991D-3298-47F2-75C18DCEB523}"/>
          </ac:picMkLst>
        </pc:picChg>
        <pc:picChg chg="mod">
          <ac:chgData name="Inyoung OH" userId="dd04d54c897460e9" providerId="LiveId" clId="{5CD25753-A126-4772-89A0-37C453BD2BFB}" dt="2026-09-02T06:16:11.970" v="9548" actId="1037"/>
          <ac:picMkLst>
            <pc:docMk/>
            <pc:sldMk cId="2412555936" sldId="271"/>
            <ac:picMk id="17" creationId="{FC38A582-77E3-77B5-F20A-AF998AD2F137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2596539793" sldId="272"/>
        </pc:sldMkLst>
        <pc:spChg chg="add del mod">
          <ac:chgData name="Inyoung OH" userId="dd04d54c897460e9" providerId="LiveId" clId="{5CD25753-A126-4772-89A0-37C453BD2BFB}" dt="2026-09-02T06:18:31.729" v="9918"/>
          <ac:spMkLst>
            <pc:docMk/>
            <pc:sldMk cId="2596539793" sldId="272"/>
            <ac:spMk id="2" creationId="{7C28121C-B0AA-1D0F-2E2F-10413EDA8EC8}"/>
          </ac:spMkLst>
        </pc:spChg>
        <pc:spChg chg="add del mod">
          <ac:chgData name="Inyoung OH" userId="dd04d54c897460e9" providerId="LiveId" clId="{5CD25753-A126-4772-89A0-37C453BD2BFB}" dt="2026-09-02T08:39:48.005" v="17858" actId="478"/>
          <ac:spMkLst>
            <pc:docMk/>
            <pc:sldMk cId="2596539793" sldId="272"/>
            <ac:spMk id="4" creationId="{C08F798A-ACA5-B772-5A3A-2D19B606E79E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8" creationId="{3B09A127-F656-30C2-BAA0-351300CDD80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19" creationId="{66C48E40-FAA5-FCB9-8954-F2735CA51882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0" creationId="{671C996E-376D-8946-DFB6-3D9C30801F9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1" creationId="{9A082D40-0410-A429-57D9-89081A9D6FDF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2" creationId="{BD4F5C18-A75E-E806-81EB-F51DC1251958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3" creationId="{377A1495-F007-DCEC-89AD-B67085DAB196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4" creationId="{FEE41188-1464-790C-F6B6-053A6A944741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5" creationId="{535CFE6C-E9F3-3E3F-E876-6035CD0948E9}"/>
          </ac:spMkLst>
        </pc:spChg>
        <pc:spChg chg="add mod">
          <ac:chgData name="Inyoung OH" userId="dd04d54c897460e9" providerId="LiveId" clId="{5CD25753-A126-4772-89A0-37C453BD2BFB}" dt="2026-09-02T06:25:20.054" v="10973" actId="1036"/>
          <ac:spMkLst>
            <pc:docMk/>
            <pc:sldMk cId="2596539793" sldId="272"/>
            <ac:spMk id="26" creationId="{C60CD096-337F-3651-8E1E-84F85FF6CF01}"/>
          </ac:spMkLst>
        </pc:spChg>
        <pc:spChg chg="add del mod">
          <ac:chgData name="Inyoung OH" userId="dd04d54c897460e9" providerId="LiveId" clId="{5CD25753-A126-4772-89A0-37C453BD2BFB}" dt="2026-09-02T08:39:50.227" v="17859" actId="478"/>
          <ac:spMkLst>
            <pc:docMk/>
            <pc:sldMk cId="2596539793" sldId="272"/>
            <ac:spMk id="27" creationId="{D74B16FE-AA4D-E729-8B37-F4ADA30D023C}"/>
          </ac:spMkLst>
        </pc:spChg>
        <pc:picChg chg="mod">
          <ac:chgData name="Inyoung OH" userId="dd04d54c897460e9" providerId="LiveId" clId="{5CD25753-A126-4772-89A0-37C453BD2BFB}" dt="2026-09-02T06:22:26.539" v="10384" actId="1036"/>
          <ac:picMkLst>
            <pc:docMk/>
            <pc:sldMk cId="2596539793" sldId="272"/>
            <ac:picMk id="6" creationId="{8C7760D9-D9EC-0A88-B024-DA106B2AD12A}"/>
          </ac:picMkLst>
        </pc:picChg>
        <pc:picChg chg="mod">
          <ac:chgData name="Inyoung OH" userId="dd04d54c897460e9" providerId="LiveId" clId="{5CD25753-A126-4772-89A0-37C453BD2BFB}" dt="2026-09-02T06:22:24.378" v="10380" actId="1037"/>
          <ac:picMkLst>
            <pc:docMk/>
            <pc:sldMk cId="2596539793" sldId="272"/>
            <ac:picMk id="7" creationId="{FC132F50-76F8-C2FE-19D3-04B89BC2E7B5}"/>
          </ac:picMkLst>
        </pc:picChg>
        <pc:picChg chg="mod">
          <ac:chgData name="Inyoung OH" userId="dd04d54c897460e9" providerId="LiveId" clId="{5CD25753-A126-4772-89A0-37C453BD2BFB}" dt="2026-09-02T06:21:48.150" v="10288" actId="1038"/>
          <ac:picMkLst>
            <pc:docMk/>
            <pc:sldMk cId="2596539793" sldId="272"/>
            <ac:picMk id="8" creationId="{1AF1F0F9-F312-1591-0E9D-E30F6E06F80B}"/>
          </ac:picMkLst>
        </pc:picChg>
        <pc:picChg chg="mod">
          <ac:chgData name="Inyoung OH" userId="dd04d54c897460e9" providerId="LiveId" clId="{5CD25753-A126-4772-89A0-37C453BD2BFB}" dt="2026-09-02T06:22:36.804" v="10430" actId="1038"/>
          <ac:picMkLst>
            <pc:docMk/>
            <pc:sldMk cId="2596539793" sldId="272"/>
            <ac:picMk id="9" creationId="{9B07B8B0-7488-1E48-0E36-4127519589E9}"/>
          </ac:picMkLst>
        </pc:picChg>
        <pc:picChg chg="mod">
          <ac:chgData name="Inyoung OH" userId="dd04d54c897460e9" providerId="LiveId" clId="{5CD25753-A126-4772-89A0-37C453BD2BFB}" dt="2026-09-02T06:21:32.015" v="10209" actId="1035"/>
          <ac:picMkLst>
            <pc:docMk/>
            <pc:sldMk cId="2596539793" sldId="272"/>
            <ac:picMk id="10" creationId="{78C2A29F-08C7-2D1C-0BCC-F39AFA93CE6A}"/>
          </ac:picMkLst>
        </pc:picChg>
        <pc:picChg chg="mod">
          <ac:chgData name="Inyoung OH" userId="dd04d54c897460e9" providerId="LiveId" clId="{5CD25753-A126-4772-89A0-37C453BD2BFB}" dt="2026-09-02T06:22:10.674" v="10340" actId="1037"/>
          <ac:picMkLst>
            <pc:docMk/>
            <pc:sldMk cId="2596539793" sldId="272"/>
            <ac:picMk id="11" creationId="{DAD5A55E-C86A-6B15-AF05-7A3C618236D6}"/>
          </ac:picMkLst>
        </pc:picChg>
        <pc:picChg chg="mod">
          <ac:chgData name="Inyoung OH" userId="dd04d54c897460e9" providerId="LiveId" clId="{5CD25753-A126-4772-89A0-37C453BD2BFB}" dt="2026-09-02T06:23:00.916" v="10575" actId="1038"/>
          <ac:picMkLst>
            <pc:docMk/>
            <pc:sldMk cId="2596539793" sldId="272"/>
            <ac:picMk id="12" creationId="{BB9D87DF-FCA9-B1ED-0E9C-8F801873F297}"/>
          </ac:picMkLst>
        </pc:picChg>
        <pc:picChg chg="mod">
          <ac:chgData name="Inyoung OH" userId="dd04d54c897460e9" providerId="LiveId" clId="{5CD25753-A126-4772-89A0-37C453BD2BFB}" dt="2026-09-02T06:23:56.846" v="10757" actId="1037"/>
          <ac:picMkLst>
            <pc:docMk/>
            <pc:sldMk cId="2596539793" sldId="272"/>
            <ac:picMk id="13" creationId="{C2BA856C-F426-F95A-A163-B8CBFC9326AC}"/>
          </ac:picMkLst>
        </pc:picChg>
        <pc:picChg chg="mod">
          <ac:chgData name="Inyoung OH" userId="dd04d54c897460e9" providerId="LiveId" clId="{5CD25753-A126-4772-89A0-37C453BD2BFB}" dt="2026-09-02T06:23:12.183" v="10627" actId="1037"/>
          <ac:picMkLst>
            <pc:docMk/>
            <pc:sldMk cId="2596539793" sldId="272"/>
            <ac:picMk id="14" creationId="{733661DF-D799-DF08-31E4-2EA36A5B0B5C}"/>
          </ac:picMkLst>
        </pc:picChg>
        <pc:picChg chg="mod">
          <ac:chgData name="Inyoung OH" userId="dd04d54c897460e9" providerId="LiveId" clId="{5CD25753-A126-4772-89A0-37C453BD2BFB}" dt="2026-09-02T06:24:01.107" v="10767" actId="1037"/>
          <ac:picMkLst>
            <pc:docMk/>
            <pc:sldMk cId="2596539793" sldId="272"/>
            <ac:picMk id="15" creationId="{1CABE0F1-BB9F-F000-DB93-B97856182479}"/>
          </ac:picMkLst>
        </pc:picChg>
        <pc:picChg chg="mod">
          <ac:chgData name="Inyoung OH" userId="dd04d54c897460e9" providerId="LiveId" clId="{5CD25753-A126-4772-89A0-37C453BD2BFB}" dt="2026-09-02T06:25:20.054" v="10973" actId="1036"/>
          <ac:picMkLst>
            <pc:docMk/>
            <pc:sldMk cId="2596539793" sldId="272"/>
            <ac:picMk id="16" creationId="{5776B5F9-9B9B-82EA-7ABF-F1374F5C306D}"/>
          </ac:picMkLst>
        </pc:picChg>
        <pc:picChg chg="mod">
          <ac:chgData name="Inyoung OH" userId="dd04d54c897460e9" providerId="LiveId" clId="{5CD25753-A126-4772-89A0-37C453BD2BFB}" dt="2026-09-02T06:23:20.172" v="10648" actId="1037"/>
          <ac:picMkLst>
            <pc:docMk/>
            <pc:sldMk cId="2596539793" sldId="272"/>
            <ac:picMk id="17" creationId="{8BBCBEC4-82FE-FED9-BB82-E52EE12A14FE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2071228720" sldId="273"/>
        </pc:sldMkLst>
        <pc:spChg chg="add mod">
          <ac:chgData name="Inyoung OH" userId="dd04d54c897460e9" providerId="LiveId" clId="{5CD25753-A126-4772-89A0-37C453BD2BFB}" dt="2026-09-02T06:41:44.831" v="12131" actId="14100"/>
          <ac:spMkLst>
            <pc:docMk/>
            <pc:sldMk cId="2071228720" sldId="273"/>
            <ac:spMk id="4" creationId="{21B1749D-B380-E18F-59A5-CE385E4739EC}"/>
          </ac:spMkLst>
        </pc:spChg>
        <pc:spChg chg="add mod">
          <ac:chgData name="Inyoung OH" userId="dd04d54c897460e9" providerId="LiveId" clId="{5CD25753-A126-4772-89A0-37C453BD2BFB}" dt="2026-09-02T06:26:42.197" v="11049" actId="1038"/>
          <ac:spMkLst>
            <pc:docMk/>
            <pc:sldMk cId="2071228720" sldId="273"/>
            <ac:spMk id="6" creationId="{6AFCEE9D-9144-CB4D-4207-662252243BCB}"/>
          </ac:spMkLst>
        </pc:spChg>
        <pc:spChg chg="mod">
          <ac:chgData name="Inyoung OH" userId="dd04d54c897460e9" providerId="LiveId" clId="{5CD25753-A126-4772-89A0-37C453BD2BFB}" dt="2026-09-02T06:27:00.563" v="11138" actId="1036"/>
          <ac:spMkLst>
            <pc:docMk/>
            <pc:sldMk cId="2071228720" sldId="273"/>
            <ac:spMk id="7" creationId="{389EA1A6-2314-B11F-BE8D-71719D72E3F1}"/>
          </ac:spMkLst>
        </pc:spChg>
        <pc:spChg chg="add del mod">
          <ac:chgData name="Inyoung OH" userId="dd04d54c897460e9" providerId="LiveId" clId="{5CD25753-A126-4772-89A0-37C453BD2BFB}" dt="2026-09-02T06:25:56.954" v="10974" actId="478"/>
          <ac:spMkLst>
            <pc:docMk/>
            <pc:sldMk cId="2071228720" sldId="273"/>
            <ac:spMk id="8" creationId="{ADC217F5-8D59-4432-8093-0B8A899D4955}"/>
          </ac:spMkLst>
        </pc:spChg>
        <pc:spChg chg="add 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9" creationId="{D88BE9F7-77C2-5220-BB3B-40F2A1259583}"/>
          </ac:spMkLst>
        </pc:spChg>
        <pc:spChg chg="mod">
          <ac:chgData name="Inyoung OH" userId="dd04d54c897460e9" providerId="LiveId" clId="{5CD25753-A126-4772-89A0-37C453BD2BFB}" dt="2026-09-02T06:39:12.856" v="11908" actId="1038"/>
          <ac:spMkLst>
            <pc:docMk/>
            <pc:sldMk cId="2071228720" sldId="273"/>
            <ac:spMk id="10" creationId="{ECA0D3C5-2246-8A7F-3E02-3B80D47A8F97}"/>
          </ac:spMkLst>
        </pc:spChg>
        <pc:spChg chg="mod">
          <ac:chgData name="Inyoung OH" userId="dd04d54c897460e9" providerId="LiveId" clId="{5CD25753-A126-4772-89A0-37C453BD2BFB}" dt="2026-09-02T06:34:38.012" v="11647" actId="1036"/>
          <ac:spMkLst>
            <pc:docMk/>
            <pc:sldMk cId="2071228720" sldId="273"/>
            <ac:spMk id="11" creationId="{1BABA92E-DE3B-70A2-159B-A177C8B19B5B}"/>
          </ac:spMkLst>
        </pc:spChg>
        <pc:spChg chg="add mod">
          <ac:chgData name="Inyoung OH" userId="dd04d54c897460e9" providerId="LiveId" clId="{5CD25753-A126-4772-89A0-37C453BD2BFB}" dt="2026-09-02T06:34:54.627" v="11677" actId="1038"/>
          <ac:spMkLst>
            <pc:docMk/>
            <pc:sldMk cId="2071228720" sldId="273"/>
            <ac:spMk id="12" creationId="{77F2AB1F-8E0B-8346-F2D4-EE2CF1497A51}"/>
          </ac:spMkLst>
        </pc:spChg>
        <pc:spChg chg="add mod">
          <ac:chgData name="Inyoung OH" userId="dd04d54c897460e9" providerId="LiveId" clId="{5CD25753-A126-4772-89A0-37C453BD2BFB}" dt="2026-09-02T06:35:55.793" v="11750" actId="1037"/>
          <ac:spMkLst>
            <pc:docMk/>
            <pc:sldMk cId="2071228720" sldId="273"/>
            <ac:spMk id="13" creationId="{44A67193-1349-0A9C-84C8-8BDD026DEBC3}"/>
          </ac:spMkLst>
        </pc:spChg>
        <pc:spChg chg="add mod">
          <ac:chgData name="Inyoung OH" userId="dd04d54c897460e9" providerId="LiveId" clId="{5CD25753-A126-4772-89A0-37C453BD2BFB}" dt="2026-09-02T06:38:33.129" v="11821" actId="1037"/>
          <ac:spMkLst>
            <pc:docMk/>
            <pc:sldMk cId="2071228720" sldId="273"/>
            <ac:spMk id="14" creationId="{566EC81B-CB49-42CD-69C2-298CED078B83}"/>
          </ac:spMkLst>
        </pc:spChg>
        <pc:spChg chg="mod">
          <ac:chgData name="Inyoung OH" userId="dd04d54c897460e9" providerId="LiveId" clId="{5CD25753-A126-4772-89A0-37C453BD2BFB}" dt="2026-09-02T06:41:01.453" v="12078" actId="1036"/>
          <ac:spMkLst>
            <pc:docMk/>
            <pc:sldMk cId="2071228720" sldId="273"/>
            <ac:spMk id="21" creationId="{39024A99-9422-56DA-CA75-5A587009789F}"/>
          </ac:spMkLst>
        </pc:spChg>
        <pc:spChg chg="mod">
          <ac:chgData name="Inyoung OH" userId="dd04d54c897460e9" providerId="LiveId" clId="{5CD25753-A126-4772-89A0-37C453BD2BFB}" dt="2026-09-02T06:41:09.633" v="12109" actId="1037"/>
          <ac:spMkLst>
            <pc:docMk/>
            <pc:sldMk cId="2071228720" sldId="273"/>
            <ac:spMk id="28" creationId="{308D4C01-47CD-7BE7-30AE-0A4A9A28C627}"/>
          </ac:spMkLst>
        </pc:spChg>
        <pc:spChg chg="add mod">
          <ac:chgData name="Inyoung OH" userId="dd04d54c897460e9" providerId="LiveId" clId="{5CD25753-A126-4772-89A0-37C453BD2BFB}" dt="2026-09-02T06:40:55.321" v="12057" actId="1035"/>
          <ac:spMkLst>
            <pc:docMk/>
            <pc:sldMk cId="2071228720" sldId="273"/>
            <ac:spMk id="30" creationId="{55DCBE5E-425C-6FC3-7C94-8CE0DBF8AA8F}"/>
          </ac:spMkLst>
        </pc:spChg>
        <pc:spChg chg="add mod">
          <ac:chgData name="Inyoung OH" userId="dd04d54c897460e9" providerId="LiveId" clId="{5CD25753-A126-4772-89A0-37C453BD2BFB}" dt="2026-09-02T06:28:37.302" v="11263" actId="1076"/>
          <ac:spMkLst>
            <pc:docMk/>
            <pc:sldMk cId="2071228720" sldId="273"/>
            <ac:spMk id="36" creationId="{9BEB4111-536C-9E08-7156-2A6EFD6F5C3B}"/>
          </ac:spMkLst>
        </pc:spChg>
        <pc:spChg chg="add mod">
          <ac:chgData name="Inyoung OH" userId="dd04d54c897460e9" providerId="LiveId" clId="{5CD25753-A126-4772-89A0-37C453BD2BFB}" dt="2026-09-02T06:39:09.220" v="11900" actId="1037"/>
          <ac:spMkLst>
            <pc:docMk/>
            <pc:sldMk cId="2071228720" sldId="273"/>
            <ac:spMk id="38" creationId="{B71BA31A-9D76-7377-36DE-5C55EC3491AF}"/>
          </ac:spMkLst>
        </pc:spChg>
        <pc:spChg chg="mod">
          <ac:chgData name="Inyoung OH" userId="dd04d54c897460e9" providerId="LiveId" clId="{5CD25753-A126-4772-89A0-37C453BD2BFB}" dt="2026-09-02T06:29:04.933" v="11389" actId="1076"/>
          <ac:spMkLst>
            <pc:docMk/>
            <pc:sldMk cId="2071228720" sldId="273"/>
            <ac:spMk id="41" creationId="{63DEFD33-42F5-91B0-8513-80C5014BFF67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3" creationId="{5A8159D1-C04F-7650-8A44-3FDD6FF0CD9A}"/>
          </ac:spMkLst>
        </pc:spChg>
        <pc:spChg chg="mod">
          <ac:chgData name="Inyoung OH" userId="dd04d54c897460e9" providerId="LiveId" clId="{5CD25753-A126-4772-89A0-37C453BD2BFB}" dt="2026-09-02T06:29:11.915" v="11390" actId="1076"/>
          <ac:spMkLst>
            <pc:docMk/>
            <pc:sldMk cId="2071228720" sldId="273"/>
            <ac:spMk id="44" creationId="{6E7D8B18-2327-2B6B-3931-0534231D847F}"/>
          </ac:spMkLst>
        </pc:spChg>
        <pc:picChg chg="add mod modCrop">
          <ac:chgData name="Inyoung OH" userId="dd04d54c897460e9" providerId="LiveId" clId="{5CD25753-A126-4772-89A0-37C453BD2BFB}" dt="2026-09-02T06:41:48.421" v="12133" actId="1035"/>
          <ac:picMkLst>
            <pc:docMk/>
            <pc:sldMk cId="2071228720" sldId="273"/>
            <ac:picMk id="3" creationId="{C5B1BEF7-C364-0B73-9C85-EE1B946EBB06}"/>
          </ac:picMkLst>
        </pc:picChg>
        <pc:picChg chg="mod">
          <ac:chgData name="Inyoung OH" userId="dd04d54c897460e9" providerId="LiveId" clId="{5CD25753-A126-4772-89A0-37C453BD2BFB}" dt="2026-09-02T06:40:38.053" v="12028" actId="1036"/>
          <ac:picMkLst>
            <pc:docMk/>
            <pc:sldMk cId="2071228720" sldId="273"/>
            <ac:picMk id="15" creationId="{B276F3B0-DDB5-583F-9531-86124E8366F1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6" creationId="{E3505A4D-425E-BB3E-B420-6845F2A16A73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7" creationId="{61105854-26D3-EE78-1092-2B16FCD4C5DA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18" creationId="{443588D5-B7CC-773A-6AA8-2B4DA82877CB}"/>
          </ac:picMkLst>
        </pc:picChg>
        <pc:picChg chg="mod">
          <ac:chgData name="Inyoung OH" userId="dd04d54c897460e9" providerId="LiveId" clId="{5CD25753-A126-4772-89A0-37C453BD2BFB}" dt="2026-09-02T06:41:58.281" v="12134" actId="1037"/>
          <ac:picMkLst>
            <pc:docMk/>
            <pc:sldMk cId="2071228720" sldId="273"/>
            <ac:picMk id="19" creationId="{B7F64A0C-C45B-3A1C-72EF-C996E3AB8DBF}"/>
          </ac:picMkLst>
        </pc:picChg>
        <pc:picChg chg="mod">
          <ac:chgData name="Inyoung OH" userId="dd04d54c897460e9" providerId="LiveId" clId="{5CD25753-A126-4772-89A0-37C453BD2BFB}" dt="2026-09-02T06:39:47.430" v="11953" actId="1036"/>
          <ac:picMkLst>
            <pc:docMk/>
            <pc:sldMk cId="2071228720" sldId="273"/>
            <ac:picMk id="20" creationId="{5C488158-4EEA-277B-E802-AD2B58B862D0}"/>
          </ac:picMkLst>
        </pc:picChg>
        <pc:picChg chg="mod">
          <ac:chgData name="Inyoung OH" userId="dd04d54c897460e9" providerId="LiveId" clId="{5CD25753-A126-4772-89A0-37C453BD2BFB}" dt="2026-09-02T06:40:46.661" v="12048" actId="1037"/>
          <ac:picMkLst>
            <pc:docMk/>
            <pc:sldMk cId="2071228720" sldId="273"/>
            <ac:picMk id="22" creationId="{BF7EB48D-504E-BE2B-0B3B-2EEF4AE01A59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3" creationId="{8D4D6E4F-7895-66DE-F133-BAE5C6E441C8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4" creationId="{A895FCB7-011A-3836-BEBA-AAB71C07F8F6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5" creationId="{B44ABC72-6349-60D5-239A-42DAB0D3E169}"/>
          </ac:picMkLst>
        </pc:picChg>
        <pc:picChg chg="mod">
          <ac:chgData name="Inyoung OH" userId="dd04d54c897460e9" providerId="LiveId" clId="{5CD25753-A126-4772-89A0-37C453BD2BFB}" dt="2026-09-02T06:42:00.664" v="12135" actId="1037"/>
          <ac:picMkLst>
            <pc:docMk/>
            <pc:sldMk cId="2071228720" sldId="273"/>
            <ac:picMk id="26" creationId="{D4C4BFAC-A519-1C4D-23DA-CA68B086B090}"/>
          </ac:picMkLst>
        </pc:picChg>
        <pc:picChg chg="mod">
          <ac:chgData name="Inyoung OH" userId="dd04d54c897460e9" providerId="LiveId" clId="{5CD25753-A126-4772-89A0-37C453BD2BFB}" dt="2026-09-02T06:40:14.932" v="11985" actId="1035"/>
          <ac:picMkLst>
            <pc:docMk/>
            <pc:sldMk cId="2071228720" sldId="273"/>
            <ac:picMk id="27" creationId="{D572AB2C-B0BC-CB0A-2660-87ECC2A15300}"/>
          </ac:picMkLst>
        </pc:picChg>
        <pc:picChg chg="mod">
          <ac:chgData name="Inyoung OH" userId="dd04d54c897460e9" providerId="LiveId" clId="{5CD25753-A126-4772-89A0-37C453BD2BFB}" dt="2026-09-02T06:40:30.593" v="12007" actId="1037"/>
          <ac:picMkLst>
            <pc:docMk/>
            <pc:sldMk cId="2071228720" sldId="273"/>
            <ac:picMk id="29" creationId="{972DF7BE-E06E-FFF9-EABD-E22529634180}"/>
          </ac:picMkLst>
        </pc:picChg>
        <pc:picChg chg="mod">
          <ac:chgData name="Inyoung OH" userId="dd04d54c897460e9" providerId="LiveId" clId="{5CD25753-A126-4772-89A0-37C453BD2BFB}" dt="2026-09-02T06:36:50.116" v="11793" actId="1037"/>
          <ac:picMkLst>
            <pc:docMk/>
            <pc:sldMk cId="2071228720" sldId="273"/>
            <ac:picMk id="31" creationId="{66626259-45B4-D54A-B129-9AC03B48FA9E}"/>
          </ac:picMkLst>
        </pc:picChg>
        <pc:picChg chg="mod">
          <ac:chgData name="Inyoung OH" userId="dd04d54c897460e9" providerId="LiveId" clId="{5CD25753-A126-4772-89A0-37C453BD2BFB}" dt="2026-09-02T06:36:16.740" v="11764" actId="1035"/>
          <ac:picMkLst>
            <pc:docMk/>
            <pc:sldMk cId="2071228720" sldId="273"/>
            <ac:picMk id="32" creationId="{61D5998C-698F-4045-3B9F-BDF985AECCB2}"/>
          </ac:picMkLst>
        </pc:picChg>
        <pc:picChg chg="mod">
          <ac:chgData name="Inyoung OH" userId="dd04d54c897460e9" providerId="LiveId" clId="{5CD25753-A126-4772-89A0-37C453BD2BFB}" dt="2026-09-02T06:35:29.896" v="11723" actId="1038"/>
          <ac:picMkLst>
            <pc:docMk/>
            <pc:sldMk cId="2071228720" sldId="273"/>
            <ac:picMk id="33" creationId="{72BA75E2-7C22-FEF7-4B6C-E811CFBE28A2}"/>
          </ac:picMkLst>
        </pc:picChg>
        <pc:picChg chg="mod">
          <ac:chgData name="Inyoung OH" userId="dd04d54c897460e9" providerId="LiveId" clId="{5CD25753-A126-4772-89A0-37C453BD2BFB}" dt="2026-09-02T06:34:51.935" v="11675" actId="1037"/>
          <ac:picMkLst>
            <pc:docMk/>
            <pc:sldMk cId="2071228720" sldId="273"/>
            <ac:picMk id="34" creationId="{C211F8F3-C6B3-BA3D-D091-66DEF3F9695D}"/>
          </ac:picMkLst>
        </pc:picChg>
        <pc:picChg chg="mod">
          <ac:chgData name="Inyoung OH" userId="dd04d54c897460e9" providerId="LiveId" clId="{5CD25753-A126-4772-89A0-37C453BD2BFB}" dt="2026-09-02T06:38:38.106" v="11840" actId="1035"/>
          <ac:picMkLst>
            <pc:docMk/>
            <pc:sldMk cId="2071228720" sldId="273"/>
            <ac:picMk id="35" creationId="{AB899686-A4AB-D7A5-FB13-2D585B3CEA34}"/>
          </ac:picMkLst>
        </pc:picChg>
        <pc:picChg chg="mod">
          <ac:chgData name="Inyoung OH" userId="dd04d54c897460e9" providerId="LiveId" clId="{5CD25753-A126-4772-89A0-37C453BD2BFB}" dt="2026-09-02T06:29:11.915" v="11390" actId="1076"/>
          <ac:picMkLst>
            <pc:docMk/>
            <pc:sldMk cId="2071228720" sldId="273"/>
            <ac:picMk id="37" creationId="{FA39834A-5855-7298-F43F-806CBB10C11C}"/>
          </ac:picMkLst>
        </pc:picChg>
        <pc:picChg chg="mod">
          <ac:chgData name="Inyoung OH" userId="dd04d54c897460e9" providerId="LiveId" clId="{5CD25753-A126-4772-89A0-37C453BD2BFB}" dt="2026-09-02T06:39:04.234" v="11885" actId="1035"/>
          <ac:picMkLst>
            <pc:docMk/>
            <pc:sldMk cId="2071228720" sldId="273"/>
            <ac:picMk id="39" creationId="{ADA5A1F4-6FB7-2A8C-222D-D04BF310919D}"/>
          </ac:picMkLst>
        </pc:picChg>
        <pc:picChg chg="mod">
          <ac:chgData name="Inyoung OH" userId="dd04d54c897460e9" providerId="LiveId" clId="{5CD25753-A126-4772-89A0-37C453BD2BFB}" dt="2026-09-02T06:39:40.024" v="11947" actId="1037"/>
          <ac:picMkLst>
            <pc:docMk/>
            <pc:sldMk cId="2071228720" sldId="273"/>
            <ac:picMk id="40" creationId="{029F6C4B-F0FE-A637-5E4A-E46C509268A7}"/>
          </ac:picMkLst>
        </pc:picChg>
        <pc:picChg chg="mod">
          <ac:chgData name="Inyoung OH" userId="dd04d54c897460e9" providerId="LiveId" clId="{5CD25753-A126-4772-89A0-37C453BD2BFB}" dt="2026-09-02T06:40:04.207" v="11983" actId="1037"/>
          <ac:picMkLst>
            <pc:docMk/>
            <pc:sldMk cId="2071228720" sldId="273"/>
            <ac:picMk id="42" creationId="{985D8E03-05A6-B5F3-D2A6-663E2F261AEF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2306279725" sldId="274"/>
        </pc:sldMkLst>
        <pc:spChg chg="add mod">
          <ac:chgData name="Inyoung OH" userId="dd04d54c897460e9" providerId="LiveId" clId="{5CD25753-A126-4772-89A0-37C453BD2BFB}" dt="2026-09-02T08:45:48.942" v="18183" actId="1036"/>
          <ac:spMkLst>
            <pc:docMk/>
            <pc:sldMk cId="2306279725" sldId="274"/>
            <ac:spMk id="30" creationId="{38E7C021-BCF8-F6C2-DBAF-96043F4300AF}"/>
          </ac:spMkLst>
        </pc:spChg>
        <pc:spChg chg="add mod">
          <ac:chgData name="Inyoung OH" userId="dd04d54c897460e9" providerId="LiveId" clId="{5CD25753-A126-4772-89A0-37C453BD2BFB}" dt="2026-09-02T08:44:35.544" v="18043" actId="1036"/>
          <ac:spMkLst>
            <pc:docMk/>
            <pc:sldMk cId="2306279725" sldId="274"/>
            <ac:spMk id="32" creationId="{5410F023-1B3F-4439-3AC6-4B1EA8EBB846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4" creationId="{2F2173E2-6D5A-4605-2875-AE4393BED9B0}"/>
          </ac:spMkLst>
        </pc:spChg>
        <pc:spChg chg="add mod">
          <ac:chgData name="Inyoung OH" userId="dd04d54c897460e9" providerId="LiveId" clId="{5CD25753-A126-4772-89A0-37C453BD2BFB}" dt="2026-09-02T08:47:33.316" v="18405" actId="1037"/>
          <ac:spMkLst>
            <pc:docMk/>
            <pc:sldMk cId="2306279725" sldId="274"/>
            <ac:spMk id="36" creationId="{280EC8A1-56B1-1C91-1492-3347ABCB4BE2}"/>
          </ac:spMkLst>
        </pc:spChg>
        <pc:spChg chg="add mod">
          <ac:chgData name="Inyoung OH" userId="dd04d54c897460e9" providerId="LiveId" clId="{5CD25753-A126-4772-89A0-37C453BD2BFB}" dt="2026-09-02T08:41:03.295" v="17895" actId="1037"/>
          <ac:spMkLst>
            <pc:docMk/>
            <pc:sldMk cId="2306279725" sldId="274"/>
            <ac:spMk id="38" creationId="{2992D09E-A80A-EF19-AEBD-FA0238FE0EC9}"/>
          </ac:spMkLst>
        </pc:spChg>
        <pc:spChg chg="add mod">
          <ac:chgData name="Inyoung OH" userId="dd04d54c897460e9" providerId="LiveId" clId="{5CD25753-A126-4772-89A0-37C453BD2BFB}" dt="2026-09-02T08:41:09.107" v="17923" actId="1037"/>
          <ac:spMkLst>
            <pc:docMk/>
            <pc:sldMk cId="2306279725" sldId="274"/>
            <ac:spMk id="40" creationId="{F80F2791-6539-47D8-3E61-A803CD3495C7}"/>
          </ac:spMkLst>
        </pc:spChg>
        <pc:spChg chg="add mod">
          <ac:chgData name="Inyoung OH" userId="dd04d54c897460e9" providerId="LiveId" clId="{5CD25753-A126-4772-89A0-37C453BD2BFB}" dt="2026-09-02T08:42:54.707" v="18005" actId="1037"/>
          <ac:spMkLst>
            <pc:docMk/>
            <pc:sldMk cId="2306279725" sldId="274"/>
            <ac:spMk id="42" creationId="{4A38FF35-3018-A383-8FE4-CF302FBBBF2B}"/>
          </ac:spMkLst>
        </pc:spChg>
        <pc:spChg chg="add mod">
          <ac:chgData name="Inyoung OH" userId="dd04d54c897460e9" providerId="LiveId" clId="{5CD25753-A126-4772-89A0-37C453BD2BFB}" dt="2026-09-02T08:45:28.411" v="18147" actId="1038"/>
          <ac:spMkLst>
            <pc:docMk/>
            <pc:sldMk cId="2306279725" sldId="274"/>
            <ac:spMk id="44" creationId="{E2B7CD9F-9A42-4E66-6E4E-7526BE49C7C7}"/>
          </ac:spMkLst>
        </pc:spChg>
        <pc:spChg chg="add mod">
          <ac:chgData name="Inyoung OH" userId="dd04d54c897460e9" providerId="LiveId" clId="{5CD25753-A126-4772-89A0-37C453BD2BFB}" dt="2026-09-02T08:45:35.709" v="18172" actId="1036"/>
          <ac:spMkLst>
            <pc:docMk/>
            <pc:sldMk cId="2306279725" sldId="274"/>
            <ac:spMk id="46" creationId="{5F7981A9-FE56-232C-1143-5DD0E0F98D3E}"/>
          </ac:spMkLst>
        </pc:spChg>
        <pc:picChg chg="mod">
          <ac:chgData name="Inyoung OH" userId="dd04d54c897460e9" providerId="LiveId" clId="{5CD25753-A126-4772-89A0-37C453BD2BFB}" dt="2026-09-02T08:45:12.064" v="18097" actId="1036"/>
          <ac:picMkLst>
            <pc:docMk/>
            <pc:sldMk cId="2306279725" sldId="274"/>
            <ac:picMk id="6" creationId="{C84501A8-4A7D-93EB-8130-7C17A4B568A3}"/>
          </ac:picMkLst>
        </pc:picChg>
        <pc:picChg chg="mod">
          <ac:chgData name="Inyoung OH" userId="dd04d54c897460e9" providerId="LiveId" clId="{5CD25753-A126-4772-89A0-37C453BD2BFB}" dt="2026-09-02T08:46:08.240" v="18217" actId="1038"/>
          <ac:picMkLst>
            <pc:docMk/>
            <pc:sldMk cId="2306279725" sldId="274"/>
            <ac:picMk id="8" creationId="{99B4FFE2-1ADE-F6B6-704F-824A9AF8E427}"/>
          </ac:picMkLst>
        </pc:picChg>
        <pc:picChg chg="mod">
          <ac:chgData name="Inyoung OH" userId="dd04d54c897460e9" providerId="LiveId" clId="{5CD25753-A126-4772-89A0-37C453BD2BFB}" dt="2026-09-02T08:46:16.840" v="18243" actId="1037"/>
          <ac:picMkLst>
            <pc:docMk/>
            <pc:sldMk cId="2306279725" sldId="274"/>
            <ac:picMk id="10" creationId="{F81D0CAB-0E80-D997-C588-E2BBFC1B1FEF}"/>
          </ac:picMkLst>
        </pc:picChg>
        <pc:picChg chg="mod">
          <ac:chgData name="Inyoung OH" userId="dd04d54c897460e9" providerId="LiveId" clId="{5CD25753-A126-4772-89A0-37C453BD2BFB}" dt="2026-09-02T08:45:06.678" v="18088" actId="1037"/>
          <ac:picMkLst>
            <pc:docMk/>
            <pc:sldMk cId="2306279725" sldId="274"/>
            <ac:picMk id="12" creationId="{56D045AE-6409-BA5B-F30E-5BDE91ED5F99}"/>
          </ac:picMkLst>
        </pc:picChg>
        <pc:picChg chg="mod">
          <ac:chgData name="Inyoung OH" userId="dd04d54c897460e9" providerId="LiveId" clId="{5CD25753-A126-4772-89A0-37C453BD2BFB}" dt="2026-09-02T08:46:00.647" v="18199" actId="1037"/>
          <ac:picMkLst>
            <pc:docMk/>
            <pc:sldMk cId="2306279725" sldId="274"/>
            <ac:picMk id="14" creationId="{E686E3B9-62EC-9314-495F-00A25F6B020D}"/>
          </ac:picMkLst>
        </pc:picChg>
        <pc:picChg chg="mod">
          <ac:chgData name="Inyoung OH" userId="dd04d54c897460e9" providerId="LiveId" clId="{5CD25753-A126-4772-89A0-37C453BD2BFB}" dt="2026-09-02T08:45:17.036" v="18104" actId="1038"/>
          <ac:picMkLst>
            <pc:docMk/>
            <pc:sldMk cId="2306279725" sldId="274"/>
            <ac:picMk id="16" creationId="{E1109382-4696-DD4A-72D4-8D65BE4C1C71}"/>
          </ac:picMkLst>
        </pc:picChg>
        <pc:picChg chg="add 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18" creationId="{2A0F9B82-F420-A70B-AB2E-11930B3F10EB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0" creationId="{59B4FC08-B1D6-4EA1-18B6-C9946AA0A100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2" creationId="{2796DA0E-21AD-30AA-CC2F-3E71F75A0C2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4" creationId="{003C5F4E-4C1E-B0E0-E920-A30E13D56176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6" creationId="{D5B90D0D-630D-1330-72B3-EA48FB9B0AA5}"/>
          </ac:picMkLst>
        </pc:picChg>
        <pc:picChg chg="mod">
          <ac:chgData name="Inyoung OH" userId="dd04d54c897460e9" providerId="LiveId" clId="{5CD25753-A126-4772-89A0-37C453BD2BFB}" dt="2026-09-02T08:47:33.316" v="18405" actId="1037"/>
          <ac:picMkLst>
            <pc:docMk/>
            <pc:sldMk cId="2306279725" sldId="274"/>
            <ac:picMk id="28" creationId="{DED93BF7-BEF9-93D4-05D0-3170BF92707E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1430218478" sldId="275"/>
        </pc:sldMkLst>
        <pc:spChg chg="add del mod">
          <ac:chgData name="Inyoung OH" userId="dd04d54c897460e9" providerId="LiveId" clId="{5CD25753-A126-4772-89A0-37C453BD2BFB}" dt="2026-09-02T08:48:08.466" v="18408" actId="478"/>
          <ac:spMkLst>
            <pc:docMk/>
            <pc:sldMk cId="1430218478" sldId="275"/>
            <ac:spMk id="3" creationId="{51CAF7CD-8823-0777-E072-78B9FD3F2B33}"/>
          </ac:spMkLst>
        </pc:spChg>
        <pc:spChg chg="add del mod">
          <ac:chgData name="Inyoung OH" userId="dd04d54c897460e9" providerId="LiveId" clId="{5CD25753-A126-4772-89A0-37C453BD2BFB}" dt="2026-09-02T08:48:05.379" v="18407" actId="478"/>
          <ac:spMkLst>
            <pc:docMk/>
            <pc:sldMk cId="1430218478" sldId="275"/>
            <ac:spMk id="10" creationId="{B31C756E-3CE1-C580-071E-BF493FFEF641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3" creationId="{DF4CC130-5E3B-BB98-F31B-366A70627BA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4" creationId="{7C19C1D5-9084-E59A-6879-FCF19CD3CA03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5" creationId="{DB1AC9DF-AC88-81BE-834C-893DF7E32FC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6" creationId="{13EAE8BC-85BE-5E85-43E0-C0CB6E152982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7" creationId="{E2203BCB-767B-F144-C288-2D7541AB61FF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8" creationId="{8A866B92-DFE4-50DE-072C-2F1D5CE7C4EA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29" creationId="{EB20FC47-D3E6-F4F6-405C-5FBD14E2E388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0" creationId="{E151BAED-02A2-4F45-7E04-5CB814B31D5D}"/>
          </ac:spMkLst>
        </pc:spChg>
        <pc:spChg chg="add mod">
          <ac:chgData name="Inyoung OH" userId="dd04d54c897460e9" providerId="LiveId" clId="{5CD25753-A126-4772-89A0-37C453BD2BFB}" dt="2026-09-02T08:54:36.158" v="19235" actId="1035"/>
          <ac:spMkLst>
            <pc:docMk/>
            <pc:sldMk cId="1430218478" sldId="275"/>
            <ac:spMk id="31" creationId="{B2911CF8-9728-4239-6FE5-B47542BC83CF}"/>
          </ac:spMkLst>
        </pc:spChg>
        <pc:picChg chg="mod">
          <ac:chgData name="Inyoung OH" userId="dd04d54c897460e9" providerId="LiveId" clId="{5CD25753-A126-4772-89A0-37C453BD2BFB}" dt="2026-09-02T08:53:59.765" v="19126" actId="1038"/>
          <ac:picMkLst>
            <pc:docMk/>
            <pc:sldMk cId="1430218478" sldId="275"/>
            <ac:picMk id="11" creationId="{540BA3F1-9E8B-06E0-5F7F-8F2AA72544F4}"/>
          </ac:picMkLst>
        </pc:picChg>
        <pc:picChg chg="mod">
          <ac:chgData name="Inyoung OH" userId="dd04d54c897460e9" providerId="LiveId" clId="{5CD25753-A126-4772-89A0-37C453BD2BFB}" dt="2026-09-02T08:53:27.940" v="19014" actId="1038"/>
          <ac:picMkLst>
            <pc:docMk/>
            <pc:sldMk cId="1430218478" sldId="275"/>
            <ac:picMk id="12" creationId="{A80FA500-2B58-1386-32D6-D336EFFB3857}"/>
          </ac:picMkLst>
        </pc:picChg>
        <pc:picChg chg="mod">
          <ac:chgData name="Inyoung OH" userId="dd04d54c897460e9" providerId="LiveId" clId="{5CD25753-A126-4772-89A0-37C453BD2BFB}" dt="2026-09-02T08:53:50.908" v="19091" actId="1035"/>
          <ac:picMkLst>
            <pc:docMk/>
            <pc:sldMk cId="1430218478" sldId="275"/>
            <ac:picMk id="13" creationId="{93847A19-59E4-230F-F112-FAFE64F44812}"/>
          </ac:picMkLst>
        </pc:picChg>
        <pc:picChg chg="mod">
          <ac:chgData name="Inyoung OH" userId="dd04d54c897460e9" providerId="LiveId" clId="{5CD25753-A126-4772-89A0-37C453BD2BFB}" dt="2026-09-02T08:53:19.948" v="18979" actId="1037"/>
          <ac:picMkLst>
            <pc:docMk/>
            <pc:sldMk cId="1430218478" sldId="275"/>
            <ac:picMk id="14" creationId="{0FAD01F6-7C02-2756-B2A1-E469BD901113}"/>
          </ac:picMkLst>
        </pc:picChg>
        <pc:picChg chg="mod">
          <ac:chgData name="Inyoung OH" userId="dd04d54c897460e9" providerId="LiveId" clId="{5CD25753-A126-4772-89A0-37C453BD2BFB}" dt="2026-09-02T08:54:08.492" v="19162" actId="1035"/>
          <ac:picMkLst>
            <pc:docMk/>
            <pc:sldMk cId="1430218478" sldId="275"/>
            <ac:picMk id="15" creationId="{427DDA08-0469-2418-4D4B-C9C1A405E24A}"/>
          </ac:picMkLst>
        </pc:picChg>
        <pc:picChg chg="mod">
          <ac:chgData name="Inyoung OH" userId="dd04d54c897460e9" providerId="LiveId" clId="{5CD25753-A126-4772-89A0-37C453BD2BFB}" dt="2026-09-02T08:53:41.189" v="19052" actId="1038"/>
          <ac:picMkLst>
            <pc:docMk/>
            <pc:sldMk cId="1430218478" sldId="275"/>
            <ac:picMk id="16" creationId="{396F0EF7-115D-E3DB-42F6-9CE4D300FFC3}"/>
          </ac:picMkLst>
        </pc:picChg>
        <pc:picChg chg="mod">
          <ac:chgData name="Inyoung OH" userId="dd04d54c897460e9" providerId="LiveId" clId="{5CD25753-A126-4772-89A0-37C453BD2BFB}" dt="2026-09-02T08:52:44.913" v="18859" actId="1036"/>
          <ac:picMkLst>
            <pc:docMk/>
            <pc:sldMk cId="1430218478" sldId="275"/>
            <ac:picMk id="17" creationId="{FF5BC215-72D4-07C1-929D-78559054FFF5}"/>
          </ac:picMkLst>
        </pc:picChg>
        <pc:picChg chg="mod">
          <ac:chgData name="Inyoung OH" userId="dd04d54c897460e9" providerId="LiveId" clId="{5CD25753-A126-4772-89A0-37C453BD2BFB}" dt="2026-09-02T08:51:45.599" v="18683" actId="1036"/>
          <ac:picMkLst>
            <pc:docMk/>
            <pc:sldMk cId="1430218478" sldId="275"/>
            <ac:picMk id="18" creationId="{69E702EF-C764-3B87-C427-725A7C85B81B}"/>
          </ac:picMkLst>
        </pc:picChg>
        <pc:picChg chg="mod">
          <ac:chgData name="Inyoung OH" userId="dd04d54c897460e9" providerId="LiveId" clId="{5CD25753-A126-4772-89A0-37C453BD2BFB}" dt="2026-09-02T08:52:39.124" v="18846" actId="1036"/>
          <ac:picMkLst>
            <pc:docMk/>
            <pc:sldMk cId="1430218478" sldId="275"/>
            <ac:picMk id="19" creationId="{190A63F8-E05B-2E4C-2E4A-3C9781732077}"/>
          </ac:picMkLst>
        </pc:picChg>
        <pc:picChg chg="mod">
          <ac:chgData name="Inyoung OH" userId="dd04d54c897460e9" providerId="LiveId" clId="{5CD25753-A126-4772-89A0-37C453BD2BFB}" dt="2026-09-02T08:51:40.020" v="18668" actId="1036"/>
          <ac:picMkLst>
            <pc:docMk/>
            <pc:sldMk cId="1430218478" sldId="275"/>
            <ac:picMk id="20" creationId="{1C176EE9-4C25-E78C-DB38-8C4DDCCEE122}"/>
          </ac:picMkLst>
        </pc:picChg>
        <pc:picChg chg="mod">
          <ac:chgData name="Inyoung OH" userId="dd04d54c897460e9" providerId="LiveId" clId="{5CD25753-A126-4772-89A0-37C453BD2BFB}" dt="2026-09-02T08:54:36.158" v="19235" actId="1035"/>
          <ac:picMkLst>
            <pc:docMk/>
            <pc:sldMk cId="1430218478" sldId="275"/>
            <ac:picMk id="21" creationId="{E103CE63-295B-9636-0621-ACB3C28AE60D}"/>
          </ac:picMkLst>
        </pc:picChg>
        <pc:picChg chg="mod">
          <ac:chgData name="Inyoung OH" userId="dd04d54c897460e9" providerId="LiveId" clId="{5CD25753-A126-4772-89A0-37C453BD2BFB}" dt="2026-09-02T08:51:56.683" v="18716" actId="1036"/>
          <ac:picMkLst>
            <pc:docMk/>
            <pc:sldMk cId="1430218478" sldId="275"/>
            <ac:picMk id="22" creationId="{20333B2D-9E80-7144-3F9D-C847A6F58690}"/>
          </ac:picMkLst>
        </pc:picChg>
      </pc:sldChg>
      <pc:sldChg chg="addSp delSp modSp del mod">
        <pc:chgData name="Inyoung OH" userId="dd04d54c897460e9" providerId="LiveId" clId="{5CD25753-A126-4772-89A0-37C453BD2BFB}" dt="2026-09-03T06:03:52.867" v="24617" actId="2696"/>
        <pc:sldMkLst>
          <pc:docMk/>
          <pc:sldMk cId="1431101991" sldId="276"/>
        </pc:sldMkLst>
        <pc:spChg chg="add del mod">
          <ac:chgData name="Inyoung OH" userId="dd04d54c897460e9" providerId="LiveId" clId="{5CD25753-A126-4772-89A0-37C453BD2BFB}" dt="2026-09-03T00:56:27.720" v="19237" actId="478"/>
          <ac:spMkLst>
            <pc:docMk/>
            <pc:sldMk cId="1431101991" sldId="276"/>
            <ac:spMk id="3" creationId="{0B6E0CA4-4414-5B5A-0E56-A15DD4EAC7FE}"/>
          </ac:spMkLst>
        </pc:spChg>
        <pc:spChg chg="add del mod">
          <ac:chgData name="Inyoung OH" userId="dd04d54c897460e9" providerId="LiveId" clId="{5CD25753-A126-4772-89A0-37C453BD2BFB}" dt="2026-09-03T00:56:24.180" v="19236" actId="478"/>
          <ac:spMkLst>
            <pc:docMk/>
            <pc:sldMk cId="1431101991" sldId="276"/>
            <ac:spMk id="4" creationId="{B087A420-1A23-E8D5-F2C6-18F13847233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7" creationId="{EA7A1F39-619A-9874-B9A5-C56D2C8CD0D3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8" creationId="{E796CBF7-0408-E637-E81E-9FE323B6A099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19" creationId="{1E5E77DE-665E-6228-88F5-0D324FBB9062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0" creationId="{CC513754-7F85-C999-BBDC-9C223D84A1E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1" creationId="{BDE5E44F-1213-252E-B4A6-1164731F2315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2" creationId="{FFC71805-6CE0-0C80-DDCE-5E8E2B4C9B3C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3" creationId="{FA6E8752-51FA-38B3-5B43-BDDDB7FF3C71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4" creationId="{18949481-E30C-ABBB-6FA1-64EECA0206AA}"/>
          </ac:spMkLst>
        </pc:spChg>
        <pc:spChg chg="add mod">
          <ac:chgData name="Inyoung OH" userId="dd04d54c897460e9" providerId="LiveId" clId="{5CD25753-A126-4772-89A0-37C453BD2BFB}" dt="2026-09-03T01:01:28.822" v="20105" actId="1035"/>
          <ac:spMkLst>
            <pc:docMk/>
            <pc:sldMk cId="1431101991" sldId="276"/>
            <ac:spMk id="25" creationId="{6AA605CD-51F8-C66D-0651-BC2E1F0F1B42}"/>
          </ac:spMkLst>
        </pc:spChg>
        <pc:picChg chg="mod">
          <ac:chgData name="Inyoung OH" userId="dd04d54c897460e9" providerId="LiveId" clId="{5CD25753-A126-4772-89A0-37C453BD2BFB}" dt="2026-09-03T00:58:35.486" v="19380" actId="1036"/>
          <ac:picMkLst>
            <pc:docMk/>
            <pc:sldMk cId="1431101991" sldId="276"/>
            <ac:picMk id="6" creationId="{CF8BD188-B6E0-F0D2-AA55-D4BF3A7D72F2}"/>
          </ac:picMkLst>
        </pc:picChg>
        <pc:picChg chg="mod">
          <ac:chgData name="Inyoung OH" userId="dd04d54c897460e9" providerId="LiveId" clId="{5CD25753-A126-4772-89A0-37C453BD2BFB}" dt="2026-09-03T01:01:20.846" v="20084" actId="1076"/>
          <ac:picMkLst>
            <pc:docMk/>
            <pc:sldMk cId="1431101991" sldId="276"/>
            <ac:picMk id="7" creationId="{98DFEAA6-B829-AE32-9276-5E52C6615798}"/>
          </ac:picMkLst>
        </pc:picChg>
        <pc:picChg chg="mod">
          <ac:chgData name="Inyoung OH" userId="dd04d54c897460e9" providerId="LiveId" clId="{5CD25753-A126-4772-89A0-37C453BD2BFB}" dt="2026-09-03T00:58:51.440" v="19468" actId="1038"/>
          <ac:picMkLst>
            <pc:docMk/>
            <pc:sldMk cId="1431101991" sldId="276"/>
            <ac:picMk id="8" creationId="{B47FB12C-8461-36FF-DD40-BFCAF76117BD}"/>
          </ac:picMkLst>
        </pc:picChg>
        <pc:picChg chg="mod">
          <ac:chgData name="Inyoung OH" userId="dd04d54c897460e9" providerId="LiveId" clId="{5CD25753-A126-4772-89A0-37C453BD2BFB}" dt="2026-09-03T00:59:29.718" v="19651" actId="1038"/>
          <ac:picMkLst>
            <pc:docMk/>
            <pc:sldMk cId="1431101991" sldId="276"/>
            <ac:picMk id="9" creationId="{DED01667-414B-6B06-74A7-182E578BB489}"/>
          </ac:picMkLst>
        </pc:picChg>
        <pc:picChg chg="mod">
          <ac:chgData name="Inyoung OH" userId="dd04d54c897460e9" providerId="LiveId" clId="{5CD25753-A126-4772-89A0-37C453BD2BFB}" dt="2026-09-03T00:58:45.029" v="19433" actId="1038"/>
          <ac:picMkLst>
            <pc:docMk/>
            <pc:sldMk cId="1431101991" sldId="276"/>
            <ac:picMk id="10" creationId="{0B4F0B2E-A7B3-12F1-65CF-01489EFD77C7}"/>
          </ac:picMkLst>
        </pc:picChg>
        <pc:picChg chg="mod">
          <ac:chgData name="Inyoung OH" userId="dd04d54c897460e9" providerId="LiveId" clId="{5CD25753-A126-4772-89A0-37C453BD2BFB}" dt="2026-09-03T00:59:18.295" v="19596" actId="1036"/>
          <ac:picMkLst>
            <pc:docMk/>
            <pc:sldMk cId="1431101991" sldId="276"/>
            <ac:picMk id="11" creationId="{3B1C35CB-5E00-5393-562C-34A78CC1A5F5}"/>
          </ac:picMkLst>
        </pc:picChg>
        <pc:picChg chg="mod">
          <ac:chgData name="Inyoung OH" userId="dd04d54c897460e9" providerId="LiveId" clId="{5CD25753-A126-4772-89A0-37C453BD2BFB}" dt="2026-09-03T01:00:31.483" v="19942" actId="1038"/>
          <ac:picMkLst>
            <pc:docMk/>
            <pc:sldMk cId="1431101991" sldId="276"/>
            <ac:picMk id="12" creationId="{90428C48-F967-BFFE-D0DC-C2A30AD130E4}"/>
          </ac:picMkLst>
        </pc:picChg>
        <pc:picChg chg="mod">
          <ac:chgData name="Inyoung OH" userId="dd04d54c897460e9" providerId="LiveId" clId="{5CD25753-A126-4772-89A0-37C453BD2BFB}" dt="2026-09-03T01:01:28.822" v="20105" actId="1035"/>
          <ac:picMkLst>
            <pc:docMk/>
            <pc:sldMk cId="1431101991" sldId="276"/>
            <ac:picMk id="13" creationId="{6D00924D-F1EB-9105-47BC-75C0AA634FD5}"/>
          </ac:picMkLst>
        </pc:picChg>
        <pc:picChg chg="mod">
          <ac:chgData name="Inyoung OH" userId="dd04d54c897460e9" providerId="LiveId" clId="{5CD25753-A126-4772-89A0-37C453BD2BFB}" dt="2026-09-03T01:00:21.053" v="19897" actId="1037"/>
          <ac:picMkLst>
            <pc:docMk/>
            <pc:sldMk cId="1431101991" sldId="276"/>
            <ac:picMk id="14" creationId="{086EB02B-0DC8-5876-0BE0-495FACA16B28}"/>
          </ac:picMkLst>
        </pc:picChg>
        <pc:picChg chg="mod">
          <ac:chgData name="Inyoung OH" userId="dd04d54c897460e9" providerId="LiveId" clId="{5CD25753-A126-4772-89A0-37C453BD2BFB}" dt="2026-09-03T01:00:05.656" v="19834" actId="1036"/>
          <ac:picMkLst>
            <pc:docMk/>
            <pc:sldMk cId="1431101991" sldId="276"/>
            <ac:picMk id="15" creationId="{AE188299-994B-C5E4-BB2E-B37C56483966}"/>
          </ac:picMkLst>
        </pc:picChg>
        <pc:picChg chg="mod">
          <ac:chgData name="Inyoung OH" userId="dd04d54c897460e9" providerId="LiveId" clId="{5CD25753-A126-4772-89A0-37C453BD2BFB}" dt="2026-09-03T01:00:39.619" v="19958" actId="1038"/>
          <ac:picMkLst>
            <pc:docMk/>
            <pc:sldMk cId="1431101991" sldId="276"/>
            <ac:picMk id="16" creationId="{626AE453-1876-8E51-F1D0-23E3CFE3909E}"/>
          </ac:picMkLst>
        </pc:picChg>
        <pc:picChg chg="mod">
          <ac:chgData name="Inyoung OH" userId="dd04d54c897460e9" providerId="LiveId" clId="{5CD25753-A126-4772-89A0-37C453BD2BFB}" dt="2026-09-03T00:59:56.941" v="19782" actId="1035"/>
          <ac:picMkLst>
            <pc:docMk/>
            <pc:sldMk cId="1431101991" sldId="276"/>
            <ac:picMk id="26" creationId="{179E2BE2-6787-E29E-FFE2-71A72469312E}"/>
          </ac:picMkLst>
        </pc:picChg>
      </pc:sldChg>
      <pc:sldChg chg="addSp delSp modSp mod">
        <pc:chgData name="Inyoung OH" userId="dd04d54c897460e9" providerId="LiveId" clId="{5CD25753-A126-4772-89A0-37C453BD2BFB}" dt="2026-09-03T01:07:07.653" v="20667" actId="1035"/>
        <pc:sldMkLst>
          <pc:docMk/>
          <pc:sldMk cId="2072614632" sldId="277"/>
        </pc:sldMkLst>
        <pc:spChg chg="add del mod">
          <ac:chgData name="Inyoung OH" userId="dd04d54c897460e9" providerId="LiveId" clId="{5CD25753-A126-4772-89A0-37C453BD2BFB}" dt="2026-09-03T01:01:40.939" v="20107" actId="478"/>
          <ac:spMkLst>
            <pc:docMk/>
            <pc:sldMk cId="2072614632" sldId="277"/>
            <ac:spMk id="3" creationId="{EE194547-3E19-5FB7-13F1-B25B2BA19C09}"/>
          </ac:spMkLst>
        </pc:spChg>
        <pc:spChg chg="add del mod">
          <ac:chgData name="Inyoung OH" userId="dd04d54c897460e9" providerId="LiveId" clId="{5CD25753-A126-4772-89A0-37C453BD2BFB}" dt="2026-09-03T01:01:38.873" v="20106" actId="478"/>
          <ac:spMkLst>
            <pc:docMk/>
            <pc:sldMk cId="2072614632" sldId="277"/>
            <ac:spMk id="4" creationId="{92FEDCCD-179F-865A-9673-53D3A75289EB}"/>
          </ac:spMkLst>
        </pc:spChg>
        <pc:spChg chg="mod">
          <ac:chgData name="Inyoung OH" userId="dd04d54c897460e9" providerId="LiveId" clId="{5CD25753-A126-4772-89A0-37C453BD2BFB}" dt="2026-08-31T02:00:32.249" v="997" actId="1037"/>
          <ac:spMkLst>
            <pc:docMk/>
            <pc:sldMk cId="2072614632" sldId="277"/>
            <ac:spMk id="5" creationId="{DB9632E1-E8B0-648F-5D1B-65E5EEB2FA6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2" creationId="{C1EB25AB-EA4D-DFCD-1D20-5CB11371F2DD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3" creationId="{018252F1-16BF-27D4-6A72-B266C975CB8C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4" creationId="{6832826E-8C15-FD1F-9B33-5D1BCFA2E6F1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5" creationId="{404B2C7C-6ECF-48CF-32E0-E412A7AA8E56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6" creationId="{2396DE6F-850D-48D6-D8E3-71A5801D1990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7" creationId="{DD18F5DA-C9D8-BA40-D6F2-3EAEE03BE8C4}"/>
          </ac:spMkLst>
        </pc:spChg>
        <pc:spChg chg="add mod">
          <ac:chgData name="Inyoung OH" userId="dd04d54c897460e9" providerId="LiveId" clId="{5CD25753-A126-4772-89A0-37C453BD2BFB}" dt="2026-09-03T01:07:07.653" v="20667" actId="1035"/>
          <ac:spMkLst>
            <pc:docMk/>
            <pc:sldMk cId="2072614632" sldId="277"/>
            <ac:spMk id="18" creationId="{95CFFB2B-F08B-FC4C-A591-137935ABD2D0}"/>
          </ac:spMkLst>
        </pc:spChg>
        <pc:spChg chg="add del mod">
          <ac:chgData name="Inyoung OH" userId="dd04d54c897460e9" providerId="LiveId" clId="{5CD25753-A126-4772-89A0-37C453BD2BFB}" dt="2026-09-03T01:02:55.479" v="20260"/>
          <ac:spMkLst>
            <pc:docMk/>
            <pc:sldMk cId="2072614632" sldId="277"/>
            <ac:spMk id="19" creationId="{31BB85B6-68C5-D162-B806-490B28D4BE24}"/>
          </ac:spMkLst>
        </pc:spChg>
        <pc:picChg chg="add 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6" creationId="{0E1A9D03-CED3-4680-C44E-1CA63C894085}"/>
          </ac:picMkLst>
        </pc:picChg>
        <pc:picChg chg="add mod">
          <ac:chgData name="Inyoung OH" userId="dd04d54c897460e9" providerId="LiveId" clId="{5CD25753-A126-4772-89A0-37C453BD2BFB}" dt="2026-09-03T01:06:10.602" v="20475" actId="1037"/>
          <ac:picMkLst>
            <pc:docMk/>
            <pc:sldMk cId="2072614632" sldId="277"/>
            <ac:picMk id="7" creationId="{3E47C371-6776-FF09-B989-C0B0A173F835}"/>
          </ac:picMkLst>
        </pc:picChg>
        <pc:picChg chg="mod">
          <ac:chgData name="Inyoung OH" userId="dd04d54c897460e9" providerId="LiveId" clId="{5CD25753-A126-4772-89A0-37C453BD2BFB}" dt="2026-09-03T01:06:04.114" v="20447" actId="1036"/>
          <ac:picMkLst>
            <pc:docMk/>
            <pc:sldMk cId="2072614632" sldId="277"/>
            <ac:picMk id="8" creationId="{AC4C823E-0700-528C-657E-2ABB25D2E250}"/>
          </ac:picMkLst>
        </pc:picChg>
        <pc:picChg chg="mod">
          <ac:chgData name="Inyoung OH" userId="dd04d54c897460e9" providerId="LiveId" clId="{5CD25753-A126-4772-89A0-37C453BD2BFB}" dt="2026-09-03T01:05:41.428" v="20376" actId="1036"/>
          <ac:picMkLst>
            <pc:docMk/>
            <pc:sldMk cId="2072614632" sldId="277"/>
            <ac:picMk id="9" creationId="{C58DCC04-A4B6-A7F5-21B1-1D4879F5123F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0" creationId="{D98D4468-C0A8-0501-4560-830555C1A90A}"/>
          </ac:picMkLst>
        </pc:picChg>
        <pc:picChg chg="mod">
          <ac:chgData name="Inyoung OH" userId="dd04d54c897460e9" providerId="LiveId" clId="{5CD25753-A126-4772-89A0-37C453BD2BFB}" dt="2026-09-03T01:07:07.653" v="20667" actId="1035"/>
          <ac:picMkLst>
            <pc:docMk/>
            <pc:sldMk cId="2072614632" sldId="277"/>
            <ac:picMk id="11" creationId="{751033B2-F92F-BE75-8873-9C97EA65A046}"/>
          </ac:picMkLst>
        </pc:picChg>
      </pc:sldChg>
      <pc:sldChg chg="addSp delSp modSp del mod">
        <pc:chgData name="Inyoung OH" userId="dd04d54c897460e9" providerId="LiveId" clId="{5CD25753-A126-4772-89A0-37C453BD2BFB}" dt="2026-09-03T06:03:58.158" v="24618" actId="2696"/>
        <pc:sldMkLst>
          <pc:docMk/>
          <pc:sldMk cId="1114067226" sldId="278"/>
        </pc:sldMkLst>
        <pc:spChg chg="add del mod">
          <ac:chgData name="Inyoung OH" userId="dd04d54c897460e9" providerId="LiveId" clId="{5CD25753-A126-4772-89A0-37C453BD2BFB}" dt="2026-09-03T01:07:27.218" v="20669" actId="478"/>
          <ac:spMkLst>
            <pc:docMk/>
            <pc:sldMk cId="1114067226" sldId="278"/>
            <ac:spMk id="3" creationId="{B6E371AF-A7E2-622A-EC60-96FB50CD2872}"/>
          </ac:spMkLst>
        </pc:spChg>
        <pc:spChg chg="add del mod">
          <ac:chgData name="Inyoung OH" userId="dd04d54c897460e9" providerId="LiveId" clId="{5CD25753-A126-4772-89A0-37C453BD2BFB}" dt="2026-09-03T01:07:25.015" v="20668" actId="478"/>
          <ac:spMkLst>
            <pc:docMk/>
            <pc:sldMk cId="1114067226" sldId="278"/>
            <ac:spMk id="4" creationId="{98755FEA-2877-AB8C-8141-897E461DC72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2" creationId="{BF0BE4E9-D3B5-E416-499C-8438B12B1F3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3" creationId="{BD518D64-D127-EE34-5588-C867CB375AF3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4" creationId="{34748C17-7A3A-C493-3B2A-617F2931911B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5" creationId="{776C81C0-B15F-0D2A-2383-A0608454A97D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6" creationId="{21835AAF-B9C9-B383-8A69-614F5068C26E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7" creationId="{769BF012-A6D6-C32A-CB66-9DFCC811D209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8" creationId="{7949D818-B039-BED4-043A-DB967996BFF8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19" creationId="{5ADF6D3A-37B2-AF30-216A-9094516F727C}"/>
          </ac:spMkLst>
        </pc:spChg>
        <pc:spChg chg="add mod">
          <ac:chgData name="Inyoung OH" userId="dd04d54c897460e9" providerId="LiveId" clId="{5CD25753-A126-4772-89A0-37C453BD2BFB}" dt="2026-09-03T01:22:25.311" v="21362" actId="1035"/>
          <ac:spMkLst>
            <pc:docMk/>
            <pc:sldMk cId="1114067226" sldId="278"/>
            <ac:spMk id="20" creationId="{E88BDBED-19D9-1CBA-51B3-AC5B8FF5C971}"/>
          </ac:spMkLst>
        </pc:spChg>
        <pc:picChg chg="mod">
          <ac:chgData name="Inyoung OH" userId="dd04d54c897460e9" providerId="LiveId" clId="{5CD25753-A126-4772-89A0-37C453BD2BFB}" dt="2026-09-03T01:10:37.798" v="20879" actId="1038"/>
          <ac:picMkLst>
            <pc:docMk/>
            <pc:sldMk cId="1114067226" sldId="278"/>
            <ac:picMk id="6" creationId="{79DBA872-234E-38BB-69D2-FECF58698CB2}"/>
          </ac:picMkLst>
        </pc:picChg>
        <pc:picChg chg="mod">
          <ac:chgData name="Inyoung OH" userId="dd04d54c897460e9" providerId="LiveId" clId="{5CD25753-A126-4772-89A0-37C453BD2BFB}" dt="2026-09-03T01:11:50.513" v="21119" actId="1035"/>
          <ac:picMkLst>
            <pc:docMk/>
            <pc:sldMk cId="1114067226" sldId="278"/>
            <ac:picMk id="7" creationId="{DE6EA314-D307-A9E7-72A5-B4B59876D2AB}"/>
          </ac:picMkLst>
        </pc:picChg>
        <pc:picChg chg="mod">
          <ac:chgData name="Inyoung OH" userId="dd04d54c897460e9" providerId="LiveId" clId="{5CD25753-A126-4772-89A0-37C453BD2BFB}" dt="2026-09-03T01:22:25.311" v="21362" actId="1035"/>
          <ac:picMkLst>
            <pc:docMk/>
            <pc:sldMk cId="1114067226" sldId="278"/>
            <ac:picMk id="8" creationId="{9C38F84A-74E8-6BE8-0789-9479A664F55A}"/>
          </ac:picMkLst>
        </pc:picChg>
        <pc:picChg chg="mod">
          <ac:chgData name="Inyoung OH" userId="dd04d54c897460e9" providerId="LiveId" clId="{5CD25753-A126-4772-89A0-37C453BD2BFB}" dt="2026-09-03T01:11:47.683" v="21118" actId="1037"/>
          <ac:picMkLst>
            <pc:docMk/>
            <pc:sldMk cId="1114067226" sldId="278"/>
            <ac:picMk id="9" creationId="{5E5AEBB7-4A75-06CF-A613-B42BF6EA2838}"/>
          </ac:picMkLst>
        </pc:picChg>
        <pc:picChg chg="mod">
          <ac:chgData name="Inyoung OH" userId="dd04d54c897460e9" providerId="LiveId" clId="{5CD25753-A126-4772-89A0-37C453BD2BFB}" dt="2026-09-03T01:10:41.032" v="20882" actId="1038"/>
          <ac:picMkLst>
            <pc:docMk/>
            <pc:sldMk cId="1114067226" sldId="278"/>
            <ac:picMk id="10" creationId="{46892D6E-EB8C-6ADB-B093-78B0F169D111}"/>
          </ac:picMkLst>
        </pc:picChg>
        <pc:picChg chg="mod">
          <ac:chgData name="Inyoung OH" userId="dd04d54c897460e9" providerId="LiveId" clId="{5CD25753-A126-4772-89A0-37C453BD2BFB}" dt="2026-09-03T01:11:29.278" v="21053" actId="1036"/>
          <ac:picMkLst>
            <pc:docMk/>
            <pc:sldMk cId="1114067226" sldId="278"/>
            <ac:picMk id="11" creationId="{C46FCB2B-A327-771E-632E-30C609A2BA44}"/>
          </ac:picMkLst>
        </pc:picChg>
      </pc:sldChg>
      <pc:sldChg chg="addSp delSp modSp del mod">
        <pc:chgData name="Inyoung OH" userId="dd04d54c897460e9" providerId="LiveId" clId="{5CD25753-A126-4772-89A0-37C453BD2BFB}" dt="2026-09-03T06:03:58.158" v="24618" actId="2696"/>
        <pc:sldMkLst>
          <pc:docMk/>
          <pc:sldMk cId="1403208029" sldId="279"/>
        </pc:sldMkLst>
        <pc:spChg chg="add del mod">
          <ac:chgData name="Inyoung OH" userId="dd04d54c897460e9" providerId="LiveId" clId="{5CD25753-A126-4772-89A0-37C453BD2BFB}" dt="2026-09-03T01:52:50.073" v="21372"/>
          <ac:spMkLst>
            <pc:docMk/>
            <pc:sldMk cId="1403208029" sldId="279"/>
            <ac:spMk id="2" creationId="{1FEA82C7-0A36-587C-097D-DCFB0797FE9F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6" creationId="{05529AC4-5CA0-F475-3F47-905D2826D9C6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8" creationId="{142DB3E9-56D4-E906-12C8-A2623AD7C4B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0" creationId="{17CAF77D-4BB1-830C-3F8F-A99971E06E94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12" creationId="{2FD123EA-9A28-2937-E91C-F17F8169DD9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6" creationId="{3EC6511C-E9A8-F5A8-DAEE-E39807404889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28" creationId="{97E03093-6ADE-1915-4673-55F01ADE3F7A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0" creationId="{30B0AC1E-39AC-EBEF-7B4E-279F4E93AF38}"/>
          </ac:spMkLst>
        </pc:spChg>
        <pc:spChg chg="add mod">
          <ac:chgData name="Inyoung OH" userId="dd04d54c897460e9" providerId="LiveId" clId="{5CD25753-A126-4772-89A0-37C453BD2BFB}" dt="2026-09-03T01:57:19.563" v="22126" actId="1035"/>
          <ac:spMkLst>
            <pc:docMk/>
            <pc:sldMk cId="1403208029" sldId="279"/>
            <ac:spMk id="34" creationId="{46C1185E-7517-218D-5FA7-7C55B3BD8E3D}"/>
          </ac:spMkLst>
        </pc:spChg>
        <pc:picChg chg="add mod">
          <ac:chgData name="Inyoung OH" userId="dd04d54c897460e9" providerId="LiveId" clId="{5CD25753-A126-4772-89A0-37C453BD2BFB}" dt="2026-09-03T01:55:39.062" v="21861" actId="1038"/>
          <ac:picMkLst>
            <pc:docMk/>
            <pc:sldMk cId="1403208029" sldId="279"/>
            <ac:picMk id="14" creationId="{923F52FC-3FD4-E167-5ABE-C95D20B7CB35}"/>
          </ac:picMkLst>
        </pc:picChg>
        <pc:picChg chg="mod">
          <ac:chgData name="Inyoung OH" userId="dd04d54c897460e9" providerId="LiveId" clId="{5CD25753-A126-4772-89A0-37C453BD2BFB}" dt="2026-09-03T01:55:12.174" v="21778" actId="1035"/>
          <ac:picMkLst>
            <pc:docMk/>
            <pc:sldMk cId="1403208029" sldId="279"/>
            <ac:picMk id="16" creationId="{3ACFF6CF-0A07-9387-DBAA-7B23D580D6A3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18" creationId="{0B202C40-DB44-0295-0566-512257E38974}"/>
          </ac:picMkLst>
        </pc:picChg>
        <pc:picChg chg="mod">
          <ac:chgData name="Inyoung OH" userId="dd04d54c897460e9" providerId="LiveId" clId="{5CD25753-A126-4772-89A0-37C453BD2BFB}" dt="2026-09-03T01:57:19.563" v="22126" actId="1035"/>
          <ac:picMkLst>
            <pc:docMk/>
            <pc:sldMk cId="1403208029" sldId="279"/>
            <ac:picMk id="20" creationId="{558530A3-717B-268F-219E-08419DFA4BB7}"/>
          </ac:picMkLst>
        </pc:picChg>
        <pc:picChg chg="add mod">
          <ac:chgData name="Inyoung OH" userId="dd04d54c897460e9" providerId="LiveId" clId="{5CD25753-A126-4772-89A0-37C453BD2BFB}" dt="2026-09-03T01:55:17.586" v="21792" actId="1038"/>
          <ac:picMkLst>
            <pc:docMk/>
            <pc:sldMk cId="1403208029" sldId="279"/>
            <ac:picMk id="22" creationId="{2170A218-A9B7-9379-6A7B-66112C5B6051}"/>
          </ac:picMkLst>
        </pc:picChg>
        <pc:picChg chg="mod">
          <ac:chgData name="Inyoung OH" userId="dd04d54c897460e9" providerId="LiveId" clId="{5CD25753-A126-4772-89A0-37C453BD2BFB}" dt="2026-09-03T01:55:47.648" v="21886" actId="1035"/>
          <ac:picMkLst>
            <pc:docMk/>
            <pc:sldMk cId="1403208029" sldId="279"/>
            <ac:picMk id="24" creationId="{06C71B25-7B9B-CC66-A37A-3D25C29B9C8B}"/>
          </ac:picMkLst>
        </pc:picChg>
        <pc:picChg chg="mod">
          <ac:chgData name="Inyoung OH" userId="dd04d54c897460e9" providerId="LiveId" clId="{5CD25753-A126-4772-89A0-37C453BD2BFB}" dt="2026-09-03T01:57:02.565" v="22112" actId="1035"/>
          <ac:picMkLst>
            <pc:docMk/>
            <pc:sldMk cId="1403208029" sldId="279"/>
            <ac:picMk id="32" creationId="{A3226931-CF4A-1369-8A78-285A3596DA61}"/>
          </ac:picMkLst>
        </pc:picChg>
      </pc:sldChg>
      <pc:sldChg chg="addSp delSp modSp del mod">
        <pc:chgData name="Inyoung OH" userId="dd04d54c897460e9" providerId="LiveId" clId="{5CD25753-A126-4772-89A0-37C453BD2BFB}" dt="2026-09-03T06:03:58.158" v="24618" actId="2696"/>
        <pc:sldMkLst>
          <pc:docMk/>
          <pc:sldMk cId="927557233" sldId="280"/>
        </pc:sldMkLst>
        <pc:spChg chg="add del mod">
          <ac:chgData name="Inyoung OH" userId="dd04d54c897460e9" providerId="LiveId" clId="{5CD25753-A126-4772-89A0-37C453BD2BFB}" dt="2026-09-03T01:57:26.991" v="22128" actId="478"/>
          <ac:spMkLst>
            <pc:docMk/>
            <pc:sldMk cId="927557233" sldId="280"/>
            <ac:spMk id="3" creationId="{329F3C78-FBE1-284C-AB4E-7517D858C5F2}"/>
          </ac:spMkLst>
        </pc:spChg>
        <pc:spChg chg="add del mod">
          <ac:chgData name="Inyoung OH" userId="dd04d54c897460e9" providerId="LiveId" clId="{5CD25753-A126-4772-89A0-37C453BD2BFB}" dt="2026-09-03T01:57:24.587" v="22127" actId="478"/>
          <ac:spMkLst>
            <pc:docMk/>
            <pc:sldMk cId="927557233" sldId="280"/>
            <ac:spMk id="4" creationId="{877A953A-8C36-9EEB-CD03-098626C14CC0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2" creationId="{6DCF3E9C-A405-F024-B78F-05A5F1130B55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3" creationId="{2ABBC89D-2775-5EBC-8C53-758298F95334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4" creationId="{04C532AD-E323-4CE2-7A69-53C3B93C3816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5" creationId="{3A658412-6F6C-7712-5734-EAC2F5AB7918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6" creationId="{418165C0-2404-E9A1-C5F0-BD51C6FBE22D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7" creationId="{20CCA676-5D92-6EB5-4F46-89A1F4E6FA87}"/>
          </ac:spMkLst>
        </pc:spChg>
        <pc:spChg chg="add mod">
          <ac:chgData name="Inyoung OH" userId="dd04d54c897460e9" providerId="LiveId" clId="{5CD25753-A126-4772-89A0-37C453BD2BFB}" dt="2026-09-03T02:01:47.984" v="22744" actId="1035"/>
          <ac:spMkLst>
            <pc:docMk/>
            <pc:sldMk cId="927557233" sldId="280"/>
            <ac:spMk id="18" creationId="{C7A4E951-684F-0112-B704-60454D27CDA2}"/>
          </ac:spMkLst>
        </pc:spChg>
        <pc:picChg chg="mod">
          <ac:chgData name="Inyoung OH" userId="dd04d54c897460e9" providerId="LiveId" clId="{5CD25753-A126-4772-89A0-37C453BD2BFB}" dt="2026-09-03T02:00:19.799" v="22423" actId="1038"/>
          <ac:picMkLst>
            <pc:docMk/>
            <pc:sldMk cId="927557233" sldId="280"/>
            <ac:picMk id="6" creationId="{0CC84E1A-EA71-BABC-1138-38525D2D7586}"/>
          </ac:picMkLst>
        </pc:picChg>
        <pc:picChg chg="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7" creationId="{E059BB15-6B1E-83D8-C213-6778DA8B77E8}"/>
          </ac:picMkLst>
        </pc:picChg>
        <pc:picChg chg="mod">
          <ac:chgData name="Inyoung OH" userId="dd04d54c897460e9" providerId="LiveId" clId="{5CD25753-A126-4772-89A0-37C453BD2BFB}" dt="2026-09-03T02:00:16.010" v="22410" actId="1036"/>
          <ac:picMkLst>
            <pc:docMk/>
            <pc:sldMk cId="927557233" sldId="280"/>
            <ac:picMk id="8" creationId="{5D6321E6-9740-23D1-7671-EFD971E69A3D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9" creationId="{7B0A82E5-5399-EBA5-D368-EB1B0F2C9C21}"/>
          </ac:picMkLst>
        </pc:picChg>
        <pc:picChg chg="add mod">
          <ac:chgData name="Inyoung OH" userId="dd04d54c897460e9" providerId="LiveId" clId="{5CD25753-A126-4772-89A0-37C453BD2BFB}" dt="2026-09-03T02:01:47.984" v="22744" actId="1035"/>
          <ac:picMkLst>
            <pc:docMk/>
            <pc:sldMk cId="927557233" sldId="280"/>
            <ac:picMk id="10" creationId="{43586ACE-4A99-5292-2198-A37A2E0226F5}"/>
          </ac:picMkLst>
        </pc:picChg>
        <pc:picChg chg="mod">
          <ac:chgData name="Inyoung OH" userId="dd04d54c897460e9" providerId="LiveId" clId="{5CD25753-A126-4772-89A0-37C453BD2BFB}" dt="2026-09-03T02:00:46.692" v="22497" actId="1037"/>
          <ac:picMkLst>
            <pc:docMk/>
            <pc:sldMk cId="927557233" sldId="280"/>
            <ac:picMk id="11" creationId="{804AA4DD-D7B4-6255-B56D-738A120E11AD}"/>
          </ac:picMkLst>
        </pc:picChg>
      </pc:sldChg>
      <pc:sldChg chg="addSp delSp modSp del mod">
        <pc:chgData name="Inyoung OH" userId="dd04d54c897460e9" providerId="LiveId" clId="{5CD25753-A126-4772-89A0-37C453BD2BFB}" dt="2026-09-03T06:03:58.158" v="24618" actId="2696"/>
        <pc:sldMkLst>
          <pc:docMk/>
          <pc:sldMk cId="819447760" sldId="281"/>
        </pc:sldMkLst>
        <pc:spChg chg="add del mod">
          <ac:chgData name="Inyoung OH" userId="dd04d54c897460e9" providerId="LiveId" clId="{5CD25753-A126-4772-89A0-37C453BD2BFB}" dt="2026-09-03T01:57:47.487" v="22131" actId="478"/>
          <ac:spMkLst>
            <pc:docMk/>
            <pc:sldMk cId="819447760" sldId="281"/>
            <ac:spMk id="3" creationId="{6A83A984-0DAA-9248-5CCC-14E57891ADA4}"/>
          </ac:spMkLst>
        </pc:spChg>
        <pc:spChg chg="add del mod">
          <ac:chgData name="Inyoung OH" userId="dd04d54c897460e9" providerId="LiveId" clId="{5CD25753-A126-4772-89A0-37C453BD2BFB}" dt="2026-09-03T01:57:44.572" v="22130" actId="478"/>
          <ac:spMkLst>
            <pc:docMk/>
            <pc:sldMk cId="819447760" sldId="281"/>
            <ac:spMk id="4" creationId="{912E090B-44B4-3E7F-CF62-960E1DEFF16D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2" creationId="{04521593-8A3C-FA1B-73D8-D08FCDF62DE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3" creationId="{0D5ACD43-6D67-2D84-DDA3-C106B55C358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4" creationId="{828A12CF-A310-8FCD-3B19-83FA53E69EF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5" creationId="{D0A1E90F-6D79-5F6C-7369-5FEADDCC94DC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6" creationId="{1289F9EA-2C43-FCB8-EB1B-250591925117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7" creationId="{0711033E-FD6A-A657-96C0-2A53CE4F9998}"/>
          </ac:spMkLst>
        </pc:spChg>
        <pc:spChg chg="add mod">
          <ac:chgData name="Inyoung OH" userId="dd04d54c897460e9" providerId="LiveId" clId="{5CD25753-A126-4772-89A0-37C453BD2BFB}" dt="2026-09-03T02:05:56.433" v="23408" actId="1036"/>
          <ac:spMkLst>
            <pc:docMk/>
            <pc:sldMk cId="819447760" sldId="281"/>
            <ac:spMk id="18" creationId="{DEC935E4-AB06-9E4D-3988-89EE7A74CA53}"/>
          </ac:spMkLst>
        </pc:sp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6" creationId="{4A31B12E-06A4-B722-7A99-505E17C9606B}"/>
          </ac:picMkLst>
        </pc:picChg>
        <pc:picChg chg="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7" creationId="{7424A4BD-3012-4B31-F768-F7A8CA14309A}"/>
          </ac:picMkLst>
        </pc:picChg>
        <pc:picChg chg="mod">
          <ac:chgData name="Inyoung OH" userId="dd04d54c897460e9" providerId="LiveId" clId="{5CD25753-A126-4772-89A0-37C453BD2BFB}" dt="2026-09-03T02:03:03.071" v="22883" actId="1036"/>
          <ac:picMkLst>
            <pc:docMk/>
            <pc:sldMk cId="819447760" sldId="281"/>
            <ac:picMk id="8" creationId="{F378637A-A8FA-52B6-8BCE-4541C96FE9BD}"/>
          </ac:picMkLst>
        </pc:picChg>
        <pc:picChg chg="add mod">
          <ac:chgData name="Inyoung OH" userId="dd04d54c897460e9" providerId="LiveId" clId="{5CD25753-A126-4772-89A0-37C453BD2BFB}" dt="2026-09-03T02:05:56.433" v="23408" actId="1036"/>
          <ac:picMkLst>
            <pc:docMk/>
            <pc:sldMk cId="819447760" sldId="281"/>
            <ac:picMk id="9" creationId="{9B434FE4-AB8A-1E38-0689-41F28B890888}"/>
          </ac:picMkLst>
        </pc:picChg>
        <pc:picChg chg="add mod">
          <ac:chgData name="Inyoung OH" userId="dd04d54c897460e9" providerId="LiveId" clId="{5CD25753-A126-4772-89A0-37C453BD2BFB}" dt="2026-09-03T02:03:21.899" v="22985" actId="1037"/>
          <ac:picMkLst>
            <pc:docMk/>
            <pc:sldMk cId="819447760" sldId="281"/>
            <ac:picMk id="10" creationId="{D7629F31-5B93-257F-840D-BBA1243EDD3F}"/>
          </ac:picMkLst>
        </pc:picChg>
        <pc:picChg chg="mod">
          <ac:chgData name="Inyoung OH" userId="dd04d54c897460e9" providerId="LiveId" clId="{5CD25753-A126-4772-89A0-37C453BD2BFB}" dt="2026-09-03T02:04:47.183" v="23219" actId="1038"/>
          <ac:picMkLst>
            <pc:docMk/>
            <pc:sldMk cId="819447760" sldId="281"/>
            <ac:picMk id="11" creationId="{F5683EB4-1943-9A5B-752F-DAE057647A9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085D37-442A-483A-BA53-A88B3FC5CE5D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68413" y="1143000"/>
            <a:ext cx="43211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54BE22-2B22-466E-8B55-A2B0AB57E50F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205729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1pPr>
    <a:lvl2pPr marL="1250899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2pPr>
    <a:lvl3pPr marL="25017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3pPr>
    <a:lvl4pPr marL="3752698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4pPr>
    <a:lvl5pPr marL="5003597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5pPr>
    <a:lvl6pPr marL="6254496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6pPr>
    <a:lvl7pPr marL="7505395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7pPr>
    <a:lvl8pPr marL="87562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8pPr>
    <a:lvl9pPr marL="10007194" algn="l" defTabSz="2501798" rtl="0" eaLnBrk="1" latinLnBrk="0" hangingPunct="1">
      <a:defRPr sz="328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00300" y="3741210"/>
            <a:ext cx="27203400" cy="7958667"/>
          </a:xfrm>
        </p:spPr>
        <p:txBody>
          <a:bodyPr anchor="b"/>
          <a:lstStyle>
            <a:lvl1pPr algn="ctr"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00500" y="12006793"/>
            <a:ext cx="24003000" cy="5519207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3985" indent="0" algn="ctr">
              <a:buNone/>
              <a:defRPr sz="6667"/>
            </a:lvl2pPr>
            <a:lvl3pPr marL="3047970" indent="0" algn="ctr">
              <a:buNone/>
              <a:defRPr sz="6000"/>
            </a:lvl3pPr>
            <a:lvl4pPr marL="4571954" indent="0" algn="ctr">
              <a:buNone/>
              <a:defRPr sz="5333"/>
            </a:lvl4pPr>
            <a:lvl5pPr marL="6095939" indent="0" algn="ctr">
              <a:buNone/>
              <a:defRPr sz="5333"/>
            </a:lvl5pPr>
            <a:lvl6pPr marL="7619924" indent="0" algn="ctr">
              <a:buNone/>
              <a:defRPr sz="5333"/>
            </a:lvl6pPr>
            <a:lvl7pPr marL="9143909" indent="0" algn="ctr">
              <a:buNone/>
              <a:defRPr sz="5333"/>
            </a:lvl7pPr>
            <a:lvl8pPr marL="10667893" indent="0" algn="ctr">
              <a:buNone/>
              <a:defRPr sz="5333"/>
            </a:lvl8pPr>
            <a:lvl9pPr marL="12191878" indent="0" algn="ctr">
              <a:buNone/>
              <a:defRPr sz="533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764270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8097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3608" y="5699132"/>
            <a:ext cx="27603450" cy="9509123"/>
          </a:xfrm>
        </p:spPr>
        <p:txBody>
          <a:bodyPr anchor="b"/>
          <a:lstStyle>
            <a:lvl1pPr>
              <a:defRPr sz="20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3608" y="15298215"/>
            <a:ext cx="27603450" cy="5000623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>
                    <a:tint val="82000"/>
                  </a:schemeClr>
                </a:solidFill>
              </a:defRPr>
            </a:lvl1pPr>
            <a:lvl2pPr marL="1523985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2pPr>
            <a:lvl3pPr marL="3047970" indent="0">
              <a:buNone/>
              <a:defRPr sz="6000">
                <a:solidFill>
                  <a:schemeClr val="tx1">
                    <a:tint val="82000"/>
                  </a:schemeClr>
                </a:solidFill>
              </a:defRPr>
            </a:lvl3pPr>
            <a:lvl4pPr marL="457195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4pPr>
            <a:lvl5pPr marL="609593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5pPr>
            <a:lvl6pPr marL="7619924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6pPr>
            <a:lvl7pPr marL="9143909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7pPr>
            <a:lvl8pPr marL="10667893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8pPr>
            <a:lvl9pPr marL="12191878" indent="0">
              <a:buNone/>
              <a:defRPr sz="533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334484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0027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02025" y="6085417"/>
            <a:ext cx="13601700" cy="145044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921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3" y="1217089"/>
            <a:ext cx="27603450" cy="44185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4447" y="5603877"/>
            <a:ext cx="13539190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4447" y="8350250"/>
            <a:ext cx="13539190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202027" y="5603877"/>
            <a:ext cx="13605869" cy="2746373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3985" indent="0">
              <a:buNone/>
              <a:defRPr sz="6667" b="1"/>
            </a:lvl2pPr>
            <a:lvl3pPr marL="3047970" indent="0">
              <a:buNone/>
              <a:defRPr sz="6000" b="1"/>
            </a:lvl3pPr>
            <a:lvl4pPr marL="4571954" indent="0">
              <a:buNone/>
              <a:defRPr sz="5333" b="1"/>
            </a:lvl4pPr>
            <a:lvl5pPr marL="6095939" indent="0">
              <a:buNone/>
              <a:defRPr sz="5333" b="1"/>
            </a:lvl5pPr>
            <a:lvl6pPr marL="7619924" indent="0">
              <a:buNone/>
              <a:defRPr sz="5333" b="1"/>
            </a:lvl6pPr>
            <a:lvl7pPr marL="9143909" indent="0">
              <a:buNone/>
              <a:defRPr sz="5333" b="1"/>
            </a:lvl7pPr>
            <a:lvl8pPr marL="10667893" indent="0">
              <a:buNone/>
              <a:defRPr sz="5333" b="1"/>
            </a:lvl8pPr>
            <a:lvl9pPr marL="12191878" indent="0">
              <a:buNone/>
              <a:defRPr sz="5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202027" y="8350250"/>
            <a:ext cx="13605869" cy="12281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451042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884267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364049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605869" y="3291422"/>
            <a:ext cx="16202025" cy="16245417"/>
          </a:xfrm>
        </p:spPr>
        <p:txBody>
          <a:bodyPr/>
          <a:lstStyle>
            <a:lvl1pPr>
              <a:defRPr sz="10667"/>
            </a:lvl1pPr>
            <a:lvl2pPr>
              <a:defRPr sz="9333"/>
            </a:lvl2pPr>
            <a:lvl3pPr>
              <a:defRPr sz="8000"/>
            </a:lvl3pPr>
            <a:lvl4pPr>
              <a:defRPr sz="6667"/>
            </a:lvl4pPr>
            <a:lvl5pPr>
              <a:defRPr sz="6667"/>
            </a:lvl5pPr>
            <a:lvl6pPr>
              <a:defRPr sz="6667"/>
            </a:lvl6pPr>
            <a:lvl7pPr>
              <a:defRPr sz="6667"/>
            </a:lvl7pPr>
            <a:lvl8pPr>
              <a:defRPr sz="6667"/>
            </a:lvl8pPr>
            <a:lvl9pPr>
              <a:defRPr sz="6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371181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4444" y="1524000"/>
            <a:ext cx="10322123" cy="5334000"/>
          </a:xfrm>
        </p:spPr>
        <p:txBody>
          <a:bodyPr anchor="b"/>
          <a:lstStyle>
            <a:lvl1pPr>
              <a:defRPr sz="1066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605869" y="3291422"/>
            <a:ext cx="16202025" cy="16245417"/>
          </a:xfrm>
        </p:spPr>
        <p:txBody>
          <a:bodyPr anchor="t"/>
          <a:lstStyle>
            <a:lvl1pPr marL="0" indent="0">
              <a:buNone/>
              <a:defRPr sz="10667"/>
            </a:lvl1pPr>
            <a:lvl2pPr marL="1523985" indent="0">
              <a:buNone/>
              <a:defRPr sz="9333"/>
            </a:lvl2pPr>
            <a:lvl3pPr marL="3047970" indent="0">
              <a:buNone/>
              <a:defRPr sz="8000"/>
            </a:lvl3pPr>
            <a:lvl4pPr marL="4571954" indent="0">
              <a:buNone/>
              <a:defRPr sz="6667"/>
            </a:lvl4pPr>
            <a:lvl5pPr marL="6095939" indent="0">
              <a:buNone/>
              <a:defRPr sz="6667"/>
            </a:lvl5pPr>
            <a:lvl6pPr marL="7619924" indent="0">
              <a:buNone/>
              <a:defRPr sz="6667"/>
            </a:lvl6pPr>
            <a:lvl7pPr marL="9143909" indent="0">
              <a:buNone/>
              <a:defRPr sz="6667"/>
            </a:lvl7pPr>
            <a:lvl8pPr marL="10667893" indent="0">
              <a:buNone/>
              <a:defRPr sz="6667"/>
            </a:lvl8pPr>
            <a:lvl9pPr marL="12191878" indent="0">
              <a:buNone/>
              <a:defRPr sz="66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04444" y="6858000"/>
            <a:ext cx="10322123" cy="12705293"/>
          </a:xfrm>
        </p:spPr>
        <p:txBody>
          <a:bodyPr/>
          <a:lstStyle>
            <a:lvl1pPr marL="0" indent="0">
              <a:buNone/>
              <a:defRPr sz="5333"/>
            </a:lvl1pPr>
            <a:lvl2pPr marL="1523985" indent="0">
              <a:buNone/>
              <a:defRPr sz="4667"/>
            </a:lvl2pPr>
            <a:lvl3pPr marL="3047970" indent="0">
              <a:buNone/>
              <a:defRPr sz="4000"/>
            </a:lvl3pPr>
            <a:lvl4pPr marL="4571954" indent="0">
              <a:buNone/>
              <a:defRPr sz="3333"/>
            </a:lvl4pPr>
            <a:lvl5pPr marL="6095939" indent="0">
              <a:buNone/>
              <a:defRPr sz="3333"/>
            </a:lvl5pPr>
            <a:lvl6pPr marL="7619924" indent="0">
              <a:buNone/>
              <a:defRPr sz="3333"/>
            </a:lvl6pPr>
            <a:lvl7pPr marL="9143909" indent="0">
              <a:buNone/>
              <a:defRPr sz="3333"/>
            </a:lvl7pPr>
            <a:lvl8pPr marL="10667893" indent="0">
              <a:buNone/>
              <a:defRPr sz="3333"/>
            </a:lvl8pPr>
            <a:lvl9pPr marL="12191878" indent="0">
              <a:buNone/>
              <a:defRPr sz="3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997663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76868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902864" y="1217084"/>
            <a:ext cx="6900863" cy="193727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00277" y="1217084"/>
            <a:ext cx="20302538" cy="193727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204482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00275" y="1217089"/>
            <a:ext cx="27603450" cy="44185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0275" y="6085417"/>
            <a:ext cx="27603450" cy="145044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0027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2DEBD9-05C0-499F-935D-3BD540B8ADEE}" type="datetimeFigureOut">
              <a:rPr lang="en-HK" smtClean="0"/>
              <a:t>3/9/2026</a:t>
            </a:fld>
            <a:endParaRPr lang="en-H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01325" y="21187839"/>
            <a:ext cx="1080135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H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602825" y="21187839"/>
            <a:ext cx="7200900" cy="12170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729418-7C70-4BF9-92CE-4F0104B0E27D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40620855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3047970" rtl="0" eaLnBrk="1" latinLnBrk="0" hangingPunct="1">
        <a:lnSpc>
          <a:spcPct val="90000"/>
        </a:lnSpc>
        <a:spcBef>
          <a:spcPct val="0"/>
        </a:spcBef>
        <a:buNone/>
        <a:defRPr sz="146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1992" indent="-761992" algn="l" defTabSz="3047970" rtl="0" eaLnBrk="1" latinLnBrk="0" hangingPunct="1">
        <a:lnSpc>
          <a:spcPct val="90000"/>
        </a:lnSpc>
        <a:spcBef>
          <a:spcPts val="3333"/>
        </a:spcBef>
        <a:buFont typeface="Arial" panose="020B0604020202020204" pitchFamily="34" charset="0"/>
        <a:buChar char="•"/>
        <a:defRPr sz="9333" kern="1200">
          <a:solidFill>
            <a:schemeClr val="tx1"/>
          </a:solidFill>
          <a:latin typeface="+mn-lt"/>
          <a:ea typeface="+mn-ea"/>
          <a:cs typeface="+mn-cs"/>
        </a:defRPr>
      </a:lvl1pPr>
      <a:lvl2pPr marL="228597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9962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667" kern="1200">
          <a:solidFill>
            <a:schemeClr val="tx1"/>
          </a:solidFill>
          <a:latin typeface="+mn-lt"/>
          <a:ea typeface="+mn-ea"/>
          <a:cs typeface="+mn-cs"/>
        </a:defRPr>
      </a:lvl3pPr>
      <a:lvl4pPr marL="5333947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5793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8191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905901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29886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53870" indent="-761992" algn="l" defTabSz="3047970" rtl="0" eaLnBrk="1" latinLnBrk="0" hangingPunct="1">
        <a:lnSpc>
          <a:spcPct val="90000"/>
        </a:lnSpc>
        <a:spcBef>
          <a:spcPts val="1667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3985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70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7195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9593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19924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43909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67893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91878" algn="l" defTabSz="3047970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B2F92A-39B8-62A5-71BC-CF7E3FF5369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Raw </a:t>
            </a:r>
            <a:r>
              <a:rPr lang="en-US" sz="10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images_Figures_CMI</a:t>
            </a:r>
            <a:r>
              <a:rPr lang="en-US" sz="10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2026</a:t>
            </a:r>
            <a:endParaRPr lang="en-HK" sz="10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6AA45B-BFC4-5C4E-7143-377D3AE1EE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Title of manuscript: Glycolytic enzymes play important roles in innate immune memory of neuroimmune responses triggered by systemic inflammation</a:t>
            </a:r>
            <a:endParaRPr lang="en-HK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10485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61DFB9-DB47-B1BB-5456-B9967A4F4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9632E1-E8B0-648F-5D1B-65E5EEB2FA61}"/>
              </a:ext>
            </a:extLst>
          </p:cNvPr>
          <p:cNvSpPr txBox="1"/>
          <p:nvPr/>
        </p:nvSpPr>
        <p:spPr>
          <a:xfrm>
            <a:off x="408801" y="300180"/>
            <a:ext cx="1595693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50" b="1" dirty="0"/>
              <a:t>Fig 6.J</a:t>
            </a:r>
            <a:endParaRPr lang="en-HK" sz="405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E1A9D03-CED3-4680-C44E-1CA63C894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43599" y="8417924"/>
            <a:ext cx="8116957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E47C371-6776-FF09-B989-C0B0A173F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9149" y="8408702"/>
            <a:ext cx="8116957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4C823E-0700-528C-657E-2ABB25D2E2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2297" y="15135798"/>
            <a:ext cx="8034132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58DCC04-A4B6-A7F5-21B1-1D4879F512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49405" y="15145020"/>
            <a:ext cx="8116957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8D4468-C0A8-0501-4560-830555C1A9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43599" y="1687470"/>
            <a:ext cx="8116957" cy="6858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51033B2-F92F-BE75-8873-9C97EA65A0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6495" y="1678246"/>
            <a:ext cx="8034132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1EB25AB-EA4D-DFCD-1D20-5CB11371F2DD}"/>
              </a:ext>
            </a:extLst>
          </p:cNvPr>
          <p:cNvSpPr txBox="1"/>
          <p:nvPr/>
        </p:nvSpPr>
        <p:spPr>
          <a:xfrm>
            <a:off x="12308431" y="849085"/>
            <a:ext cx="13516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NS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18252F1-16BF-27D4-6A72-B266C975CB8C}"/>
              </a:ext>
            </a:extLst>
          </p:cNvPr>
          <p:cNvSpPr txBox="1"/>
          <p:nvPr/>
        </p:nvSpPr>
        <p:spPr>
          <a:xfrm>
            <a:off x="20164285" y="838926"/>
            <a:ext cx="16081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1x LPS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832826E-8C15-FD1F-9B33-5D1BCFA2E6F1}"/>
              </a:ext>
            </a:extLst>
          </p:cNvPr>
          <p:cNvSpPr txBox="1"/>
          <p:nvPr/>
        </p:nvSpPr>
        <p:spPr>
          <a:xfrm>
            <a:off x="7181842" y="3760634"/>
            <a:ext cx="15440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vehicle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4B2C7C-6ECF-48CF-32E0-E412A7AA8E56}"/>
              </a:ext>
            </a:extLst>
          </p:cNvPr>
          <p:cNvSpPr txBox="1"/>
          <p:nvPr/>
        </p:nvSpPr>
        <p:spPr>
          <a:xfrm>
            <a:off x="6849466" y="10041660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Iba1-shPfk1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396DE6F-850D-48D6-D8E3-71A5801D1990}"/>
              </a:ext>
            </a:extLst>
          </p:cNvPr>
          <p:cNvSpPr txBox="1"/>
          <p:nvPr/>
        </p:nvSpPr>
        <p:spPr>
          <a:xfrm>
            <a:off x="6822614" y="17075326"/>
            <a:ext cx="25955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Iba1-shPfk2</a:t>
            </a:r>
            <a:endParaRPr lang="en-HK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D18F5DA-C9D8-BA40-D6F2-3EAEE03BE8C4}"/>
              </a:ext>
            </a:extLst>
          </p:cNvPr>
          <p:cNvSpPr txBox="1"/>
          <p:nvPr/>
        </p:nvSpPr>
        <p:spPr>
          <a:xfrm rot="10800000">
            <a:off x="9078566" y="2819562"/>
            <a:ext cx="738664" cy="2411879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l-GR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en-US" sz="3600" b="1" dirty="0">
                <a:solidFill>
                  <a:srgbClr val="FF33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H2AX-647</a:t>
            </a:r>
            <a:endParaRPr lang="en-HK" sz="3600" b="1" dirty="0">
              <a:solidFill>
                <a:srgbClr val="FF33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5CFFB2B-F08B-FC4C-A591-137935ABD2D0}"/>
              </a:ext>
            </a:extLst>
          </p:cNvPr>
          <p:cNvSpPr txBox="1"/>
          <p:nvPr/>
        </p:nvSpPr>
        <p:spPr>
          <a:xfrm rot="16200000">
            <a:off x="11725245" y="5815079"/>
            <a:ext cx="738664" cy="270843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CD45-BV650</a:t>
            </a:r>
            <a:endParaRPr lang="en-HK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614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428</TotalTime>
  <Words>41</Words>
  <Application>Microsoft Office PowerPoint</Application>
  <PresentationFormat>Custom</PresentationFormat>
  <Paragraphs>10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Times New Roman</vt:lpstr>
      <vt:lpstr>Office Theme</vt:lpstr>
      <vt:lpstr>Raw images_Figures_CMI 2026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Inyoung OH</dc:creator>
  <cp:lastModifiedBy>Inyoung OH</cp:lastModifiedBy>
  <cp:revision>1</cp:revision>
  <dcterms:created xsi:type="dcterms:W3CDTF">2026-08-31T01:36:53Z</dcterms:created>
  <dcterms:modified xsi:type="dcterms:W3CDTF">2026-09-03T06:04:00Z</dcterms:modified>
</cp:coreProperties>
</file>