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8" r:id="rId2"/>
    <p:sldId id="288" r:id="rId3"/>
    <p:sldId id="289" r:id="rId4"/>
    <p:sldId id="290" r:id="rId5"/>
    <p:sldId id="291" r:id="rId6"/>
    <p:sldId id="293" r:id="rId7"/>
    <p:sldId id="294" r:id="rId8"/>
    <p:sldId id="295" r:id="rId9"/>
    <p:sldId id="296" r:id="rId10"/>
    <p:sldId id="297" r:id="rId11"/>
    <p:sldId id="298" r:id="rId12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76" userDrawn="1">
          <p15:clr>
            <a:srgbClr val="A4A3A4"/>
          </p15:clr>
        </p15:guide>
        <p15:guide id="2" pos="10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DCCA3B-63AD-425B-A888-ECB18FB1F229}" v="17" dt="2026-09-04T07:01:54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1220" y="80"/>
      </p:cViewPr>
      <p:guideLst>
        <p:guide orient="horz" pos="7176"/>
        <p:guide pos="10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">
      <pc:chgData name="Inyoung OH" userId="dd04d54c897460e9" providerId="LiveId" clId="{5CD25753-A126-4772-89A0-37C453BD2BFB}" dt="2026-09-04T08:06:31.734" v="10623" actId="1038"/>
      <pc:docMkLst>
        <pc:docMk/>
      </pc:docMkLst>
      <pc:sldChg chg="modSp del mod">
        <pc:chgData name="Inyoung OH" userId="dd04d54c897460e9" providerId="LiveId" clId="{5CD25753-A126-4772-89A0-37C453BD2BFB}" dt="2026-09-03T06:19:01.228" v="9362" actId="2696"/>
        <pc:sldMkLst>
          <pc:docMk/>
          <pc:sldMk cId="3663143732" sldId="282"/>
        </pc:sldMkLst>
      </pc:sldChg>
      <pc:sldChg chg="addSp delSp modSp del mod">
        <pc:chgData name="Inyoung OH" userId="dd04d54c897460e9" providerId="LiveId" clId="{5CD25753-A126-4772-89A0-37C453BD2BFB}" dt="2026-09-03T06:19:01.228" v="9362" actId="2696"/>
        <pc:sldMkLst>
          <pc:docMk/>
          <pc:sldMk cId="3008568820" sldId="283"/>
        </pc:sldMkLst>
      </pc:sldChg>
      <pc:sldChg chg="addSp delSp modSp del mod">
        <pc:chgData name="Inyoung OH" userId="dd04d54c897460e9" providerId="LiveId" clId="{5CD25753-A126-4772-89A0-37C453BD2BFB}" dt="2026-09-03T06:19:01.228" v="9362" actId="2696"/>
        <pc:sldMkLst>
          <pc:docMk/>
          <pc:sldMk cId="3176049386" sldId="284"/>
        </pc:sldMkLst>
      </pc:sldChg>
      <pc:sldChg chg="addSp delSp modSp del mod">
        <pc:chgData name="Inyoung OH" userId="dd04d54c897460e9" providerId="LiveId" clId="{5CD25753-A126-4772-89A0-37C453BD2BFB}" dt="2026-09-03T06:19:01.228" v="9362" actId="2696"/>
        <pc:sldMkLst>
          <pc:docMk/>
          <pc:sldMk cId="3076873757" sldId="285"/>
        </pc:sldMkLst>
      </pc:sldChg>
      <pc:sldChg chg="addSp delSp modSp del mod">
        <pc:chgData name="Inyoung OH" userId="dd04d54c897460e9" providerId="LiveId" clId="{5CD25753-A126-4772-89A0-37C453BD2BFB}" dt="2026-09-03T06:19:01.228" v="9362" actId="2696"/>
        <pc:sldMkLst>
          <pc:docMk/>
          <pc:sldMk cId="1442088556" sldId="286"/>
        </pc:sldMkLst>
      </pc:sldChg>
      <pc:sldChg chg="modSp del mod">
        <pc:chgData name="Inyoung OH" userId="dd04d54c897460e9" providerId="LiveId" clId="{5CD25753-A126-4772-89A0-37C453BD2BFB}" dt="2026-09-03T06:19:01.228" v="9362" actId="2696"/>
        <pc:sldMkLst>
          <pc:docMk/>
          <pc:sldMk cId="4232309069" sldId="287"/>
        </pc:sldMkLst>
      </pc:sldChg>
      <pc:sldChg chg="addSp delSp modSp mod">
        <pc:chgData name="Inyoung OH" userId="dd04d54c897460e9" providerId="LiveId" clId="{5CD25753-A126-4772-89A0-37C453BD2BFB}" dt="2026-09-04T07:53:01.100" v="10460" actId="1038"/>
        <pc:sldMkLst>
          <pc:docMk/>
          <pc:sldMk cId="3620435287" sldId="288"/>
        </pc:sldMkLst>
        <pc:spChg chg="mod">
          <ac:chgData name="Inyoung OH" userId="dd04d54c897460e9" providerId="LiveId" clId="{5CD25753-A126-4772-89A0-37C453BD2BFB}" dt="2026-09-04T07:52:49.963" v="10434" actId="14100"/>
          <ac:spMkLst>
            <pc:docMk/>
            <pc:sldMk cId="3620435287" sldId="288"/>
            <ac:spMk id="2" creationId="{15D5A63D-0C17-2D2A-79D3-EDCAB1988B72}"/>
          </ac:spMkLst>
        </pc:spChg>
        <pc:spChg chg="mod">
          <ac:chgData name="Inyoung OH" userId="dd04d54c897460e9" providerId="LiveId" clId="{5CD25753-A126-4772-89A0-37C453BD2BFB}" dt="2026-09-04T06:40:51.076" v="9583" actId="20577"/>
          <ac:spMkLst>
            <pc:docMk/>
            <pc:sldMk cId="3620435287" sldId="288"/>
            <ac:spMk id="5" creationId="{2B70AF1C-E540-CBF4-CBA7-0E760700F02F}"/>
          </ac:spMkLst>
        </pc:spChg>
        <pc:spChg chg="mod">
          <ac:chgData name="Inyoung OH" userId="dd04d54c897460e9" providerId="LiveId" clId="{5CD25753-A126-4772-89A0-37C453BD2BFB}" dt="2026-09-04T07:52:45.156" v="10433" actId="1036"/>
          <ac:spMkLst>
            <pc:docMk/>
            <pc:sldMk cId="3620435287" sldId="288"/>
            <ac:spMk id="6" creationId="{71BD9A41-6B6C-59F8-7178-EC1F030359DD}"/>
          </ac:spMkLst>
        </pc:spChg>
        <pc:spChg chg="mod">
          <ac:chgData name="Inyoung OH" userId="dd04d54c897460e9" providerId="LiveId" clId="{5CD25753-A126-4772-89A0-37C453BD2BFB}" dt="2026-09-04T07:52:45.156" v="10433" actId="1036"/>
          <ac:spMkLst>
            <pc:docMk/>
            <pc:sldMk cId="3620435287" sldId="288"/>
            <ac:spMk id="7" creationId="{008CED5D-AE13-DF12-5D86-9E7A77CFF36E}"/>
          </ac:spMkLst>
        </pc:spChg>
        <pc:spChg chg="mod">
          <ac:chgData name="Inyoung OH" userId="dd04d54c897460e9" providerId="LiveId" clId="{5CD25753-A126-4772-89A0-37C453BD2BFB}" dt="2026-09-04T07:52:45.156" v="10433" actId="1036"/>
          <ac:spMkLst>
            <pc:docMk/>
            <pc:sldMk cId="3620435287" sldId="288"/>
            <ac:spMk id="8" creationId="{BC99FAA8-E5AF-F5BD-D43B-990173EED565}"/>
          </ac:spMkLst>
        </pc:spChg>
        <pc:spChg chg="mod">
          <ac:chgData name="Inyoung OH" userId="dd04d54c897460e9" providerId="LiveId" clId="{5CD25753-A126-4772-89A0-37C453BD2BFB}" dt="2026-09-04T07:52:45.156" v="10433" actId="1036"/>
          <ac:spMkLst>
            <pc:docMk/>
            <pc:sldMk cId="3620435287" sldId="288"/>
            <ac:spMk id="9" creationId="{E404E7D8-8D6D-0859-57F8-F1A1A25CE270}"/>
          </ac:spMkLst>
        </pc:spChg>
        <pc:spChg chg="mod">
          <ac:chgData name="Inyoung OH" userId="dd04d54c897460e9" providerId="LiveId" clId="{5CD25753-A126-4772-89A0-37C453BD2BFB}" dt="2026-09-04T07:52:45.156" v="10433" actId="1036"/>
          <ac:spMkLst>
            <pc:docMk/>
            <pc:sldMk cId="3620435287" sldId="288"/>
            <ac:spMk id="10" creationId="{6399948F-558E-6B25-F9C9-BDC053B99204}"/>
          </ac:spMkLst>
        </pc:spChg>
        <pc:spChg chg="mod">
          <ac:chgData name="Inyoung OH" userId="dd04d54c897460e9" providerId="LiveId" clId="{5CD25753-A126-4772-89A0-37C453BD2BFB}" dt="2026-09-04T07:52:59.131" v="10458" actId="1038"/>
          <ac:spMkLst>
            <pc:docMk/>
            <pc:sldMk cId="3620435287" sldId="288"/>
            <ac:spMk id="13" creationId="{7A852661-2E96-9A84-A4C5-8A79FC9EA9CF}"/>
          </ac:spMkLst>
        </pc:spChg>
        <pc:spChg chg="mod">
          <ac:chgData name="Inyoung OH" userId="dd04d54c897460e9" providerId="LiveId" clId="{5CD25753-A126-4772-89A0-37C453BD2BFB}" dt="2026-09-04T07:53:01.100" v="10460" actId="1038"/>
          <ac:spMkLst>
            <pc:docMk/>
            <pc:sldMk cId="3620435287" sldId="288"/>
            <ac:spMk id="16" creationId="{7AE45F24-6CAB-C7C1-172B-597FB81E6772}"/>
          </ac:spMkLst>
        </pc:spChg>
        <pc:spChg chg="add del mod">
          <ac:chgData name="Inyoung OH" userId="dd04d54c897460e9" providerId="LiveId" clId="{5CD25753-A126-4772-89A0-37C453BD2BFB}" dt="2026-09-03T11:23:04.338" v="9581"/>
          <ac:spMkLst>
            <pc:docMk/>
            <pc:sldMk cId="3620435287" sldId="288"/>
            <ac:spMk id="20" creationId="{5F0C7452-AE83-208B-D9BD-6B864A025A29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46" creationId="{3E27F41F-D017-73F5-4554-65B3A3F9F3CF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47" creationId="{5136514C-688B-3E6B-3C17-A9AD0B5F10AB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48" creationId="{4F420D69-2146-DC6F-8EF1-97778EC3CFAF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49" creationId="{35D5C6A1-00E2-56D3-6C95-B06C4A7A62D5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50" creationId="{46113DC9-5F6C-DCD9-0322-85C153CC7A63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56" creationId="{F364DA30-6E30-FF1E-D7A8-ED786A0CC2A4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57" creationId="{B38A9428-6E71-2920-716C-C8B3D70ECE9B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59" creationId="{6615D335-A96A-9D9B-E4A6-DC1304406C53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62" creationId="{883E6522-389A-1162-25C5-1A6F9C3E332D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66" creationId="{1A3ED24C-FED9-44AC-92D0-1C774DC7F3E1}"/>
          </ac:spMkLst>
        </pc:spChg>
        <pc:picChg chg="mod">
          <ac:chgData name="Inyoung OH" userId="dd04d54c897460e9" providerId="LiveId" clId="{5CD25753-A126-4772-89A0-37C453BD2BFB}" dt="2026-09-04T07:52:37.035" v="10412" actId="1036"/>
          <ac:picMkLst>
            <pc:docMk/>
            <pc:sldMk cId="3620435287" sldId="288"/>
            <ac:picMk id="3" creationId="{9A8C0B1D-DCB8-C704-6D9E-809D8E466BE7}"/>
          </ac:picMkLst>
        </pc:picChg>
        <pc:picChg chg="mod">
          <ac:chgData name="Inyoung OH" userId="dd04d54c897460e9" providerId="LiveId" clId="{5CD25753-A126-4772-89A0-37C453BD2BFB}" dt="2026-09-04T07:52:37.035" v="10412" actId="1036"/>
          <ac:picMkLst>
            <pc:docMk/>
            <pc:sldMk cId="3620435287" sldId="288"/>
            <ac:picMk id="4" creationId="{B7811393-5896-5229-027B-87FB98400CED}"/>
          </ac:picMkLst>
        </pc:picChg>
        <pc:picChg chg="mod">
          <ac:chgData name="Inyoung OH" userId="dd04d54c897460e9" providerId="LiveId" clId="{5CD25753-A126-4772-89A0-37C453BD2BFB}" dt="2026-09-04T07:52:45.156" v="10433" actId="1036"/>
          <ac:picMkLst>
            <pc:docMk/>
            <pc:sldMk cId="3620435287" sldId="288"/>
            <ac:picMk id="11" creationId="{23E14454-8564-8CDA-5487-8572964F9F0F}"/>
          </ac:picMkLst>
        </pc:picChg>
        <pc:picChg chg="mod">
          <ac:chgData name="Inyoung OH" userId="dd04d54c897460e9" providerId="LiveId" clId="{5CD25753-A126-4772-89A0-37C453BD2BFB}" dt="2026-09-04T07:52:37.035" v="10412" actId="1036"/>
          <ac:picMkLst>
            <pc:docMk/>
            <pc:sldMk cId="3620435287" sldId="288"/>
            <ac:picMk id="12" creationId="{F698B890-5C06-220A-E01D-1A65A1AA8688}"/>
          </ac:picMkLst>
        </pc:picChg>
        <pc:picChg chg="mod">
          <ac:chgData name="Inyoung OH" userId="dd04d54c897460e9" providerId="LiveId" clId="{5CD25753-A126-4772-89A0-37C453BD2BFB}" dt="2026-09-04T07:52:45.156" v="10433" actId="1036"/>
          <ac:picMkLst>
            <pc:docMk/>
            <pc:sldMk cId="3620435287" sldId="288"/>
            <ac:picMk id="14" creationId="{754685FD-71A6-3FCF-633F-D018EDCE81A6}"/>
          </ac:picMkLst>
        </pc:picChg>
        <pc:picChg chg="mod">
          <ac:chgData name="Inyoung OH" userId="dd04d54c897460e9" providerId="LiveId" clId="{5CD25753-A126-4772-89A0-37C453BD2BFB}" dt="2026-09-04T07:52:37.035" v="10412" actId="1036"/>
          <ac:picMkLst>
            <pc:docMk/>
            <pc:sldMk cId="3620435287" sldId="288"/>
            <ac:picMk id="15" creationId="{1E884BE6-CF39-F254-20CB-7E0AA9ECC77C}"/>
          </ac:picMkLst>
        </pc:picChg>
        <pc:picChg chg="mod">
          <ac:chgData name="Inyoung OH" userId="dd04d54c897460e9" providerId="LiveId" clId="{5CD25753-A126-4772-89A0-37C453BD2BFB}" dt="2026-09-04T07:52:37.035" v="10412" actId="1036"/>
          <ac:picMkLst>
            <pc:docMk/>
            <pc:sldMk cId="3620435287" sldId="288"/>
            <ac:picMk id="17" creationId="{55C3F254-584F-65D9-AD13-3BD8F88930B8}"/>
          </ac:picMkLst>
        </pc:picChg>
        <pc:picChg chg="mod">
          <ac:chgData name="Inyoung OH" userId="dd04d54c897460e9" providerId="LiveId" clId="{5CD25753-A126-4772-89A0-37C453BD2BFB}" dt="2026-09-04T07:52:24.756" v="10392" actId="1035"/>
          <ac:picMkLst>
            <pc:docMk/>
            <pc:sldMk cId="3620435287" sldId="288"/>
            <ac:picMk id="18" creationId="{E8040FA0-3356-9B6B-1430-1BCBFFB5C188}"/>
          </ac:picMkLst>
        </pc:picChg>
        <pc:picChg chg="mod">
          <ac:chgData name="Inyoung OH" userId="dd04d54c897460e9" providerId="LiveId" clId="{5CD25753-A126-4772-89A0-37C453BD2BFB}" dt="2026-09-04T07:52:17.228" v="10355" actId="1036"/>
          <ac:picMkLst>
            <pc:docMk/>
            <pc:sldMk cId="3620435287" sldId="288"/>
            <ac:picMk id="19" creationId="{3EA6CAD9-ACE7-D567-0DB5-5FD38FFC3238}"/>
          </ac:picMkLst>
        </pc:picChg>
      </pc:sldChg>
      <pc:sldChg chg="addSp delSp modSp del mod">
        <pc:chgData name="Inyoung OH" userId="dd04d54c897460e9" providerId="LiveId" clId="{5CD25753-A126-4772-89A0-37C453BD2BFB}" dt="2026-09-03T06:19:07.228" v="9363" actId="2696"/>
        <pc:sldMkLst>
          <pc:docMk/>
          <pc:sldMk cId="1479051484" sldId="289"/>
        </pc:sldMkLst>
      </pc:sldChg>
      <pc:sldChg chg="addSp delSp modSp new mod">
        <pc:chgData name="Inyoung OH" userId="dd04d54c897460e9" providerId="LiveId" clId="{5CD25753-A126-4772-89A0-37C453BD2BFB}" dt="2026-09-04T08:02:10.175" v="10467" actId="14100"/>
        <pc:sldMkLst>
          <pc:docMk/>
          <pc:sldMk cId="2163883437" sldId="289"/>
        </pc:sldMkLst>
        <pc:spChg chg="del">
          <ac:chgData name="Inyoung OH" userId="dd04d54c897460e9" providerId="LiveId" clId="{5CD25753-A126-4772-89A0-37C453BD2BFB}" dt="2026-09-03T11:20:08.143" v="9365" actId="478"/>
          <ac:spMkLst>
            <pc:docMk/>
            <pc:sldMk cId="2163883437" sldId="289"/>
            <ac:spMk id="2" creationId="{E7CD31DF-D50C-04DC-6406-9C6DC3462B70}"/>
          </ac:spMkLst>
        </pc:spChg>
        <pc:spChg chg="add">
          <ac:chgData name="Inyoung OH" userId="dd04d54c897460e9" providerId="LiveId" clId="{5CD25753-A126-4772-89A0-37C453BD2BFB}" dt="2026-09-04T06:45:26.958" v="9733" actId="22"/>
          <ac:spMkLst>
            <pc:docMk/>
            <pc:sldMk cId="2163883437" sldId="289"/>
            <ac:spMk id="3" creationId="{42C6090E-7A2A-B173-CE6D-58B300A9387C}"/>
          </ac:spMkLst>
        </pc:spChg>
        <pc:spChg chg="del">
          <ac:chgData name="Inyoung OH" userId="dd04d54c897460e9" providerId="LiveId" clId="{5CD25753-A126-4772-89A0-37C453BD2BFB}" dt="2026-09-03T11:20:08.143" v="9365" actId="478"/>
          <ac:spMkLst>
            <pc:docMk/>
            <pc:sldMk cId="2163883437" sldId="289"/>
            <ac:spMk id="3" creationId="{4ECBACD7-3A25-2C92-4020-69A2C499E1A0}"/>
          </ac:spMkLst>
        </pc:spChg>
        <pc:spChg chg="add del">
          <ac:chgData name="Inyoung OH" userId="dd04d54c897460e9" providerId="LiveId" clId="{5CD25753-A126-4772-89A0-37C453BD2BFB}" dt="2026-09-04T06:45:26.504" v="9732" actId="478"/>
          <ac:spMkLst>
            <pc:docMk/>
            <pc:sldMk cId="2163883437" sldId="289"/>
            <ac:spMk id="5" creationId="{55FFCF63-948C-0F1E-6893-BD06ADBAA468}"/>
          </ac:spMkLst>
        </pc:spChg>
        <pc:spChg chg="add mod">
          <ac:chgData name="Inyoung OH" userId="dd04d54c897460e9" providerId="LiveId" clId="{5CD25753-A126-4772-89A0-37C453BD2BFB}" dt="2026-09-03T11:20:57.504" v="9457" actId="1035"/>
          <ac:spMkLst>
            <pc:docMk/>
            <pc:sldMk cId="2163883437" sldId="289"/>
            <ac:spMk id="7" creationId="{0598D40F-D606-1121-9043-E053508C45B9}"/>
          </ac:spMkLst>
        </pc:spChg>
        <pc:spChg chg="add mod">
          <ac:chgData name="Inyoung OH" userId="dd04d54c897460e9" providerId="LiveId" clId="{5CD25753-A126-4772-89A0-37C453BD2BFB}" dt="2026-09-03T11:21:18.312" v="9466" actId="1036"/>
          <ac:spMkLst>
            <pc:docMk/>
            <pc:sldMk cId="2163883437" sldId="289"/>
            <ac:spMk id="9" creationId="{979DCF80-072E-D210-0B54-EAFB3132E7D3}"/>
          </ac:spMkLst>
        </pc:spChg>
        <pc:picChg chg="add mod modCrop">
          <ac:chgData name="Inyoung OH" userId="dd04d54c897460e9" providerId="LiveId" clId="{5CD25753-A126-4772-89A0-37C453BD2BFB}" dt="2026-09-04T08:02:10.175" v="10467" actId="14100"/>
          <ac:picMkLst>
            <pc:docMk/>
            <pc:sldMk cId="2163883437" sldId="289"/>
            <ac:picMk id="2" creationId="{7A843C23-C7BA-0812-8E48-D6F06F627C41}"/>
          </ac:picMkLst>
        </pc:picChg>
      </pc:sldChg>
      <pc:sldChg chg="addSp delSp modSp del mod">
        <pc:chgData name="Inyoung OH" userId="dd04d54c897460e9" providerId="LiveId" clId="{5CD25753-A126-4772-89A0-37C453BD2BFB}" dt="2026-09-03T06:19:07.228" v="9363" actId="2696"/>
        <pc:sldMkLst>
          <pc:docMk/>
          <pc:sldMk cId="315978187" sldId="290"/>
        </pc:sldMkLst>
      </pc:sldChg>
      <pc:sldChg chg="addSp delSp modSp add mod">
        <pc:chgData name="Inyoung OH" userId="dd04d54c897460e9" providerId="LiveId" clId="{5CD25753-A126-4772-89A0-37C453BD2BFB}" dt="2026-09-04T08:02:31.902" v="10471" actId="732"/>
        <pc:sldMkLst>
          <pc:docMk/>
          <pc:sldMk cId="789196699" sldId="290"/>
        </pc:sldMkLst>
        <pc:spChg chg="add mod">
          <ac:chgData name="Inyoung OH" userId="dd04d54c897460e9" providerId="LiveId" clId="{5CD25753-A126-4772-89A0-37C453BD2BFB}" dt="2026-09-03T11:22:00.336" v="9565" actId="1035"/>
          <ac:spMkLst>
            <pc:docMk/>
            <pc:sldMk cId="789196699" sldId="290"/>
            <ac:spMk id="3" creationId="{8BA8A983-6F3D-2159-7CE6-95A10EA218CF}"/>
          </ac:spMkLst>
        </pc:spChg>
        <pc:spChg chg="add">
          <ac:chgData name="Inyoung OH" userId="dd04d54c897460e9" providerId="LiveId" clId="{5CD25753-A126-4772-89A0-37C453BD2BFB}" dt="2026-09-04T06:45:30.782" v="9735" actId="22"/>
          <ac:spMkLst>
            <pc:docMk/>
            <pc:sldMk cId="789196699" sldId="290"/>
            <ac:spMk id="4" creationId="{40CBBA4A-9B33-5270-F879-3EF14101502A}"/>
          </ac:spMkLst>
        </pc:spChg>
        <pc:spChg chg="del">
          <ac:chgData name="Inyoung OH" userId="dd04d54c897460e9" providerId="LiveId" clId="{5CD25753-A126-4772-89A0-37C453BD2BFB}" dt="2026-09-04T06:45:29.585" v="9734" actId="478"/>
          <ac:spMkLst>
            <pc:docMk/>
            <pc:sldMk cId="789196699" sldId="290"/>
            <ac:spMk id="5" creationId="{AE8D6CB3-2664-A8DE-69BA-04B94101FB2B}"/>
          </ac:spMkLst>
        </pc:spChg>
        <pc:spChg chg="del">
          <ac:chgData name="Inyoung OH" userId="dd04d54c897460e9" providerId="LiveId" clId="{5CD25753-A126-4772-89A0-37C453BD2BFB}" dt="2026-09-03T11:21:31.787" v="9468" actId="478"/>
          <ac:spMkLst>
            <pc:docMk/>
            <pc:sldMk cId="789196699" sldId="290"/>
            <ac:spMk id="9" creationId="{10B87F6D-022F-14B3-20A3-FB3BCC872805}"/>
          </ac:spMkLst>
        </pc:spChg>
        <pc:picChg chg="add mod modCrop">
          <ac:chgData name="Inyoung OH" userId="dd04d54c897460e9" providerId="LiveId" clId="{5CD25753-A126-4772-89A0-37C453BD2BFB}" dt="2026-09-04T08:02:31.902" v="10471" actId="732"/>
          <ac:picMkLst>
            <pc:docMk/>
            <pc:sldMk cId="789196699" sldId="290"/>
            <ac:picMk id="5" creationId="{D96FAA73-4909-AB68-3530-5C42B5429ED4}"/>
          </ac:picMkLst>
        </pc:picChg>
      </pc:sldChg>
      <pc:sldChg chg="addSp delSp modSp new mod">
        <pc:chgData name="Inyoung OH" userId="dd04d54c897460e9" providerId="LiveId" clId="{5CD25753-A126-4772-89A0-37C453BD2BFB}" dt="2026-09-04T08:03:07.192" v="10481" actId="1038"/>
        <pc:sldMkLst>
          <pc:docMk/>
          <pc:sldMk cId="648500076" sldId="291"/>
        </pc:sldMkLst>
        <pc:spChg chg="del">
          <ac:chgData name="Inyoung OH" userId="dd04d54c897460e9" providerId="LiveId" clId="{5CD25753-A126-4772-89A0-37C453BD2BFB}" dt="2026-09-03T11:22:13.798" v="9567" actId="478"/>
          <ac:spMkLst>
            <pc:docMk/>
            <pc:sldMk cId="648500076" sldId="291"/>
            <ac:spMk id="2" creationId="{1FC61469-084B-4CA4-01A5-8712B8310561}"/>
          </ac:spMkLst>
        </pc:spChg>
        <pc:spChg chg="del">
          <ac:chgData name="Inyoung OH" userId="dd04d54c897460e9" providerId="LiveId" clId="{5CD25753-A126-4772-89A0-37C453BD2BFB}" dt="2026-09-03T11:22:13.798" v="9567" actId="478"/>
          <ac:spMkLst>
            <pc:docMk/>
            <pc:sldMk cId="648500076" sldId="291"/>
            <ac:spMk id="3" creationId="{A669B261-AC03-4AB6-0946-0690B644D443}"/>
          </ac:spMkLst>
        </pc:spChg>
        <pc:spChg chg="add">
          <ac:chgData name="Inyoung OH" userId="dd04d54c897460e9" providerId="LiveId" clId="{5CD25753-A126-4772-89A0-37C453BD2BFB}" dt="2026-09-04T06:45:35.737" v="9737" actId="22"/>
          <ac:spMkLst>
            <pc:docMk/>
            <pc:sldMk cId="648500076" sldId="291"/>
            <ac:spMk id="3" creationId="{C9A17938-51A1-394A-0AB6-791D5B9759A3}"/>
          </ac:spMkLst>
        </pc:spChg>
        <pc:spChg chg="add mod">
          <ac:chgData name="Inyoung OH" userId="dd04d54c897460e9" providerId="LiveId" clId="{5CD25753-A126-4772-89A0-37C453BD2BFB}" dt="2026-09-03T11:22:30.421" v="9576" actId="1038"/>
          <ac:spMkLst>
            <pc:docMk/>
            <pc:sldMk cId="648500076" sldId="291"/>
            <ac:spMk id="5" creationId="{D2580C85-B504-38F0-54C2-E5026A080197}"/>
          </ac:spMkLst>
        </pc:spChg>
        <pc:spChg chg="add">
          <ac:chgData name="Inyoung OH" userId="dd04d54c897460e9" providerId="LiveId" clId="{5CD25753-A126-4772-89A0-37C453BD2BFB}" dt="2026-09-03T11:22:36.309" v="9577" actId="22"/>
          <ac:spMkLst>
            <pc:docMk/>
            <pc:sldMk cId="648500076" sldId="291"/>
            <ac:spMk id="7" creationId="{792C03A3-AFA9-C52E-344D-0AA74109EBA7}"/>
          </ac:spMkLst>
        </pc:spChg>
        <pc:spChg chg="add del">
          <ac:chgData name="Inyoung OH" userId="dd04d54c897460e9" providerId="LiveId" clId="{5CD25753-A126-4772-89A0-37C453BD2BFB}" dt="2026-09-04T06:45:34.327" v="9736" actId="478"/>
          <ac:spMkLst>
            <pc:docMk/>
            <pc:sldMk cId="648500076" sldId="291"/>
            <ac:spMk id="9" creationId="{453D980A-5C87-729E-D023-9B74973F5808}"/>
          </ac:spMkLst>
        </pc:spChg>
        <pc:picChg chg="add mod modCrop">
          <ac:chgData name="Inyoung OH" userId="dd04d54c897460e9" providerId="LiveId" clId="{5CD25753-A126-4772-89A0-37C453BD2BFB}" dt="2026-09-04T08:03:07.192" v="10481" actId="1038"/>
          <ac:picMkLst>
            <pc:docMk/>
            <pc:sldMk cId="648500076" sldId="291"/>
            <ac:picMk id="4" creationId="{756CBA0D-C487-150A-6F6E-AA239FAC6CD9}"/>
          </ac:picMkLst>
        </pc:picChg>
      </pc:sldChg>
      <pc:sldChg chg="modSp del mod">
        <pc:chgData name="Inyoung OH" userId="dd04d54c897460e9" providerId="LiveId" clId="{5CD25753-A126-4772-89A0-37C453BD2BFB}" dt="2026-09-03T06:19:07.228" v="9363" actId="2696"/>
        <pc:sldMkLst>
          <pc:docMk/>
          <pc:sldMk cId="1621109409" sldId="291"/>
        </pc:sldMkLst>
      </pc:sldChg>
      <pc:sldChg chg="add del">
        <pc:chgData name="Inyoung OH" userId="dd04d54c897460e9" providerId="LiveId" clId="{5CD25753-A126-4772-89A0-37C453BD2BFB}" dt="2026-09-04T06:41:00.162" v="9585"/>
        <pc:sldMkLst>
          <pc:docMk/>
          <pc:sldMk cId="3353099292" sldId="292"/>
        </pc:sldMkLst>
      </pc:sldChg>
      <pc:sldChg chg="addSp delSp modSp add del mod">
        <pc:chgData name="Inyoung OH" userId="dd04d54c897460e9" providerId="LiveId" clId="{5CD25753-A126-4772-89A0-37C453BD2BFB}" dt="2026-09-04T07:54:05.654" v="10461" actId="2696"/>
        <pc:sldMkLst>
          <pc:docMk/>
          <pc:sldMk cId="3547425038" sldId="292"/>
        </pc:sldMkLst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2" creationId="{81E4BA90-544A-21D0-4E51-AA3620A49741}"/>
          </ac:spMkLst>
        </pc:spChg>
        <pc:spChg chg="mod">
          <ac:chgData name="Inyoung OH" userId="dd04d54c897460e9" providerId="LiveId" clId="{5CD25753-A126-4772-89A0-37C453BD2BFB}" dt="2026-09-04T06:41:08.198" v="9587" actId="20577"/>
          <ac:spMkLst>
            <pc:docMk/>
            <pc:sldMk cId="3547425038" sldId="292"/>
            <ac:spMk id="5" creationId="{F6A0747C-F67B-30A6-75CC-53DD8D2279D6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6" creationId="{D119D11E-0AF2-1BD7-2CE3-49372C2F4526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7" creationId="{F337969E-E4C4-63FF-5DDC-8A4CBEEE9CA0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8" creationId="{F611E09B-371F-B57D-767A-158C9AAC015A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9" creationId="{1B7BA339-B527-6736-A429-17216B061070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10" creationId="{2E6B32B4-8266-5F1C-B09E-36AF9ADD8749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13" creationId="{04F17E5E-9EF0-F77C-F2A0-7D20C9677AB3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16" creationId="{4AE591D9-4ED6-85E4-188D-101C082A59B0}"/>
          </ac:spMkLst>
        </pc:spChg>
        <pc:spChg chg="add del mod">
          <ac:chgData name="Inyoung OH" userId="dd04d54c897460e9" providerId="LiveId" clId="{5CD25753-A126-4772-89A0-37C453BD2BFB}" dt="2026-09-04T06:41:40.783" v="9590" actId="478"/>
          <ac:spMkLst>
            <pc:docMk/>
            <pc:sldMk cId="3547425038" sldId="292"/>
            <ac:spMk id="21" creationId="{91F985CF-B26C-B4A1-F5B7-0CB3EE150F03}"/>
          </ac:spMkLst>
        </pc:spChg>
        <pc:spChg chg="mod">
          <ac:chgData name="Inyoung OH" userId="dd04d54c897460e9" providerId="LiveId" clId="{5CD25753-A126-4772-89A0-37C453BD2BFB}" dt="2026-09-04T06:41:45.503" v="9591" actId="1076"/>
          <ac:spMkLst>
            <pc:docMk/>
            <pc:sldMk cId="3547425038" sldId="292"/>
            <ac:spMk id="46" creationId="{6ABC8340-6B5D-17F8-674B-9C67B8CC7C01}"/>
          </ac:spMkLst>
        </pc:spChg>
        <pc:spChg chg="mod">
          <ac:chgData name="Inyoung OH" userId="dd04d54c897460e9" providerId="LiveId" clId="{5CD25753-A126-4772-89A0-37C453BD2BFB}" dt="2026-09-04T06:41:45.503" v="9591" actId="1076"/>
          <ac:spMkLst>
            <pc:docMk/>
            <pc:sldMk cId="3547425038" sldId="292"/>
            <ac:spMk id="47" creationId="{A4C54051-62AA-3B47-BF2E-FFAE17D6FB28}"/>
          </ac:spMkLst>
        </pc:spChg>
        <pc:spChg chg="mod">
          <ac:chgData name="Inyoung OH" userId="dd04d54c897460e9" providerId="LiveId" clId="{5CD25753-A126-4772-89A0-37C453BD2BFB}" dt="2026-09-04T07:00:27.671" v="9866" actId="1037"/>
          <ac:spMkLst>
            <pc:docMk/>
            <pc:sldMk cId="3547425038" sldId="292"/>
            <ac:spMk id="48" creationId="{A93FE5CA-60D1-EBA4-D12D-718C0E7A5F45}"/>
          </ac:spMkLst>
        </pc:spChg>
        <pc:spChg chg="mod">
          <ac:chgData name="Inyoung OH" userId="dd04d54c897460e9" providerId="LiveId" clId="{5CD25753-A126-4772-89A0-37C453BD2BFB}" dt="2026-09-04T06:41:45.503" v="9591" actId="1076"/>
          <ac:spMkLst>
            <pc:docMk/>
            <pc:sldMk cId="3547425038" sldId="292"/>
            <ac:spMk id="49" creationId="{089288ED-991A-0571-5931-967FAB2132E9}"/>
          </ac:spMkLst>
        </pc:spChg>
        <pc:spChg chg="mod">
          <ac:chgData name="Inyoung OH" userId="dd04d54c897460e9" providerId="LiveId" clId="{5CD25753-A126-4772-89A0-37C453BD2BFB}" dt="2026-09-04T06:41:45.503" v="9591" actId="1076"/>
          <ac:spMkLst>
            <pc:docMk/>
            <pc:sldMk cId="3547425038" sldId="292"/>
            <ac:spMk id="50" creationId="{522D00BC-AE8F-F1DE-DD0A-8663EE31A7D0}"/>
          </ac:spMkLst>
        </pc:spChg>
        <pc:spChg chg="mod">
          <ac:chgData name="Inyoung OH" userId="dd04d54c897460e9" providerId="LiveId" clId="{5CD25753-A126-4772-89A0-37C453BD2BFB}" dt="2026-09-04T06:41:45.503" v="9591" actId="1076"/>
          <ac:spMkLst>
            <pc:docMk/>
            <pc:sldMk cId="3547425038" sldId="292"/>
            <ac:spMk id="56" creationId="{3D9B3854-3C28-0B0F-83AF-3C488B43A198}"/>
          </ac:spMkLst>
        </pc:spChg>
        <pc:spChg chg="del mod">
          <ac:chgData name="Inyoung OH" userId="dd04d54c897460e9" providerId="LiveId" clId="{5CD25753-A126-4772-89A0-37C453BD2BFB}" dt="2026-09-04T07:00:11.914" v="9792" actId="478"/>
          <ac:spMkLst>
            <pc:docMk/>
            <pc:sldMk cId="3547425038" sldId="292"/>
            <ac:spMk id="57" creationId="{C6060431-9FD4-594D-EAB0-F01CAD6277BD}"/>
          </ac:spMkLst>
        </pc:spChg>
        <pc:spChg chg="mod">
          <ac:chgData name="Inyoung OH" userId="dd04d54c897460e9" providerId="LiveId" clId="{5CD25753-A126-4772-89A0-37C453BD2BFB}" dt="2026-09-04T07:00:27.671" v="9866" actId="1037"/>
          <ac:spMkLst>
            <pc:docMk/>
            <pc:sldMk cId="3547425038" sldId="292"/>
            <ac:spMk id="59" creationId="{70D8181D-9374-A503-D831-C0A7ECFA506A}"/>
          </ac:spMkLst>
        </pc:spChg>
        <pc:spChg chg="mod">
          <ac:chgData name="Inyoung OH" userId="dd04d54c897460e9" providerId="LiveId" clId="{5CD25753-A126-4772-89A0-37C453BD2BFB}" dt="2026-09-04T07:00:27.671" v="9866" actId="1037"/>
          <ac:spMkLst>
            <pc:docMk/>
            <pc:sldMk cId="3547425038" sldId="292"/>
            <ac:spMk id="62" creationId="{364878E4-C3EF-A473-0A31-764A2F575468}"/>
          </ac:spMkLst>
        </pc:spChg>
        <pc:spChg chg="mod">
          <ac:chgData name="Inyoung OH" userId="dd04d54c897460e9" providerId="LiveId" clId="{5CD25753-A126-4772-89A0-37C453BD2BFB}" dt="2026-09-04T07:00:34.150" v="9867" actId="14100"/>
          <ac:spMkLst>
            <pc:docMk/>
            <pc:sldMk cId="3547425038" sldId="292"/>
            <ac:spMk id="66" creationId="{59E8A2E6-F811-966A-ABDA-2E8836948186}"/>
          </ac:spMkLst>
        </pc:spChg>
        <pc:picChg chg="del">
          <ac:chgData name="Inyoung OH" userId="dd04d54c897460e9" providerId="LiveId" clId="{5CD25753-A126-4772-89A0-37C453BD2BFB}" dt="2026-09-04T06:41:37.334" v="9589" actId="478"/>
          <ac:picMkLst>
            <pc:docMk/>
            <pc:sldMk cId="3547425038" sldId="292"/>
            <ac:picMk id="15" creationId="{D9871CDA-E0F1-4670-C823-B45A13D3BC91}"/>
          </ac:picMkLst>
        </pc:picChg>
        <pc:picChg chg="mod">
          <ac:chgData name="Inyoung OH" userId="dd04d54c897460e9" providerId="LiveId" clId="{5CD25753-A126-4772-89A0-37C453BD2BFB}" dt="2026-09-04T07:00:27.671" v="9866" actId="1037"/>
          <ac:picMkLst>
            <pc:docMk/>
            <pc:sldMk cId="3547425038" sldId="292"/>
            <ac:picMk id="44" creationId="{1E6D4C73-C3F4-C8DE-D7D6-F75D7AE41157}"/>
          </ac:picMkLst>
        </pc:picChg>
        <pc:picChg chg="del">
          <ac:chgData name="Inyoung OH" userId="dd04d54c897460e9" providerId="LiveId" clId="{5CD25753-A126-4772-89A0-37C453BD2BFB}" dt="2026-09-04T07:00:11.914" v="9792" actId="478"/>
          <ac:picMkLst>
            <pc:docMk/>
            <pc:sldMk cId="3547425038" sldId="292"/>
            <ac:picMk id="52" creationId="{64ED3F59-5ABA-AAE6-6E7F-A39C669EA8F8}"/>
          </ac:picMkLst>
        </pc:picChg>
        <pc:picChg chg="del">
          <ac:chgData name="Inyoung OH" userId="dd04d54c897460e9" providerId="LiveId" clId="{5CD25753-A126-4772-89A0-37C453BD2BFB}" dt="2026-09-04T07:00:11.914" v="9792" actId="478"/>
          <ac:picMkLst>
            <pc:docMk/>
            <pc:sldMk cId="3547425038" sldId="292"/>
            <ac:picMk id="54" creationId="{757CBE41-F236-44B6-10CA-984C2644DCE0}"/>
          </ac:picMkLst>
        </pc:picChg>
        <pc:picChg chg="del">
          <ac:chgData name="Inyoung OH" userId="dd04d54c897460e9" providerId="LiveId" clId="{5CD25753-A126-4772-89A0-37C453BD2BFB}" dt="2026-09-04T07:00:11.914" v="9792" actId="478"/>
          <ac:picMkLst>
            <pc:docMk/>
            <pc:sldMk cId="3547425038" sldId="292"/>
            <ac:picMk id="55" creationId="{FC6C5F42-E3EF-6045-55A0-53DE3FCDB668}"/>
          </ac:picMkLst>
        </pc:picChg>
        <pc:picChg chg="mod">
          <ac:chgData name="Inyoung OH" userId="dd04d54c897460e9" providerId="LiveId" clId="{5CD25753-A126-4772-89A0-37C453BD2BFB}" dt="2026-09-04T07:00:27.671" v="9866" actId="1037"/>
          <ac:picMkLst>
            <pc:docMk/>
            <pc:sldMk cId="3547425038" sldId="292"/>
            <ac:picMk id="58" creationId="{72A58A99-990F-E3B2-46C0-37321B2A9F36}"/>
          </ac:picMkLst>
        </pc:picChg>
        <pc:picChg chg="mod">
          <ac:chgData name="Inyoung OH" userId="dd04d54c897460e9" providerId="LiveId" clId="{5CD25753-A126-4772-89A0-37C453BD2BFB}" dt="2026-09-04T07:00:27.671" v="9866" actId="1037"/>
          <ac:picMkLst>
            <pc:docMk/>
            <pc:sldMk cId="3547425038" sldId="292"/>
            <ac:picMk id="60" creationId="{E80F76C3-D9E1-B40B-66A2-E31F01F41790}"/>
          </ac:picMkLst>
        </pc:picChg>
        <pc:picChg chg="mod">
          <ac:chgData name="Inyoung OH" userId="dd04d54c897460e9" providerId="LiveId" clId="{5CD25753-A126-4772-89A0-37C453BD2BFB}" dt="2026-09-04T07:00:27.671" v="9866" actId="1037"/>
          <ac:picMkLst>
            <pc:docMk/>
            <pc:sldMk cId="3547425038" sldId="292"/>
            <ac:picMk id="61" creationId="{9FEFF824-01AA-361C-29CE-4F0C9DFFDA1D}"/>
          </ac:picMkLst>
        </pc:picChg>
        <pc:picChg chg="mod">
          <ac:chgData name="Inyoung OH" userId="dd04d54c897460e9" providerId="LiveId" clId="{5CD25753-A126-4772-89A0-37C453BD2BFB}" dt="2026-09-04T07:00:27.671" v="9866" actId="1037"/>
          <ac:picMkLst>
            <pc:docMk/>
            <pc:sldMk cId="3547425038" sldId="292"/>
            <ac:picMk id="63" creationId="{3E4EDD7C-0C55-267B-039C-8EE92FBE3ACD}"/>
          </ac:picMkLst>
        </pc:picChg>
        <pc:picChg chg="mod">
          <ac:chgData name="Inyoung OH" userId="dd04d54c897460e9" providerId="LiveId" clId="{5CD25753-A126-4772-89A0-37C453BD2BFB}" dt="2026-09-04T07:00:27.671" v="9866" actId="1037"/>
          <ac:picMkLst>
            <pc:docMk/>
            <pc:sldMk cId="3547425038" sldId="292"/>
            <ac:picMk id="64" creationId="{9D40BD5B-9046-094A-A8C7-05824B893B53}"/>
          </ac:picMkLst>
        </pc:picChg>
      </pc:sldChg>
      <pc:sldChg chg="addSp delSp modSp add mod">
        <pc:chgData name="Inyoung OH" userId="dd04d54c897460e9" providerId="LiveId" clId="{5CD25753-A126-4772-89A0-37C453BD2BFB}" dt="2026-09-04T08:03:27.439" v="10488" actId="1076"/>
        <pc:sldMkLst>
          <pc:docMk/>
          <pc:sldMk cId="1188005349" sldId="293"/>
        </pc:sldMkLst>
        <pc:spChg chg="add">
          <ac:chgData name="Inyoung OH" userId="dd04d54c897460e9" providerId="LiveId" clId="{5CD25753-A126-4772-89A0-37C453BD2BFB}" dt="2026-09-04T06:45:39.952" v="9739" actId="22"/>
          <ac:spMkLst>
            <pc:docMk/>
            <pc:sldMk cId="1188005349" sldId="293"/>
            <ac:spMk id="3" creationId="{6D64439F-6630-27F1-C1E2-F964C4C625C6}"/>
          </ac:spMkLst>
        </pc:spChg>
        <pc:spChg chg="del">
          <ac:chgData name="Inyoung OH" userId="dd04d54c897460e9" providerId="LiveId" clId="{5CD25753-A126-4772-89A0-37C453BD2BFB}" dt="2026-09-04T06:45:38.577" v="9738" actId="478"/>
          <ac:spMkLst>
            <pc:docMk/>
            <pc:sldMk cId="1188005349" sldId="293"/>
            <ac:spMk id="5" creationId="{15671D85-4A64-738D-7A8C-334C61DAA4BB}"/>
          </ac:spMkLst>
        </pc:spChg>
        <pc:spChg chg="mod">
          <ac:chgData name="Inyoung OH" userId="dd04d54c897460e9" providerId="LiveId" clId="{5CD25753-A126-4772-89A0-37C453BD2BFB}" dt="2026-09-04T06:42:17.366" v="9600" actId="20577"/>
          <ac:spMkLst>
            <pc:docMk/>
            <pc:sldMk cId="1188005349" sldId="293"/>
            <ac:spMk id="7" creationId="{6BD526E7-50F4-CA87-AA57-C1447B3BBFD1}"/>
          </ac:spMkLst>
        </pc:spChg>
        <pc:picChg chg="add mod">
          <ac:chgData name="Inyoung OH" userId="dd04d54c897460e9" providerId="LiveId" clId="{5CD25753-A126-4772-89A0-37C453BD2BFB}" dt="2026-09-04T08:03:27.439" v="10488" actId="1076"/>
          <ac:picMkLst>
            <pc:docMk/>
            <pc:sldMk cId="1188005349" sldId="293"/>
            <ac:picMk id="4" creationId="{3BB01F69-9269-892A-E7E0-D495AD56E2E3}"/>
          </ac:picMkLst>
        </pc:picChg>
      </pc:sldChg>
      <pc:sldChg chg="add del">
        <pc:chgData name="Inyoung OH" userId="dd04d54c897460e9" providerId="LiveId" clId="{5CD25753-A126-4772-89A0-37C453BD2BFB}" dt="2026-09-04T06:41:00.162" v="9585"/>
        <pc:sldMkLst>
          <pc:docMk/>
          <pc:sldMk cId="3762499602" sldId="293"/>
        </pc:sldMkLst>
      </pc:sldChg>
      <pc:sldChg chg="addSp delSp modSp add mod">
        <pc:chgData name="Inyoung OH" userId="dd04d54c897460e9" providerId="LiveId" clId="{5CD25753-A126-4772-89A0-37C453BD2BFB}" dt="2026-09-04T08:03:47.050" v="10493" actId="1076"/>
        <pc:sldMkLst>
          <pc:docMk/>
          <pc:sldMk cId="904885465" sldId="294"/>
        </pc:sldMkLst>
        <pc:spChg chg="add">
          <ac:chgData name="Inyoung OH" userId="dd04d54c897460e9" providerId="LiveId" clId="{5CD25753-A126-4772-89A0-37C453BD2BFB}" dt="2026-09-04T06:42:29.851" v="9602" actId="22"/>
          <ac:spMkLst>
            <pc:docMk/>
            <pc:sldMk cId="904885465" sldId="294"/>
            <ac:spMk id="4" creationId="{4C53BB14-5D6A-03BC-D12A-1DE9F05B418B}"/>
          </ac:spMkLst>
        </pc:spChg>
        <pc:spChg chg="del">
          <ac:chgData name="Inyoung OH" userId="dd04d54c897460e9" providerId="LiveId" clId="{5CD25753-A126-4772-89A0-37C453BD2BFB}" dt="2026-09-04T06:45:42.060" v="9740" actId="478"/>
          <ac:spMkLst>
            <pc:docMk/>
            <pc:sldMk cId="904885465" sldId="294"/>
            <ac:spMk id="5" creationId="{CF6199D2-BF69-DCD3-ADA5-FC3CE876292F}"/>
          </ac:spMkLst>
        </pc:spChg>
        <pc:spChg chg="del">
          <ac:chgData name="Inyoung OH" userId="dd04d54c897460e9" providerId="LiveId" clId="{5CD25753-A126-4772-89A0-37C453BD2BFB}" dt="2026-09-04T06:42:29.551" v="9601" actId="478"/>
          <ac:spMkLst>
            <pc:docMk/>
            <pc:sldMk cId="904885465" sldId="294"/>
            <ac:spMk id="7" creationId="{3B133223-76AA-66B2-6CE8-5F409E7E8723}"/>
          </ac:spMkLst>
        </pc:spChg>
        <pc:spChg chg="add">
          <ac:chgData name="Inyoung OH" userId="dd04d54c897460e9" providerId="LiveId" clId="{5CD25753-A126-4772-89A0-37C453BD2BFB}" dt="2026-09-04T06:45:43.488" v="9741" actId="22"/>
          <ac:spMkLst>
            <pc:docMk/>
            <pc:sldMk cId="904885465" sldId="294"/>
            <ac:spMk id="8" creationId="{54D73379-21A6-2A3D-4665-70A0C2DEE275}"/>
          </ac:spMkLst>
        </pc:spChg>
        <pc:picChg chg="add mod modCrop">
          <ac:chgData name="Inyoung OH" userId="dd04d54c897460e9" providerId="LiveId" clId="{5CD25753-A126-4772-89A0-37C453BD2BFB}" dt="2026-09-04T08:03:47.050" v="10493" actId="1076"/>
          <ac:picMkLst>
            <pc:docMk/>
            <pc:sldMk cId="904885465" sldId="294"/>
            <ac:picMk id="5" creationId="{4A467227-F641-2AE5-7D50-40078DB8B771}"/>
          </ac:picMkLst>
        </pc:picChg>
      </pc:sldChg>
      <pc:sldChg chg="add del">
        <pc:chgData name="Inyoung OH" userId="dd04d54c897460e9" providerId="LiveId" clId="{5CD25753-A126-4772-89A0-37C453BD2BFB}" dt="2026-09-04T06:41:00.162" v="9585"/>
        <pc:sldMkLst>
          <pc:docMk/>
          <pc:sldMk cId="911567707" sldId="294"/>
        </pc:sldMkLst>
      </pc:sldChg>
      <pc:sldChg chg="addSp delSp modSp add mod">
        <pc:chgData name="Inyoung OH" userId="dd04d54c897460e9" providerId="LiveId" clId="{5CD25753-A126-4772-89A0-37C453BD2BFB}" dt="2026-09-04T08:04:18.234" v="10508" actId="1038"/>
        <pc:sldMkLst>
          <pc:docMk/>
          <pc:sldMk cId="1916877055" sldId="295"/>
        </pc:sldMkLst>
        <pc:spChg chg="add">
          <ac:chgData name="Inyoung OH" userId="dd04d54c897460e9" providerId="LiveId" clId="{5CD25753-A126-4772-89A0-37C453BD2BFB}" dt="2026-09-04T06:42:34.526" v="9604" actId="22"/>
          <ac:spMkLst>
            <pc:docMk/>
            <pc:sldMk cId="1916877055" sldId="295"/>
            <ac:spMk id="3" creationId="{9C650E31-189F-F65D-0BB3-D9387A41457D}"/>
          </ac:spMkLst>
        </pc:spChg>
        <pc:spChg chg="add">
          <ac:chgData name="Inyoung OH" userId="dd04d54c897460e9" providerId="LiveId" clId="{5CD25753-A126-4772-89A0-37C453BD2BFB}" dt="2026-09-04T06:45:47.664" v="9743" actId="22"/>
          <ac:spMkLst>
            <pc:docMk/>
            <pc:sldMk cId="1916877055" sldId="295"/>
            <ac:spMk id="6" creationId="{30BDE02C-0FD9-CE30-2B6F-3E8D68E0547B}"/>
          </ac:spMkLst>
        </pc:spChg>
        <pc:spChg chg="del">
          <ac:chgData name="Inyoung OH" userId="dd04d54c897460e9" providerId="LiveId" clId="{5CD25753-A126-4772-89A0-37C453BD2BFB}" dt="2026-09-04T06:42:34.187" v="9603" actId="478"/>
          <ac:spMkLst>
            <pc:docMk/>
            <pc:sldMk cId="1916877055" sldId="295"/>
            <ac:spMk id="7" creationId="{B67B2C60-2824-D8D1-DC27-4B3F231F62E3}"/>
          </ac:spMkLst>
        </pc:spChg>
        <pc:spChg chg="del">
          <ac:chgData name="Inyoung OH" userId="dd04d54c897460e9" providerId="LiveId" clId="{5CD25753-A126-4772-89A0-37C453BD2BFB}" dt="2026-09-04T06:45:45.535" v="9742" actId="478"/>
          <ac:spMkLst>
            <pc:docMk/>
            <pc:sldMk cId="1916877055" sldId="295"/>
            <ac:spMk id="9" creationId="{1827204F-4D5A-1C0A-584E-72262CE404E7}"/>
          </ac:spMkLst>
        </pc:spChg>
        <pc:picChg chg="add mod modCrop">
          <ac:chgData name="Inyoung OH" userId="dd04d54c897460e9" providerId="LiveId" clId="{5CD25753-A126-4772-89A0-37C453BD2BFB}" dt="2026-09-04T08:04:18.234" v="10508" actId="1038"/>
          <ac:picMkLst>
            <pc:docMk/>
            <pc:sldMk cId="1916877055" sldId="295"/>
            <ac:picMk id="4" creationId="{FF5A250D-2003-2C01-6E77-23FD476A9F0D}"/>
          </ac:picMkLst>
        </pc:picChg>
      </pc:sldChg>
      <pc:sldChg chg="add del">
        <pc:chgData name="Inyoung OH" userId="dd04d54c897460e9" providerId="LiveId" clId="{5CD25753-A126-4772-89A0-37C453BD2BFB}" dt="2026-09-04T06:41:00.162" v="9585"/>
        <pc:sldMkLst>
          <pc:docMk/>
          <pc:sldMk cId="4138418038" sldId="295"/>
        </pc:sldMkLst>
      </pc:sldChg>
      <pc:sldChg chg="addSp delSp modSp add mod">
        <pc:chgData name="Inyoung OH" userId="dd04d54c897460e9" providerId="LiveId" clId="{5CD25753-A126-4772-89A0-37C453BD2BFB}" dt="2026-09-04T08:05:52.115" v="10518" actId="1076"/>
        <pc:sldMkLst>
          <pc:docMk/>
          <pc:sldMk cId="2319445364" sldId="296"/>
        </pc:sldMkLst>
        <pc:spChg chg="add">
          <ac:chgData name="Inyoung OH" userId="dd04d54c897460e9" providerId="LiveId" clId="{5CD25753-A126-4772-89A0-37C453BD2BFB}" dt="2026-09-04T06:45:51.212" v="9745" actId="22"/>
          <ac:spMkLst>
            <pc:docMk/>
            <pc:sldMk cId="2319445364" sldId="296"/>
            <ac:spMk id="3" creationId="{E3B2D9DB-A659-0779-4D0B-695974B7E6B6}"/>
          </ac:spMkLst>
        </pc:spChg>
        <pc:spChg chg="del">
          <ac:chgData name="Inyoung OH" userId="dd04d54c897460e9" providerId="LiveId" clId="{5CD25753-A126-4772-89A0-37C453BD2BFB}" dt="2026-09-04T06:45:49.906" v="9744" actId="478"/>
          <ac:spMkLst>
            <pc:docMk/>
            <pc:sldMk cId="2319445364" sldId="296"/>
            <ac:spMk id="5" creationId="{EE5BFC6E-40E9-A78C-03B9-77851ACDE5D8}"/>
          </ac:spMkLst>
        </pc:spChg>
        <pc:spChg chg="mod">
          <ac:chgData name="Inyoung OH" userId="dd04d54c897460e9" providerId="LiveId" clId="{5CD25753-A126-4772-89A0-37C453BD2BFB}" dt="2026-09-04T08:05:52.115" v="10518" actId="1076"/>
          <ac:spMkLst>
            <pc:docMk/>
            <pc:sldMk cId="2319445364" sldId="296"/>
            <ac:spMk id="7" creationId="{A04E69CF-FA7B-6A6B-A0C0-1B48A8B8F04E}"/>
          </ac:spMkLst>
        </pc:spChg>
        <pc:picChg chg="add mod modCrop">
          <ac:chgData name="Inyoung OH" userId="dd04d54c897460e9" providerId="LiveId" clId="{5CD25753-A126-4772-89A0-37C453BD2BFB}" dt="2026-09-04T08:05:44.710" v="10517" actId="1076"/>
          <ac:picMkLst>
            <pc:docMk/>
            <pc:sldMk cId="2319445364" sldId="296"/>
            <ac:picMk id="4" creationId="{1CA3C2EE-693D-BE4E-6B01-4E43A75A3A39}"/>
          </ac:picMkLst>
        </pc:picChg>
      </pc:sldChg>
      <pc:sldChg chg="addSp delSp modSp add mod">
        <pc:chgData name="Inyoung OH" userId="dd04d54c897460e9" providerId="LiveId" clId="{5CD25753-A126-4772-89A0-37C453BD2BFB}" dt="2026-09-04T08:06:08.406" v="10563" actId="1038"/>
        <pc:sldMkLst>
          <pc:docMk/>
          <pc:sldMk cId="23789417" sldId="297"/>
        </pc:sldMkLst>
        <pc:spChg chg="mod">
          <ac:chgData name="Inyoung OH" userId="dd04d54c897460e9" providerId="LiveId" clId="{5CD25753-A126-4772-89A0-37C453BD2BFB}" dt="2026-09-04T08:06:08.406" v="10563" actId="1038"/>
          <ac:spMkLst>
            <pc:docMk/>
            <pc:sldMk cId="23789417" sldId="297"/>
            <ac:spMk id="4" creationId="{B74C83AD-C827-B5D0-9FA6-EF4118D9049C}"/>
          </ac:spMkLst>
        </pc:spChg>
        <pc:spChg chg="del">
          <ac:chgData name="Inyoung OH" userId="dd04d54c897460e9" providerId="LiveId" clId="{5CD25753-A126-4772-89A0-37C453BD2BFB}" dt="2026-09-04T06:45:53.196" v="9746" actId="478"/>
          <ac:spMkLst>
            <pc:docMk/>
            <pc:sldMk cId="23789417" sldId="297"/>
            <ac:spMk id="5" creationId="{7F39EE4A-00AC-177A-DCED-29423F668245}"/>
          </ac:spMkLst>
        </pc:spChg>
        <pc:spChg chg="add">
          <ac:chgData name="Inyoung OH" userId="dd04d54c897460e9" providerId="LiveId" clId="{5CD25753-A126-4772-89A0-37C453BD2BFB}" dt="2026-09-04T06:45:54.655" v="9747" actId="22"/>
          <ac:spMkLst>
            <pc:docMk/>
            <pc:sldMk cId="23789417" sldId="297"/>
            <ac:spMk id="6" creationId="{4399CFEB-2760-06DB-CCAE-2356BE2CBBA2}"/>
          </ac:spMkLst>
        </pc:spChg>
        <pc:picChg chg="add mod">
          <ac:chgData name="Inyoung OH" userId="dd04d54c897460e9" providerId="LiveId" clId="{5CD25753-A126-4772-89A0-37C453BD2BFB}" dt="2026-09-04T08:06:02.809" v="10521" actId="1076"/>
          <ac:picMkLst>
            <pc:docMk/>
            <pc:sldMk cId="23789417" sldId="297"/>
            <ac:picMk id="5" creationId="{F2D30836-73FA-317A-EA73-25937AC36873}"/>
          </ac:picMkLst>
        </pc:picChg>
      </pc:sldChg>
      <pc:sldChg chg="addSp delSp modSp add mod">
        <pc:chgData name="Inyoung OH" userId="dd04d54c897460e9" providerId="LiveId" clId="{5CD25753-A126-4772-89A0-37C453BD2BFB}" dt="2026-09-04T08:06:31.734" v="10623" actId="1038"/>
        <pc:sldMkLst>
          <pc:docMk/>
          <pc:sldMk cId="3916090127" sldId="298"/>
        </pc:sldMkLst>
        <pc:spChg chg="mod">
          <ac:chgData name="Inyoung OH" userId="dd04d54c897460e9" providerId="LiveId" clId="{5CD25753-A126-4772-89A0-37C453BD2BFB}" dt="2026-09-04T08:06:26.323" v="10594" actId="1037"/>
          <ac:spMkLst>
            <pc:docMk/>
            <pc:sldMk cId="3916090127" sldId="298"/>
            <ac:spMk id="3" creationId="{1C55ADC7-00D2-1270-8553-8E2007C693A6}"/>
          </ac:spMkLst>
        </pc:spChg>
        <pc:spChg chg="add">
          <ac:chgData name="Inyoung OH" userId="dd04d54c897460e9" providerId="LiveId" clId="{5CD25753-A126-4772-89A0-37C453BD2BFB}" dt="2026-09-04T06:45:58.486" v="9749" actId="22"/>
          <ac:spMkLst>
            <pc:docMk/>
            <pc:sldMk cId="3916090127" sldId="298"/>
            <ac:spMk id="4" creationId="{C8E51E61-C809-1572-C1E6-15E260027EF9}"/>
          </ac:spMkLst>
        </pc:spChg>
        <pc:spChg chg="mod">
          <ac:chgData name="Inyoung OH" userId="dd04d54c897460e9" providerId="LiveId" clId="{5CD25753-A126-4772-89A0-37C453BD2BFB}" dt="2026-09-04T08:06:31.734" v="10623" actId="1038"/>
          <ac:spMkLst>
            <pc:docMk/>
            <pc:sldMk cId="3916090127" sldId="298"/>
            <ac:spMk id="5" creationId="{74C7D0B3-A672-34B7-D478-C8FC959F611C}"/>
          </ac:spMkLst>
        </pc:spChg>
        <pc:spChg chg="del">
          <ac:chgData name="Inyoung OH" userId="dd04d54c897460e9" providerId="LiveId" clId="{5CD25753-A126-4772-89A0-37C453BD2BFB}" dt="2026-09-04T06:45:57.169" v="9748" actId="478"/>
          <ac:spMkLst>
            <pc:docMk/>
            <pc:sldMk cId="3916090127" sldId="298"/>
            <ac:spMk id="9" creationId="{5AC88161-01A2-AEAF-2531-96C206F19418}"/>
          </ac:spMkLst>
        </pc:spChg>
        <pc:picChg chg="add mod">
          <ac:chgData name="Inyoung OH" userId="dd04d54c897460e9" providerId="LiveId" clId="{5CD25753-A126-4772-89A0-37C453BD2BFB}" dt="2026-09-04T08:06:21.600" v="10567" actId="1076"/>
          <ac:picMkLst>
            <pc:docMk/>
            <pc:sldMk cId="3916090127" sldId="298"/>
            <ac:picMk id="6" creationId="{CA0E5F82-4247-DDF1-7309-E5E2660A7F15}"/>
          </ac:picMkLst>
        </pc:picChg>
      </pc:sldChg>
      <pc:sldChg chg="addSp delSp add del mod">
        <pc:chgData name="Inyoung OH" userId="dd04d54c897460e9" providerId="LiveId" clId="{5CD25753-A126-4772-89A0-37C453BD2BFB}" dt="2026-09-04T07:54:05.654" v="10461" actId="2696"/>
        <pc:sldMkLst>
          <pc:docMk/>
          <pc:sldMk cId="711479360" sldId="299"/>
        </pc:sldMkLst>
        <pc:spChg chg="add">
          <ac:chgData name="Inyoung OH" userId="dd04d54c897460e9" providerId="LiveId" clId="{5CD25753-A126-4772-89A0-37C453BD2BFB}" dt="2026-09-04T06:46:05.851" v="9751" actId="22"/>
          <ac:spMkLst>
            <pc:docMk/>
            <pc:sldMk cId="711479360" sldId="299"/>
            <ac:spMk id="3" creationId="{BD80B9A4-DB0F-B26D-41A9-A0619A333800}"/>
          </ac:spMkLst>
        </pc:spChg>
        <pc:spChg chg="del">
          <ac:chgData name="Inyoung OH" userId="dd04d54c897460e9" providerId="LiveId" clId="{5CD25753-A126-4772-89A0-37C453BD2BFB}" dt="2026-09-04T06:46:04.594" v="9750" actId="478"/>
          <ac:spMkLst>
            <pc:docMk/>
            <pc:sldMk cId="711479360" sldId="299"/>
            <ac:spMk id="5" creationId="{B3888845-91FF-78A7-DC17-F946F65B7B5A}"/>
          </ac:spMkLst>
        </pc:spChg>
        <pc:picChg chg="add">
          <ac:chgData name="Inyoung OH" userId="dd04d54c897460e9" providerId="LiveId" clId="{5CD25753-A126-4772-89A0-37C453BD2BFB}" dt="2026-09-04T07:01:00.240" v="9871" actId="22"/>
          <ac:picMkLst>
            <pc:docMk/>
            <pc:sldMk cId="711479360" sldId="299"/>
            <ac:picMk id="4" creationId="{FEB6CA2B-CEBA-B554-A9E6-0F18EA48B9AC}"/>
          </ac:picMkLst>
        </pc:picChg>
      </pc:sldChg>
      <pc:sldChg chg="addSp delSp modSp add del mod">
        <pc:chgData name="Inyoung OH" userId="dd04d54c897460e9" providerId="LiveId" clId="{5CD25753-A126-4772-89A0-37C453BD2BFB}" dt="2026-09-04T07:00:41.391" v="9868" actId="2696"/>
        <pc:sldMkLst>
          <pc:docMk/>
          <pc:sldMk cId="2047354814" sldId="300"/>
        </pc:sldMkLst>
        <pc:spChg chg="mod">
          <ac:chgData name="Inyoung OH" userId="dd04d54c897460e9" providerId="LiveId" clId="{5CD25753-A126-4772-89A0-37C453BD2BFB}" dt="2026-09-04T06:43:21.104" v="9622" actId="20577"/>
          <ac:spMkLst>
            <pc:docMk/>
            <pc:sldMk cId="2047354814" sldId="300"/>
            <ac:spMk id="3" creationId="{CD5B9E24-BEC8-3A03-6458-1BF5488ACCFA}"/>
          </ac:spMkLst>
        </pc:spChg>
        <pc:spChg chg="add">
          <ac:chgData name="Inyoung OH" userId="dd04d54c897460e9" providerId="LiveId" clId="{5CD25753-A126-4772-89A0-37C453BD2BFB}" dt="2026-09-04T06:46:09.980" v="9753" actId="22"/>
          <ac:spMkLst>
            <pc:docMk/>
            <pc:sldMk cId="2047354814" sldId="300"/>
            <ac:spMk id="4" creationId="{B8C174C8-B5DA-28EF-0417-A22086075E36}"/>
          </ac:spMkLst>
        </pc:spChg>
        <pc:spChg chg="del">
          <ac:chgData name="Inyoung OH" userId="dd04d54c897460e9" providerId="LiveId" clId="{5CD25753-A126-4772-89A0-37C453BD2BFB}" dt="2026-09-04T06:46:07.942" v="9752" actId="478"/>
          <ac:spMkLst>
            <pc:docMk/>
            <pc:sldMk cId="2047354814" sldId="300"/>
            <ac:spMk id="5" creationId="{49341679-3DD1-6276-E1CE-BF457D039D28}"/>
          </ac:spMkLst>
        </pc:spChg>
      </pc:sldChg>
      <pc:sldChg chg="addSp delSp modSp add del mod">
        <pc:chgData name="Inyoung OH" userId="dd04d54c897460e9" providerId="LiveId" clId="{5CD25753-A126-4772-89A0-37C453BD2BFB}" dt="2026-09-04T07:54:05.654" v="10461" actId="2696"/>
        <pc:sldMkLst>
          <pc:docMk/>
          <pc:sldMk cId="3982684721" sldId="301"/>
        </pc:sldMkLst>
        <pc:spChg chg="add">
          <ac:chgData name="Inyoung OH" userId="dd04d54c897460e9" providerId="LiveId" clId="{5CD25753-A126-4772-89A0-37C453BD2BFB}" dt="2026-09-04T06:46:13.400" v="9755" actId="22"/>
          <ac:spMkLst>
            <pc:docMk/>
            <pc:sldMk cId="3982684721" sldId="301"/>
            <ac:spMk id="3" creationId="{5AA4323A-882F-5170-2A56-C01D8CA9F53B}"/>
          </ac:spMkLst>
        </pc:spChg>
        <pc:spChg chg="mod">
          <ac:chgData name="Inyoung OH" userId="dd04d54c897460e9" providerId="LiveId" clId="{5CD25753-A126-4772-89A0-37C453BD2BFB}" dt="2026-09-04T06:43:37.300" v="9655" actId="1035"/>
          <ac:spMkLst>
            <pc:docMk/>
            <pc:sldMk cId="3982684721" sldId="301"/>
            <ac:spMk id="5" creationId="{04022CD0-9341-6885-605D-29757CC8DC00}"/>
          </ac:spMkLst>
        </pc:spChg>
        <pc:spChg chg="del">
          <ac:chgData name="Inyoung OH" userId="dd04d54c897460e9" providerId="LiveId" clId="{5CD25753-A126-4772-89A0-37C453BD2BFB}" dt="2026-09-04T06:46:12.056" v="9754" actId="478"/>
          <ac:spMkLst>
            <pc:docMk/>
            <pc:sldMk cId="3982684721" sldId="301"/>
            <ac:spMk id="9" creationId="{515EC349-0099-471B-8008-714FF1F4D315}"/>
          </ac:spMkLst>
        </pc:spChg>
        <pc:picChg chg="add">
          <ac:chgData name="Inyoung OH" userId="dd04d54c897460e9" providerId="LiveId" clId="{5CD25753-A126-4772-89A0-37C453BD2BFB}" dt="2026-09-04T07:01:04.079" v="9872" actId="22"/>
          <ac:picMkLst>
            <pc:docMk/>
            <pc:sldMk cId="3982684721" sldId="301"/>
            <ac:picMk id="4" creationId="{F464D2EC-A8A2-72A1-9C10-342DC0ED0331}"/>
          </ac:picMkLst>
        </pc:picChg>
      </pc:sldChg>
      <pc:sldChg chg="addSp delSp modSp add del mod">
        <pc:chgData name="Inyoung OH" userId="dd04d54c897460e9" providerId="LiveId" clId="{5CD25753-A126-4772-89A0-37C453BD2BFB}" dt="2026-09-04T07:54:05.654" v="10461" actId="2696"/>
        <pc:sldMkLst>
          <pc:docMk/>
          <pc:sldMk cId="2435380322" sldId="302"/>
        </pc:sldMkLst>
        <pc:spChg chg="add mod">
          <ac:chgData name="Inyoung OH" userId="dd04d54c897460e9" providerId="LiveId" clId="{5CD25753-A126-4772-89A0-37C453BD2BFB}" dt="2026-09-04T06:45:06.290" v="9731" actId="1036"/>
          <ac:spMkLst>
            <pc:docMk/>
            <pc:sldMk cId="2435380322" sldId="302"/>
            <ac:spMk id="3" creationId="{C4ECEF14-F837-E705-1A36-ACF512FF0992}"/>
          </ac:spMkLst>
        </pc:spChg>
        <pc:spChg chg="del">
          <ac:chgData name="Inyoung OH" userId="dd04d54c897460e9" providerId="LiveId" clId="{5CD25753-A126-4772-89A0-37C453BD2BFB}" dt="2026-09-04T06:44:32.803" v="9658" actId="478"/>
          <ac:spMkLst>
            <pc:docMk/>
            <pc:sldMk cId="2435380322" sldId="302"/>
            <ac:spMk id="5" creationId="{C0C19630-F591-C416-0901-32F48CD06B63}"/>
          </ac:spMkLst>
        </pc:spChg>
        <pc:spChg chg="add">
          <ac:chgData name="Inyoung OH" userId="dd04d54c897460e9" providerId="LiveId" clId="{5CD25753-A126-4772-89A0-37C453BD2BFB}" dt="2026-09-04T06:46:20.216" v="9757" actId="22"/>
          <ac:spMkLst>
            <pc:docMk/>
            <pc:sldMk cId="2435380322" sldId="302"/>
            <ac:spMk id="6" creationId="{C6D8E0C8-679C-30D6-8100-4215DF967FFA}"/>
          </ac:spMkLst>
        </pc:spChg>
        <pc:spChg chg="del">
          <ac:chgData name="Inyoung OH" userId="dd04d54c897460e9" providerId="LiveId" clId="{5CD25753-A126-4772-89A0-37C453BD2BFB}" dt="2026-09-04T06:46:18.865" v="9756" actId="478"/>
          <ac:spMkLst>
            <pc:docMk/>
            <pc:sldMk cId="2435380322" sldId="302"/>
            <ac:spMk id="9" creationId="{63B98863-1C2A-FA7F-DB11-CEE829841ADD}"/>
          </ac:spMkLst>
        </pc:spChg>
        <pc:picChg chg="add">
          <ac:chgData name="Inyoung OH" userId="dd04d54c897460e9" providerId="LiveId" clId="{5CD25753-A126-4772-89A0-37C453BD2BFB}" dt="2026-09-04T07:01:07.985" v="9873" actId="22"/>
          <ac:picMkLst>
            <pc:docMk/>
            <pc:sldMk cId="2435380322" sldId="302"/>
            <ac:picMk id="4" creationId="{E9008C55-9289-7DB3-BC01-1692A08B1136}"/>
          </ac:picMkLst>
        </pc:picChg>
      </pc:sldChg>
      <pc:sldChg chg="add del">
        <pc:chgData name="Inyoung OH" userId="dd04d54c897460e9" providerId="LiveId" clId="{5CD25753-A126-4772-89A0-37C453BD2BFB}" dt="2026-09-04T06:44:15.610" v="9656" actId="2696"/>
        <pc:sldMkLst>
          <pc:docMk/>
          <pc:sldMk cId="4056749910" sldId="302"/>
        </pc:sldMkLst>
      </pc:sldChg>
      <pc:sldChg chg="add del">
        <pc:chgData name="Inyoung OH" userId="dd04d54c897460e9" providerId="LiveId" clId="{5CD25753-A126-4772-89A0-37C453BD2BFB}" dt="2026-09-04T06:44:15.610" v="9656" actId="2696"/>
        <pc:sldMkLst>
          <pc:docMk/>
          <pc:sldMk cId="150372530" sldId="303"/>
        </pc:sldMkLst>
      </pc:sldChg>
      <pc:sldChg chg="addSp modSp add del mod">
        <pc:chgData name="Inyoung OH" userId="dd04d54c897460e9" providerId="LiveId" clId="{5CD25753-A126-4772-89A0-37C453BD2BFB}" dt="2026-09-04T07:54:05.654" v="10461" actId="2696"/>
        <pc:sldMkLst>
          <pc:docMk/>
          <pc:sldMk cId="1323106635" sldId="303"/>
        </pc:sldMkLst>
        <pc:spChg chg="mod">
          <ac:chgData name="Inyoung OH" userId="dd04d54c897460e9" providerId="LiveId" clId="{5CD25753-A126-4772-89A0-37C453BD2BFB}" dt="2026-09-04T06:46:38.949" v="9765" actId="20577"/>
          <ac:spMkLst>
            <pc:docMk/>
            <pc:sldMk cId="1323106635" sldId="303"/>
            <ac:spMk id="7" creationId="{246A02E5-8A3D-BF94-BE49-75417E426F61}"/>
          </ac:spMkLst>
        </pc:spChg>
        <pc:picChg chg="add">
          <ac:chgData name="Inyoung OH" userId="dd04d54c897460e9" providerId="LiveId" clId="{5CD25753-A126-4772-89A0-37C453BD2BFB}" dt="2026-09-04T07:01:13.707" v="9874" actId="22"/>
          <ac:picMkLst>
            <pc:docMk/>
            <pc:sldMk cId="1323106635" sldId="303"/>
            <ac:picMk id="4" creationId="{4BBBE59B-1941-43BD-01E5-8018DE70DCD8}"/>
          </ac:picMkLst>
        </pc:picChg>
      </pc:sldChg>
      <pc:sldChg chg="add del">
        <pc:chgData name="Inyoung OH" userId="dd04d54c897460e9" providerId="LiveId" clId="{5CD25753-A126-4772-89A0-37C453BD2BFB}" dt="2026-09-04T06:44:15.610" v="9656" actId="2696"/>
        <pc:sldMkLst>
          <pc:docMk/>
          <pc:sldMk cId="1448721618" sldId="304"/>
        </pc:sldMkLst>
      </pc:sldChg>
      <pc:sldChg chg="addSp delSp add del mod">
        <pc:chgData name="Inyoung OH" userId="dd04d54c897460e9" providerId="LiveId" clId="{5CD25753-A126-4772-89A0-37C453BD2BFB}" dt="2026-09-04T07:00:46.191" v="9869" actId="2696"/>
        <pc:sldMkLst>
          <pc:docMk/>
          <pc:sldMk cId="2853461171" sldId="304"/>
        </pc:sldMkLst>
        <pc:spChg chg="add">
          <ac:chgData name="Inyoung OH" userId="dd04d54c897460e9" providerId="LiveId" clId="{5CD25753-A126-4772-89A0-37C453BD2BFB}" dt="2026-09-04T06:46:45.141" v="9767" actId="22"/>
          <ac:spMkLst>
            <pc:docMk/>
            <pc:sldMk cId="2853461171" sldId="304"/>
            <ac:spMk id="5" creationId="{56908A2E-DC12-074A-51FF-8ADA0BD2031A}"/>
          </ac:spMkLst>
        </pc:spChg>
        <pc:spChg chg="del">
          <ac:chgData name="Inyoung OH" userId="dd04d54c897460e9" providerId="LiveId" clId="{5CD25753-A126-4772-89A0-37C453BD2BFB}" dt="2026-09-04T06:46:43.775" v="9766" actId="478"/>
          <ac:spMkLst>
            <pc:docMk/>
            <pc:sldMk cId="2853461171" sldId="304"/>
            <ac:spMk id="7" creationId="{D1B537AC-9B81-2B8F-48FD-3E7F87C60A15}"/>
          </ac:spMkLst>
        </pc:spChg>
      </pc:sldChg>
      <pc:sldChg chg="addSp delSp add del mod">
        <pc:chgData name="Inyoung OH" userId="dd04d54c897460e9" providerId="LiveId" clId="{5CD25753-A126-4772-89A0-37C453BD2BFB}" dt="2026-09-04T07:54:05.654" v="10461" actId="2696"/>
        <pc:sldMkLst>
          <pc:docMk/>
          <pc:sldMk cId="458120377" sldId="305"/>
        </pc:sldMkLst>
        <pc:spChg chg="add del">
          <ac:chgData name="Inyoung OH" userId="dd04d54c897460e9" providerId="LiveId" clId="{5CD25753-A126-4772-89A0-37C453BD2BFB}" dt="2026-09-04T06:46:48.219" v="9769" actId="478"/>
          <ac:spMkLst>
            <pc:docMk/>
            <pc:sldMk cId="458120377" sldId="305"/>
            <ac:spMk id="3" creationId="{DFF63AF6-41F6-0423-A941-56E1032ADFBD}"/>
          </ac:spMkLst>
        </pc:spChg>
        <pc:spChg chg="add">
          <ac:chgData name="Inyoung OH" userId="dd04d54c897460e9" providerId="LiveId" clId="{5CD25753-A126-4772-89A0-37C453BD2BFB}" dt="2026-09-04T06:46:51.988" v="9771" actId="22"/>
          <ac:spMkLst>
            <pc:docMk/>
            <pc:sldMk cId="458120377" sldId="305"/>
            <ac:spMk id="4" creationId="{AC28E037-8F5A-552C-0A2C-D46C121661A9}"/>
          </ac:spMkLst>
        </pc:spChg>
        <pc:spChg chg="add del">
          <ac:chgData name="Inyoung OH" userId="dd04d54c897460e9" providerId="LiveId" clId="{5CD25753-A126-4772-89A0-37C453BD2BFB}" dt="2026-09-04T06:46:50.236" v="9770" actId="478"/>
          <ac:spMkLst>
            <pc:docMk/>
            <pc:sldMk cId="458120377" sldId="305"/>
            <ac:spMk id="7" creationId="{0276AF9E-FA46-D966-C8DC-2897D11A7A5E}"/>
          </ac:spMkLst>
        </pc:spChg>
        <pc:picChg chg="add">
          <ac:chgData name="Inyoung OH" userId="dd04d54c897460e9" providerId="LiveId" clId="{5CD25753-A126-4772-89A0-37C453BD2BFB}" dt="2026-09-04T07:01:20.741" v="9875" actId="22"/>
          <ac:picMkLst>
            <pc:docMk/>
            <pc:sldMk cId="458120377" sldId="305"/>
            <ac:picMk id="6" creationId="{2725D57E-BDE3-2E28-2339-5C8946056C14}"/>
          </ac:picMkLst>
        </pc:picChg>
      </pc:sldChg>
      <pc:sldChg chg="add del">
        <pc:chgData name="Inyoung OH" userId="dd04d54c897460e9" providerId="LiveId" clId="{5CD25753-A126-4772-89A0-37C453BD2BFB}" dt="2026-09-04T06:44:15.610" v="9656" actId="2696"/>
        <pc:sldMkLst>
          <pc:docMk/>
          <pc:sldMk cId="2613981810" sldId="305"/>
        </pc:sldMkLst>
      </pc:sldChg>
      <pc:sldChg chg="add del">
        <pc:chgData name="Inyoung OH" userId="dd04d54c897460e9" providerId="LiveId" clId="{5CD25753-A126-4772-89A0-37C453BD2BFB}" dt="2026-09-04T06:44:15.610" v="9656" actId="2696"/>
        <pc:sldMkLst>
          <pc:docMk/>
          <pc:sldMk cId="739879568" sldId="306"/>
        </pc:sldMkLst>
      </pc:sldChg>
      <pc:sldChg chg="add del">
        <pc:chgData name="Inyoung OH" userId="dd04d54c897460e9" providerId="LiveId" clId="{5CD25753-A126-4772-89A0-37C453BD2BFB}" dt="2026-09-04T07:01:50.515" v="9881"/>
        <pc:sldMkLst>
          <pc:docMk/>
          <pc:sldMk cId="2484033523" sldId="306"/>
        </pc:sldMkLst>
      </pc:sldChg>
      <pc:sldChg chg="addSp delSp add del mod">
        <pc:chgData name="Inyoung OH" userId="dd04d54c897460e9" providerId="LiveId" clId="{5CD25753-A126-4772-89A0-37C453BD2BFB}" dt="2026-09-04T07:01:45.595" v="9879" actId="2696"/>
        <pc:sldMkLst>
          <pc:docMk/>
          <pc:sldMk cId="3238365415" sldId="306"/>
        </pc:sldMkLst>
        <pc:spChg chg="add">
          <ac:chgData name="Inyoung OH" userId="dd04d54c897460e9" providerId="LiveId" clId="{5CD25753-A126-4772-89A0-37C453BD2BFB}" dt="2026-09-04T06:46:56.267" v="9773" actId="22"/>
          <ac:spMkLst>
            <pc:docMk/>
            <pc:sldMk cId="3238365415" sldId="306"/>
            <ac:spMk id="4" creationId="{3DF8800C-A338-E0A5-DA02-B58CC7CE1E38}"/>
          </ac:spMkLst>
        </pc:spChg>
        <pc:spChg chg="del">
          <ac:chgData name="Inyoung OH" userId="dd04d54c897460e9" providerId="LiveId" clId="{5CD25753-A126-4772-89A0-37C453BD2BFB}" dt="2026-09-04T06:46:54.557" v="9772" actId="478"/>
          <ac:spMkLst>
            <pc:docMk/>
            <pc:sldMk cId="3238365415" sldId="306"/>
            <ac:spMk id="7" creationId="{C0C8AD31-760C-5751-0061-BFF561783E55}"/>
          </ac:spMkLst>
        </pc:spChg>
        <pc:picChg chg="add">
          <ac:chgData name="Inyoung OH" userId="dd04d54c897460e9" providerId="LiveId" clId="{5CD25753-A126-4772-89A0-37C453BD2BFB}" dt="2026-09-04T07:01:27.631" v="9876" actId="22"/>
          <ac:picMkLst>
            <pc:docMk/>
            <pc:sldMk cId="3238365415" sldId="306"/>
            <ac:picMk id="5" creationId="{08060710-4B7F-7EF5-C6A8-9ED29292CC99}"/>
          </ac:picMkLst>
        </pc:picChg>
        <pc:picChg chg="add">
          <ac:chgData name="Inyoung OH" userId="dd04d54c897460e9" providerId="LiveId" clId="{5CD25753-A126-4772-89A0-37C453BD2BFB}" dt="2026-09-04T07:01:43.602" v="9878" actId="22"/>
          <ac:picMkLst>
            <pc:docMk/>
            <pc:sldMk cId="3238365415" sldId="306"/>
            <ac:picMk id="8" creationId="{DC77F7F7-10DD-BFE1-B94A-77C7BC6E728F}"/>
          </ac:picMkLst>
        </pc:picChg>
      </pc:sldChg>
      <pc:sldChg chg="add del">
        <pc:chgData name="Inyoung OH" userId="dd04d54c897460e9" providerId="LiveId" clId="{5CD25753-A126-4772-89A0-37C453BD2BFB}" dt="2026-09-04T07:01:54.511" v="9883"/>
        <pc:sldMkLst>
          <pc:docMk/>
          <pc:sldMk cId="4167790394" sldId="306"/>
        </pc:sldMkLst>
      </pc:sldChg>
      <pc:sldChg chg="add del">
        <pc:chgData name="Inyoung OH" userId="dd04d54c897460e9" providerId="LiveId" clId="{5CD25753-A126-4772-89A0-37C453BD2BFB}" dt="2026-09-04T06:44:15.610" v="9656" actId="2696"/>
        <pc:sldMkLst>
          <pc:docMk/>
          <pc:sldMk cId="667738728" sldId="307"/>
        </pc:sldMkLst>
      </pc:sldChg>
      <pc:sldChg chg="addSp modSp add del mod">
        <pc:chgData name="Inyoung OH" userId="dd04d54c897460e9" providerId="LiveId" clId="{5CD25753-A126-4772-89A0-37C453BD2BFB}" dt="2026-09-04T07:54:05.654" v="10461" actId="2696"/>
        <pc:sldMkLst>
          <pc:docMk/>
          <pc:sldMk cId="3712298632" sldId="307"/>
        </pc:sldMkLst>
        <pc:spChg chg="mod">
          <ac:chgData name="Inyoung OH" userId="dd04d54c897460e9" providerId="LiveId" clId="{5CD25753-A126-4772-89A0-37C453BD2BFB}" dt="2026-09-04T06:47:06.065" v="9776" actId="20577"/>
          <ac:spMkLst>
            <pc:docMk/>
            <pc:sldMk cId="3712298632" sldId="307"/>
            <ac:spMk id="7" creationId="{DF2D6635-130E-5CCF-6EE0-12A8D0F1927F}"/>
          </ac:spMkLst>
        </pc:spChg>
        <pc:picChg chg="add">
          <ac:chgData name="Inyoung OH" userId="dd04d54c897460e9" providerId="LiveId" clId="{5CD25753-A126-4772-89A0-37C453BD2BFB}" dt="2026-09-04T07:01:35.608" v="9877" actId="22"/>
          <ac:picMkLst>
            <pc:docMk/>
            <pc:sldMk cId="3712298632" sldId="307"/>
            <ac:picMk id="4" creationId="{8F38DD8B-6033-81E5-AD99-48D5626AB2D4}"/>
          </ac:picMkLst>
        </pc:picChg>
      </pc:sldChg>
      <pc:sldChg chg="modSp add del mod">
        <pc:chgData name="Inyoung OH" userId="dd04d54c897460e9" providerId="LiveId" clId="{5CD25753-A126-4772-89A0-37C453BD2BFB}" dt="2026-09-04T07:00:51.146" v="9870" actId="2696"/>
        <pc:sldMkLst>
          <pc:docMk/>
          <pc:sldMk cId="874013384" sldId="308"/>
        </pc:sldMkLst>
        <pc:spChg chg="mod">
          <ac:chgData name="Inyoung OH" userId="dd04d54c897460e9" providerId="LiveId" clId="{5CD25753-A126-4772-89A0-37C453BD2BFB}" dt="2026-09-04T06:47:09.441" v="9778" actId="20577"/>
          <ac:spMkLst>
            <pc:docMk/>
            <pc:sldMk cId="874013384" sldId="308"/>
            <ac:spMk id="5" creationId="{BC7C2264-3235-54B0-92B3-0DAE183ED260}"/>
          </ac:spMkLst>
        </pc:spChg>
      </pc:sldChg>
      <pc:sldChg chg="addSp delSp modSp add del mod">
        <pc:chgData name="Inyoung OH" userId="dd04d54c897460e9" providerId="LiveId" clId="{5CD25753-A126-4772-89A0-37C453BD2BFB}" dt="2026-09-04T07:54:05.654" v="10461" actId="2696"/>
        <pc:sldMkLst>
          <pc:docMk/>
          <pc:sldMk cId="2293028602" sldId="309"/>
        </pc:sldMkLst>
        <pc:spChg chg="mod">
          <ac:chgData name="Inyoung OH" userId="dd04d54c897460e9" providerId="LiveId" clId="{5CD25753-A126-4772-89A0-37C453BD2BFB}" dt="2026-09-04T06:47:16.084" v="9780" actId="20577"/>
          <ac:spMkLst>
            <pc:docMk/>
            <pc:sldMk cId="2293028602" sldId="309"/>
            <ac:spMk id="4" creationId="{E5EE4C4C-7E1F-2AB9-D827-271CF5106432}"/>
          </ac:spMkLst>
        </pc:spChg>
        <pc:picChg chg="add del">
          <ac:chgData name="Inyoung OH" userId="dd04d54c897460e9" providerId="LiveId" clId="{5CD25753-A126-4772-89A0-37C453BD2BFB}" dt="2026-09-04T07:02:12.489" v="9885" actId="22"/>
          <ac:picMkLst>
            <pc:docMk/>
            <pc:sldMk cId="2293028602" sldId="309"/>
            <ac:picMk id="6" creationId="{61CBEBA9-8A34-EDD3-1E72-7A4FDCDA5DA0}"/>
          </ac:picMkLst>
        </pc:picChg>
        <pc:picChg chg="add">
          <ac:chgData name="Inyoung OH" userId="dd04d54c897460e9" providerId="LiveId" clId="{5CD25753-A126-4772-89A0-37C453BD2BFB}" dt="2026-09-04T07:02:19.727" v="9886" actId="22"/>
          <ac:picMkLst>
            <pc:docMk/>
            <pc:sldMk cId="2293028602" sldId="309"/>
            <ac:picMk id="8" creationId="{CD814B1C-5FAD-B7C4-2C23-413CED4D789B}"/>
          </ac:picMkLst>
        </pc:picChg>
      </pc:sldChg>
      <pc:sldChg chg="addSp modSp add del mod">
        <pc:chgData name="Inyoung OH" userId="dd04d54c897460e9" providerId="LiveId" clId="{5CD25753-A126-4772-89A0-37C453BD2BFB}" dt="2026-09-04T07:54:05.654" v="10461" actId="2696"/>
        <pc:sldMkLst>
          <pc:docMk/>
          <pc:sldMk cId="1995434071" sldId="310"/>
        </pc:sldMkLst>
        <pc:spChg chg="mod">
          <ac:chgData name="Inyoung OH" userId="dd04d54c897460e9" providerId="LiveId" clId="{5CD25753-A126-4772-89A0-37C453BD2BFB}" dt="2026-09-04T06:47:20.776" v="9782" actId="20577"/>
          <ac:spMkLst>
            <pc:docMk/>
            <pc:sldMk cId="1995434071" sldId="310"/>
            <ac:spMk id="4" creationId="{89B25472-F041-3919-D358-9FF396828B0B}"/>
          </ac:spMkLst>
        </pc:spChg>
        <pc:picChg chg="add">
          <ac:chgData name="Inyoung OH" userId="dd04d54c897460e9" providerId="LiveId" clId="{5CD25753-A126-4772-89A0-37C453BD2BFB}" dt="2026-09-04T07:02:28.692" v="9887" actId="22"/>
          <ac:picMkLst>
            <pc:docMk/>
            <pc:sldMk cId="1995434071" sldId="310"/>
            <ac:picMk id="5" creationId="{738E8BB5-E4FC-40CA-2968-1F06FC79039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images_Supplementary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Figures_CMI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627BD-D8C4-9782-1035-FA2754212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B70AF1C-E540-CBF4-CBA7-0E760700F02F}"/>
              </a:ext>
            </a:extLst>
          </p:cNvPr>
          <p:cNvSpPr txBox="1"/>
          <p:nvPr/>
        </p:nvSpPr>
        <p:spPr>
          <a:xfrm>
            <a:off x="424982" y="344357"/>
            <a:ext cx="23551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</a:t>
            </a:r>
            <a:endParaRPr lang="en-HK" sz="405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D5A63D-0C17-2D2A-79D3-EDCAB1988B72}"/>
              </a:ext>
            </a:extLst>
          </p:cNvPr>
          <p:cNvSpPr/>
          <p:nvPr/>
        </p:nvSpPr>
        <p:spPr>
          <a:xfrm>
            <a:off x="261256" y="1299251"/>
            <a:ext cx="31612113" cy="194053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3" name="Content Placeholder 9">
            <a:extLst>
              <a:ext uri="{FF2B5EF4-FFF2-40B4-BE49-F238E27FC236}">
                <a16:creationId xmlns:a16="http://schemas.microsoft.com/office/drawing/2014/main" id="{9A8C0B1D-DCB8-C704-6D9E-809D8E466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" r="7472"/>
          <a:stretch/>
        </p:blipFill>
        <p:spPr>
          <a:xfrm rot="21088658">
            <a:off x="4373180" y="4111503"/>
            <a:ext cx="7343935" cy="5076744"/>
          </a:xfrm>
        </p:spPr>
      </p:pic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B7811393-5896-5229-027B-87FB98400C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" t="6173" r="4030" b="6843"/>
          <a:stretch/>
        </p:blipFill>
        <p:spPr>
          <a:xfrm rot="1578563">
            <a:off x="4643036" y="14280703"/>
            <a:ext cx="7178071" cy="58530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BD9A41-6B6C-59F8-7178-EC1F030359DD}"/>
              </a:ext>
            </a:extLst>
          </p:cNvPr>
          <p:cNvSpPr txBox="1"/>
          <p:nvPr/>
        </p:nvSpPr>
        <p:spPr>
          <a:xfrm>
            <a:off x="6920746" y="2677889"/>
            <a:ext cx="2426966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82A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CED5D-AE13-DF12-5D86-9E7A77CFF36E}"/>
              </a:ext>
            </a:extLst>
          </p:cNvPr>
          <p:cNvSpPr txBox="1"/>
          <p:nvPr/>
        </p:nvSpPr>
        <p:spPr>
          <a:xfrm>
            <a:off x="22836096" y="1514902"/>
            <a:ext cx="8841327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Nikon, Ti2-E wide field, tile scan, 20x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99FAA8-E5AF-F5BD-D43B-990173EED565}"/>
              </a:ext>
            </a:extLst>
          </p:cNvPr>
          <p:cNvSpPr txBox="1"/>
          <p:nvPr/>
        </p:nvSpPr>
        <p:spPr>
          <a:xfrm>
            <a:off x="1221135" y="9869713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4E7D8-8D6D-0859-57F8-F1A1A25CE270}"/>
              </a:ext>
            </a:extLst>
          </p:cNvPr>
          <p:cNvSpPr txBox="1"/>
          <p:nvPr/>
        </p:nvSpPr>
        <p:spPr>
          <a:xfrm>
            <a:off x="1286449" y="5261838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99948F-558E-6B25-F9C9-BDC053B99204}"/>
              </a:ext>
            </a:extLst>
          </p:cNvPr>
          <p:cNvSpPr txBox="1"/>
          <p:nvPr/>
        </p:nvSpPr>
        <p:spPr>
          <a:xfrm>
            <a:off x="1221135" y="14946482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Content Placeholder 16">
            <a:extLst>
              <a:ext uri="{FF2B5EF4-FFF2-40B4-BE49-F238E27FC236}">
                <a16:creationId xmlns:a16="http://schemas.microsoft.com/office/drawing/2014/main" id="{23E14454-8564-8CDA-5487-8572964F9F0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" r="7149"/>
          <a:stretch/>
        </p:blipFill>
        <p:spPr>
          <a:xfrm rot="21072192">
            <a:off x="13836879" y="4066970"/>
            <a:ext cx="7082967" cy="4949424"/>
          </a:xfrm>
          <a:prstGeom prst="rect">
            <a:avLst/>
          </a:prstGeom>
        </p:spPr>
      </p:pic>
      <p:pic>
        <p:nvPicPr>
          <p:cNvPr id="12" name="Content Placeholder 10">
            <a:extLst>
              <a:ext uri="{FF2B5EF4-FFF2-40B4-BE49-F238E27FC236}">
                <a16:creationId xmlns:a16="http://schemas.microsoft.com/office/drawing/2014/main" id="{F698B890-5C06-220A-E01D-1A65A1AA86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" t="7668" r="4596" b="4307"/>
          <a:stretch/>
        </p:blipFill>
        <p:spPr>
          <a:xfrm rot="1621399">
            <a:off x="13995951" y="14589658"/>
            <a:ext cx="6625844" cy="555088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A852661-2E96-9A84-A4C5-8A79FC9EA9CF}"/>
              </a:ext>
            </a:extLst>
          </p:cNvPr>
          <p:cNvSpPr txBox="1"/>
          <p:nvPr/>
        </p:nvSpPr>
        <p:spPr>
          <a:xfrm>
            <a:off x="15432795" y="2744535"/>
            <a:ext cx="3703336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754685FD-71A6-3FCF-633F-D018EDCE81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8"/>
          <a:stretch/>
        </p:blipFill>
        <p:spPr>
          <a:xfrm rot="21423382">
            <a:off x="13922050" y="9399694"/>
            <a:ext cx="6850936" cy="4326488"/>
          </a:xfrm>
          <a:prstGeom prst="rect">
            <a:avLst/>
          </a:prstGeom>
        </p:spPr>
      </p:pic>
      <p:pic>
        <p:nvPicPr>
          <p:cNvPr id="15" name="Content Placeholder 10">
            <a:extLst>
              <a:ext uri="{FF2B5EF4-FFF2-40B4-BE49-F238E27FC236}">
                <a16:creationId xmlns:a16="http://schemas.microsoft.com/office/drawing/2014/main" id="{1E884BE6-CF39-F254-20CB-7E0AA9ECC7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39036" y="9075164"/>
            <a:ext cx="7350424" cy="523680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AE45F24-6CAB-C7C1-172B-597FB81E6772}"/>
              </a:ext>
            </a:extLst>
          </p:cNvPr>
          <p:cNvSpPr txBox="1"/>
          <p:nvPr/>
        </p:nvSpPr>
        <p:spPr>
          <a:xfrm>
            <a:off x="25807087" y="2825509"/>
            <a:ext cx="1767383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55C3F254-584F-65D9-AD13-3BD8F88930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" r="4843"/>
          <a:stretch/>
        </p:blipFill>
        <p:spPr>
          <a:xfrm rot="21377556">
            <a:off x="23119005" y="4145500"/>
            <a:ext cx="7171962" cy="4861692"/>
          </a:xfrm>
          <a:prstGeom prst="rect">
            <a:avLst/>
          </a:prstGeom>
        </p:spPr>
      </p:pic>
      <p:pic>
        <p:nvPicPr>
          <p:cNvPr id="18" name="Content Placeholder 9">
            <a:extLst>
              <a:ext uri="{FF2B5EF4-FFF2-40B4-BE49-F238E27FC236}">
                <a16:creationId xmlns:a16="http://schemas.microsoft.com/office/drawing/2014/main" id="{E8040FA0-3356-9B6B-1430-1BCBFFB5C1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7949">
            <a:off x="23095295" y="14425550"/>
            <a:ext cx="7167223" cy="6338479"/>
          </a:xfrm>
          <a:prstGeom prst="rect">
            <a:avLst/>
          </a:prstGeom>
        </p:spPr>
      </p:pic>
      <p:pic>
        <p:nvPicPr>
          <p:cNvPr id="19" name="Content Placeholder 14">
            <a:extLst>
              <a:ext uri="{FF2B5EF4-FFF2-40B4-BE49-F238E27FC236}">
                <a16:creationId xmlns:a16="http://schemas.microsoft.com/office/drawing/2014/main" id="{3EA6CAD9-ACE7-D567-0DB5-5FD38FFC323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6"/>
          <a:stretch/>
        </p:blipFill>
        <p:spPr>
          <a:xfrm rot="10800000">
            <a:off x="22871418" y="9311289"/>
            <a:ext cx="7756580" cy="501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35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598D40F-D606-1121-9043-E053508C45B9}"/>
              </a:ext>
            </a:extLst>
          </p:cNvPr>
          <p:cNvSpPr txBox="1"/>
          <p:nvPr/>
        </p:nvSpPr>
        <p:spPr>
          <a:xfrm>
            <a:off x="10952955" y="918437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DCF80-072E-D210-0B54-EAFB3132E7D3}"/>
              </a:ext>
            </a:extLst>
          </p:cNvPr>
          <p:cNvSpPr txBox="1"/>
          <p:nvPr/>
        </p:nvSpPr>
        <p:spPr>
          <a:xfrm>
            <a:off x="14139260" y="764412"/>
            <a:ext cx="3790794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82A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C6090E-7A2A-B173-CE6D-58B300A9387C}"/>
              </a:ext>
            </a:extLst>
          </p:cNvPr>
          <p:cNvSpPr txBox="1"/>
          <p:nvPr/>
        </p:nvSpPr>
        <p:spPr>
          <a:xfrm>
            <a:off x="424982" y="344357"/>
            <a:ext cx="23551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</a:t>
            </a:r>
            <a:endParaRPr lang="en-HK" sz="4050" b="1" dirty="0"/>
          </a:p>
        </p:txBody>
      </p:sp>
      <p:pic>
        <p:nvPicPr>
          <p:cNvPr id="2" name="Content Placeholder 9">
            <a:extLst>
              <a:ext uri="{FF2B5EF4-FFF2-40B4-BE49-F238E27FC236}">
                <a16:creationId xmlns:a16="http://schemas.microsoft.com/office/drawing/2014/main" id="{7A843C23-C7BA-0812-8E48-D6F06F627C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1" t="1" r="-1212" b="-922"/>
          <a:stretch>
            <a:fillRect/>
          </a:stretch>
        </p:blipFill>
        <p:spPr>
          <a:xfrm rot="21088658">
            <a:off x="2640409" y="2559796"/>
            <a:ext cx="27683243" cy="16988076"/>
          </a:xfrm>
        </p:spPr>
      </p:pic>
    </p:spTree>
    <p:extLst>
      <p:ext uri="{BB962C8B-B14F-4D97-AF65-F5344CB8AC3E}">
        <p14:creationId xmlns:p14="http://schemas.microsoft.com/office/powerpoint/2010/main" val="2163883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D7DFD-FDC6-F27C-4E43-40983FC81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864D6E3-3A77-AD42-7C35-4BA10AB88BB5}"/>
              </a:ext>
            </a:extLst>
          </p:cNvPr>
          <p:cNvSpPr txBox="1"/>
          <p:nvPr/>
        </p:nvSpPr>
        <p:spPr>
          <a:xfrm>
            <a:off x="10952955" y="918437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A8A983-6F3D-2159-7CE6-95A10EA218CF}"/>
              </a:ext>
            </a:extLst>
          </p:cNvPr>
          <p:cNvSpPr txBox="1"/>
          <p:nvPr/>
        </p:nvSpPr>
        <p:spPr>
          <a:xfrm>
            <a:off x="14306858" y="724486"/>
            <a:ext cx="3491279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CBBA4A-9B33-5270-F879-3EF14101502A}"/>
              </a:ext>
            </a:extLst>
          </p:cNvPr>
          <p:cNvSpPr txBox="1"/>
          <p:nvPr/>
        </p:nvSpPr>
        <p:spPr>
          <a:xfrm>
            <a:off x="424982" y="344357"/>
            <a:ext cx="23551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</a:t>
            </a:r>
            <a:endParaRPr lang="en-HK" sz="4050" b="1" dirty="0"/>
          </a:p>
        </p:txBody>
      </p:sp>
      <p:pic>
        <p:nvPicPr>
          <p:cNvPr id="5" name="Content Placeholder 16">
            <a:extLst>
              <a:ext uri="{FF2B5EF4-FFF2-40B4-BE49-F238E27FC236}">
                <a16:creationId xmlns:a16="http://schemas.microsoft.com/office/drawing/2014/main" id="{D96FAA73-4909-AB68-3530-5C42B5429E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6" t="-1002" r="-662" b="-199"/>
          <a:stretch>
            <a:fillRect/>
          </a:stretch>
        </p:blipFill>
        <p:spPr>
          <a:xfrm rot="21072192">
            <a:off x="1756472" y="2938554"/>
            <a:ext cx="27739943" cy="171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96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580C85-B504-38F0-54C2-E5026A080197}"/>
              </a:ext>
            </a:extLst>
          </p:cNvPr>
          <p:cNvSpPr txBox="1"/>
          <p:nvPr/>
        </p:nvSpPr>
        <p:spPr>
          <a:xfrm>
            <a:off x="15183622" y="1578165"/>
            <a:ext cx="1767383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2C03A3-AFA9-C52E-344D-0AA74109EBA7}"/>
              </a:ext>
            </a:extLst>
          </p:cNvPr>
          <p:cNvSpPr txBox="1"/>
          <p:nvPr/>
        </p:nvSpPr>
        <p:spPr>
          <a:xfrm>
            <a:off x="10952955" y="918437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A17938-51A1-394A-0AB6-791D5B9759A3}"/>
              </a:ext>
            </a:extLst>
          </p:cNvPr>
          <p:cNvSpPr txBox="1"/>
          <p:nvPr/>
        </p:nvSpPr>
        <p:spPr>
          <a:xfrm>
            <a:off x="424982" y="344357"/>
            <a:ext cx="23551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</a:t>
            </a:r>
            <a:endParaRPr lang="en-HK" sz="4050" b="1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56CBA0D-C487-150A-6F6E-AA239FAC6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" r="-688" b="-1127"/>
          <a:stretch>
            <a:fillRect/>
          </a:stretch>
        </p:blipFill>
        <p:spPr>
          <a:xfrm rot="21377556">
            <a:off x="996064" y="2588431"/>
            <a:ext cx="30186584" cy="1874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00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262B7-BE51-EF14-2B27-22DCB1065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BD526E7-50F4-CA87-AA57-C1447B3BBFD1}"/>
              </a:ext>
            </a:extLst>
          </p:cNvPr>
          <p:cNvSpPr txBox="1"/>
          <p:nvPr/>
        </p:nvSpPr>
        <p:spPr>
          <a:xfrm>
            <a:off x="9666514" y="918437"/>
            <a:ext cx="3352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1CCCE2-E632-7664-7408-1C741207C9F7}"/>
              </a:ext>
            </a:extLst>
          </p:cNvPr>
          <p:cNvSpPr txBox="1"/>
          <p:nvPr/>
        </p:nvSpPr>
        <p:spPr>
          <a:xfrm>
            <a:off x="14139260" y="764412"/>
            <a:ext cx="3790794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82A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64439F-6630-27F1-C1E2-F964C4C625C6}"/>
              </a:ext>
            </a:extLst>
          </p:cNvPr>
          <p:cNvSpPr txBox="1"/>
          <p:nvPr/>
        </p:nvSpPr>
        <p:spPr>
          <a:xfrm>
            <a:off x="424982" y="344357"/>
            <a:ext cx="23551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</a:t>
            </a:r>
            <a:endParaRPr lang="en-HK" sz="4050" b="1" dirty="0"/>
          </a:p>
        </p:txBody>
      </p:sp>
      <p:pic>
        <p:nvPicPr>
          <p:cNvPr id="4" name="Content Placeholder 10">
            <a:extLst>
              <a:ext uri="{FF2B5EF4-FFF2-40B4-BE49-F238E27FC236}">
                <a16:creationId xmlns:a16="http://schemas.microsoft.com/office/drawing/2014/main" id="{3BB01F69-9269-892A-E7E0-D495AD56E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40586" y="2863177"/>
            <a:ext cx="25399027" cy="1809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05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FB7E2-AC3C-0959-5143-3A9675144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0A85F8-E122-481A-43D9-88913B2544BD}"/>
              </a:ext>
            </a:extLst>
          </p:cNvPr>
          <p:cNvSpPr txBox="1"/>
          <p:nvPr/>
        </p:nvSpPr>
        <p:spPr>
          <a:xfrm>
            <a:off x="14306858" y="724486"/>
            <a:ext cx="3491279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53BB14-5D6A-03BC-D12A-1DE9F05B418B}"/>
              </a:ext>
            </a:extLst>
          </p:cNvPr>
          <p:cNvSpPr txBox="1"/>
          <p:nvPr/>
        </p:nvSpPr>
        <p:spPr>
          <a:xfrm>
            <a:off x="9666514" y="918437"/>
            <a:ext cx="3352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D73379-21A6-2A3D-4665-70A0C2DEE275}"/>
              </a:ext>
            </a:extLst>
          </p:cNvPr>
          <p:cNvSpPr txBox="1"/>
          <p:nvPr/>
        </p:nvSpPr>
        <p:spPr>
          <a:xfrm>
            <a:off x="424982" y="344357"/>
            <a:ext cx="23551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</a:t>
            </a:r>
            <a:endParaRPr lang="en-HK" sz="4050" b="1" dirty="0"/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4A467227-F641-2AE5-7D50-40078DB8B7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08"/>
          <a:stretch>
            <a:fillRect/>
          </a:stretch>
        </p:blipFill>
        <p:spPr>
          <a:xfrm rot="21423382">
            <a:off x="3244956" y="2228261"/>
            <a:ext cx="26322728" cy="1877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85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BE161-B755-E19A-D502-D2D6C9894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070C0A-6A90-8D8E-89D8-E2E853FFA20D}"/>
              </a:ext>
            </a:extLst>
          </p:cNvPr>
          <p:cNvSpPr txBox="1"/>
          <p:nvPr/>
        </p:nvSpPr>
        <p:spPr>
          <a:xfrm>
            <a:off x="15183622" y="1578165"/>
            <a:ext cx="1767383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650E31-189F-F65D-0BB3-D9387A41457D}"/>
              </a:ext>
            </a:extLst>
          </p:cNvPr>
          <p:cNvSpPr txBox="1"/>
          <p:nvPr/>
        </p:nvSpPr>
        <p:spPr>
          <a:xfrm>
            <a:off x="9666514" y="918437"/>
            <a:ext cx="3352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BDE02C-0FD9-CE30-2B6F-3E8D68E0547B}"/>
              </a:ext>
            </a:extLst>
          </p:cNvPr>
          <p:cNvSpPr txBox="1"/>
          <p:nvPr/>
        </p:nvSpPr>
        <p:spPr>
          <a:xfrm>
            <a:off x="424982" y="344357"/>
            <a:ext cx="23551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</a:t>
            </a:r>
            <a:endParaRPr lang="en-HK" sz="4050" b="1" dirty="0"/>
          </a:p>
        </p:txBody>
      </p:sp>
      <p:pic>
        <p:nvPicPr>
          <p:cNvPr id="4" name="Content Placeholder 14">
            <a:extLst>
              <a:ext uri="{FF2B5EF4-FFF2-40B4-BE49-F238E27FC236}">
                <a16:creationId xmlns:a16="http://schemas.microsoft.com/office/drawing/2014/main" id="{FF5A250D-2003-2C01-6E77-23FD476A9F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"/>
          <a:stretch>
            <a:fillRect/>
          </a:stretch>
        </p:blipFill>
        <p:spPr>
          <a:xfrm rot="10800000">
            <a:off x="2584172" y="2740460"/>
            <a:ext cx="26926536" cy="1920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77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C4F78-3DAA-582D-5ADB-D469A2EA5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4E69CF-FA7B-6A6B-A0C0-1B48A8B8F04E}"/>
              </a:ext>
            </a:extLst>
          </p:cNvPr>
          <p:cNvSpPr txBox="1"/>
          <p:nvPr/>
        </p:nvSpPr>
        <p:spPr>
          <a:xfrm>
            <a:off x="6760028" y="1059938"/>
            <a:ext cx="3352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2C6039-972B-86E5-FE21-6ADCDCF77ECC}"/>
              </a:ext>
            </a:extLst>
          </p:cNvPr>
          <p:cNvSpPr txBox="1"/>
          <p:nvPr/>
        </p:nvSpPr>
        <p:spPr>
          <a:xfrm>
            <a:off x="14139260" y="764412"/>
            <a:ext cx="3790794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82A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2D9DB-A659-0779-4D0B-695974B7E6B6}"/>
              </a:ext>
            </a:extLst>
          </p:cNvPr>
          <p:cNvSpPr txBox="1"/>
          <p:nvPr/>
        </p:nvSpPr>
        <p:spPr>
          <a:xfrm>
            <a:off x="424982" y="344357"/>
            <a:ext cx="23551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</a:t>
            </a:r>
            <a:endParaRPr lang="en-HK" sz="4050" b="1" dirty="0"/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1CA3C2EE-693D-BE4E-6B01-4E43A75A3A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93" t="-942" r="190" b="-178"/>
          <a:stretch>
            <a:fillRect/>
          </a:stretch>
        </p:blipFill>
        <p:spPr>
          <a:xfrm rot="1578563">
            <a:off x="6006747" y="2962604"/>
            <a:ext cx="19156103" cy="1693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45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C1AA6-A37D-3BE7-DF0A-BA5E07ACD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DF829A-0A31-1CCE-D304-3F79AB9EC87E}"/>
              </a:ext>
            </a:extLst>
          </p:cNvPr>
          <p:cNvSpPr txBox="1"/>
          <p:nvPr/>
        </p:nvSpPr>
        <p:spPr>
          <a:xfrm>
            <a:off x="14306858" y="724486"/>
            <a:ext cx="3491279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4C83AD-C827-B5D0-9FA6-EF4118D9049C}"/>
              </a:ext>
            </a:extLst>
          </p:cNvPr>
          <p:cNvSpPr txBox="1"/>
          <p:nvPr/>
        </p:nvSpPr>
        <p:spPr>
          <a:xfrm>
            <a:off x="7184568" y="918437"/>
            <a:ext cx="3352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99CFEB-2760-06DB-CCAE-2356BE2CBBA2}"/>
              </a:ext>
            </a:extLst>
          </p:cNvPr>
          <p:cNvSpPr txBox="1"/>
          <p:nvPr/>
        </p:nvSpPr>
        <p:spPr>
          <a:xfrm>
            <a:off x="424982" y="344357"/>
            <a:ext cx="23551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</a:t>
            </a:r>
            <a:endParaRPr lang="en-HK" sz="4050" b="1" dirty="0"/>
          </a:p>
        </p:txBody>
      </p:sp>
      <p:pic>
        <p:nvPicPr>
          <p:cNvPr id="5" name="Content Placeholder 10">
            <a:extLst>
              <a:ext uri="{FF2B5EF4-FFF2-40B4-BE49-F238E27FC236}">
                <a16:creationId xmlns:a16="http://schemas.microsoft.com/office/drawing/2014/main" id="{F2D30836-73FA-317A-EA73-25937AC368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" t="7668" r="4596" b="4307"/>
          <a:stretch/>
        </p:blipFill>
        <p:spPr>
          <a:xfrm rot="1621399">
            <a:off x="6936554" y="3515813"/>
            <a:ext cx="18893615" cy="1582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9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FC662-E0CD-7DC8-7517-EE72C5D4E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4C7D0B3-A672-34B7-D478-C8FC959F611C}"/>
              </a:ext>
            </a:extLst>
          </p:cNvPr>
          <p:cNvSpPr txBox="1"/>
          <p:nvPr/>
        </p:nvSpPr>
        <p:spPr>
          <a:xfrm>
            <a:off x="16391935" y="598452"/>
            <a:ext cx="1767383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55ADC7-00D2-1270-8553-8E2007C693A6}"/>
              </a:ext>
            </a:extLst>
          </p:cNvPr>
          <p:cNvSpPr txBox="1"/>
          <p:nvPr/>
        </p:nvSpPr>
        <p:spPr>
          <a:xfrm>
            <a:off x="7315202" y="918437"/>
            <a:ext cx="3352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E51E61-C809-1572-C1E6-15E260027EF9}"/>
              </a:ext>
            </a:extLst>
          </p:cNvPr>
          <p:cNvSpPr txBox="1"/>
          <p:nvPr/>
        </p:nvSpPr>
        <p:spPr>
          <a:xfrm>
            <a:off x="424982" y="344357"/>
            <a:ext cx="23551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</a:t>
            </a:r>
            <a:endParaRPr lang="en-HK" sz="4050" b="1" dirty="0"/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CA0E5F82-4247-DDF1-7309-E5E2660A7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7949">
            <a:off x="7060334" y="3124043"/>
            <a:ext cx="18783887" cy="1661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90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</TotalTime>
  <Words>134</Words>
  <Application>Microsoft Office PowerPoint</Application>
  <PresentationFormat>Custom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Times New Roman</vt:lpstr>
      <vt:lpstr>Office Theme</vt:lpstr>
      <vt:lpstr>Raw images_Supplementary 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2</cp:revision>
  <dcterms:created xsi:type="dcterms:W3CDTF">2026-08-31T01:36:53Z</dcterms:created>
  <dcterms:modified xsi:type="dcterms:W3CDTF">2026-09-04T08:06:32Z</dcterms:modified>
</cp:coreProperties>
</file>