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71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5:53:55.770" v="24618" actId="2696"/>
      <pc:docMkLst>
        <pc:docMk/>
      </pc:docMkLst>
      <pc:sldChg chg="addSp delSp modSp del mod">
        <pc:chgData name="Inyoung OH" userId="dd04d54c897460e9" providerId="LiveId" clId="{5CD25753-A126-4772-89A0-37C453BD2BFB}" dt="2026-09-03T05:53:50.333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53:50.333" v="24617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5:53:50.333" v="24617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5:53:50.333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5:53:50.333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5:53:50.333" v="24617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5:53:50.333" v="24617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5:53:50.333" v="24617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mod">
        <pc:chgData name="Inyoung OH" userId="dd04d54c897460e9" providerId="LiveId" clId="{5CD25753-A126-4772-89A0-37C453BD2BFB}" dt="2026-09-02T08:39:43.511" v="17857" actId="478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mod">
          <ac:chgData name="Inyoung OH" userId="dd04d54c897460e9" providerId="LiveId" clId="{5CD25753-A126-4772-89A0-37C453BD2BFB}" dt="2026-08-31T01:56:17.358" v="533" actId="1037"/>
          <ac:spMkLst>
            <pc:docMk/>
            <pc:sldMk cId="2412555936" sldId="271"/>
            <ac:spMk id="5" creationId="{0300DD9F-CE1D-C914-D930-7CC8D59E76BB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53:55.770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89BA9-F74C-D324-9AA5-7C82DF0C1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00DD9F-CE1D-C914-D930-7CC8D59E76BB}"/>
              </a:ext>
            </a:extLst>
          </p:cNvPr>
          <p:cNvSpPr txBox="1"/>
          <p:nvPr/>
        </p:nvSpPr>
        <p:spPr>
          <a:xfrm>
            <a:off x="289523" y="220668"/>
            <a:ext cx="1728743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4.K</a:t>
            </a:r>
            <a:endParaRPr lang="en-HK" sz="405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75DC03-E271-5378-3852-D36B185EC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588" y="8829659"/>
            <a:ext cx="6065694" cy="7278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13E232-F8D0-E88B-F475-92DA8F14A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1366" y="8985565"/>
            <a:ext cx="6065694" cy="69178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87A9E3-408D-53C2-E832-474D7EC1F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5911" y="15572215"/>
            <a:ext cx="6065694" cy="72788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FC9149-5A5E-A526-26E4-B408527DA1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04693" y="15711651"/>
            <a:ext cx="6065694" cy="6917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B04675-9A31-1488-09F0-283C6C5BC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1922" y="2146621"/>
            <a:ext cx="6065694" cy="68054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422226-70BF-3E53-F231-28D2ABD6C8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17500" y="2203010"/>
            <a:ext cx="6065694" cy="69178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716D1C-EFFC-2C97-F3C9-AFCA7B61CB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2666" y="9073910"/>
            <a:ext cx="8193002" cy="69081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12C686-3B14-1CD5-2A54-34703E60F2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9022" y="9068466"/>
            <a:ext cx="8176315" cy="69081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0652C7-2715-D829-DF98-37C2ED7E82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8478" y="15708858"/>
            <a:ext cx="8343178" cy="69081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27212F-F6BF-4F94-BDB1-F4F1B834D9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58256" y="15734249"/>
            <a:ext cx="8193002" cy="69081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6BF081-991D-3298-47F2-75C18DCEB5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72667" y="2277440"/>
            <a:ext cx="8193002" cy="69081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C38A582-77E3-77B5-F20A-AF998AD2F1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32890" y="2353649"/>
            <a:ext cx="8343178" cy="690815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B3B5E6-B25E-241D-DCC7-31591E740AE8}"/>
              </a:ext>
            </a:extLst>
          </p:cNvPr>
          <p:cNvSpPr txBox="1"/>
          <p:nvPr/>
        </p:nvSpPr>
        <p:spPr>
          <a:xfrm>
            <a:off x="5232403" y="1320795"/>
            <a:ext cx="2009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BC87D1-E6C6-0FFD-5B19-458C05692F3D}"/>
              </a:ext>
            </a:extLst>
          </p:cNvPr>
          <p:cNvSpPr txBox="1"/>
          <p:nvPr/>
        </p:nvSpPr>
        <p:spPr>
          <a:xfrm>
            <a:off x="436879" y="4483945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228E8A-2D61-10D7-810B-7D0C77F5BF2D}"/>
              </a:ext>
            </a:extLst>
          </p:cNvPr>
          <p:cNvSpPr txBox="1"/>
          <p:nvPr/>
        </p:nvSpPr>
        <p:spPr>
          <a:xfrm>
            <a:off x="298025" y="10723327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9341B2-FAFE-B0CB-9F7C-ED327876F00C}"/>
              </a:ext>
            </a:extLst>
          </p:cNvPr>
          <p:cNvSpPr txBox="1"/>
          <p:nvPr/>
        </p:nvSpPr>
        <p:spPr>
          <a:xfrm>
            <a:off x="317483" y="17306395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7CD903-0F90-42AB-64AF-701FB5D954BD}"/>
              </a:ext>
            </a:extLst>
          </p:cNvPr>
          <p:cNvSpPr txBox="1"/>
          <p:nvPr/>
        </p:nvSpPr>
        <p:spPr>
          <a:xfrm>
            <a:off x="12589678" y="1336025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9A1DEC-2A6D-9F0A-041D-5B703568C191}"/>
              </a:ext>
            </a:extLst>
          </p:cNvPr>
          <p:cNvSpPr txBox="1"/>
          <p:nvPr/>
        </p:nvSpPr>
        <p:spPr>
          <a:xfrm>
            <a:off x="19412487" y="1453897"/>
            <a:ext cx="2009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7607C5-3EAB-E300-F181-4EC89C8D4B89}"/>
              </a:ext>
            </a:extLst>
          </p:cNvPr>
          <p:cNvSpPr txBox="1"/>
          <p:nvPr/>
        </p:nvSpPr>
        <p:spPr>
          <a:xfrm>
            <a:off x="26785151" y="1455080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143710-0135-3C2B-1BEE-32F6A44438C8}"/>
              </a:ext>
            </a:extLst>
          </p:cNvPr>
          <p:cNvSpPr txBox="1"/>
          <p:nvPr/>
        </p:nvSpPr>
        <p:spPr>
          <a:xfrm rot="10800000">
            <a:off x="2470287" y="3542873"/>
            <a:ext cx="738664" cy="24118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l-GR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H2AX-647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A6D469-E996-DD17-DFA8-E7155C0F0B88}"/>
              </a:ext>
            </a:extLst>
          </p:cNvPr>
          <p:cNvSpPr txBox="1"/>
          <p:nvPr/>
        </p:nvSpPr>
        <p:spPr>
          <a:xfrm rot="16200000">
            <a:off x="5108501" y="6523877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CD45-BV650</a:t>
            </a:r>
            <a:endParaRPr lang="en-HK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555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45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2026-09-03T05:53:57Z</dcterms:modified>
</cp:coreProperties>
</file>