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AEA9E6-B936-4187-996F-4B5B29DAC754}" v="7" dt="2026-09-04T06:39:03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7:48:12.085" v="9800" actId="1035"/>
      <pc:docMkLst>
        <pc:docMk/>
      </pc:docMkLst>
      <pc:sldChg chg="modSp del mod">
        <pc:chgData name="Inyoung OH" userId="dd04d54c897460e9" providerId="LiveId" clId="{5CD25753-A126-4772-89A0-37C453BD2BFB}" dt="2026-09-03T06:18:16.011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8:16.011" v="9362" actId="2696"/>
        <pc:sldMkLst>
          <pc:docMk/>
          <pc:sldMk cId="3008568820" sldId="283"/>
        </pc:sldMkLst>
      </pc:sldChg>
      <pc:sldChg chg="addSp delSp modSp del mod">
        <pc:chgData name="Inyoung OH" userId="dd04d54c897460e9" providerId="LiveId" clId="{5CD25753-A126-4772-89A0-37C453BD2BFB}" dt="2026-09-03T06:18:16.011" v="9362" actId="2696"/>
        <pc:sldMkLst>
          <pc:docMk/>
          <pc:sldMk cId="3176049386" sldId="284"/>
        </pc:sldMkLst>
      </pc:sldChg>
      <pc:sldChg chg="addSp delSp modSp del mod">
        <pc:chgData name="Inyoung OH" userId="dd04d54c897460e9" providerId="LiveId" clId="{5CD25753-A126-4772-89A0-37C453BD2BFB}" dt="2026-09-03T06:18:16.011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8:16.011" v="9362" actId="2696"/>
        <pc:sldMkLst>
          <pc:docMk/>
          <pc:sldMk cId="1442088556" sldId="286"/>
        </pc:sldMkLst>
      </pc:sldChg>
      <pc:sldChg chg="modSp mod">
        <pc:chgData name="Inyoung OH" userId="dd04d54c897460e9" providerId="LiveId" clId="{5CD25753-A126-4772-89A0-37C453BD2BFB}" dt="2026-09-01T08:21:11.368" v="3754" actId="20577"/>
        <pc:sldMkLst>
          <pc:docMk/>
          <pc:sldMk cId="4232309069" sldId="287"/>
        </pc:sldMkLst>
        <pc:spChg chg="mod">
          <ac:chgData name="Inyoung OH" userId="dd04d54c897460e9" providerId="LiveId" clId="{5CD25753-A126-4772-89A0-37C453BD2BFB}" dt="2026-09-01T08:21:11.368" v="3754" actId="20577"/>
          <ac:spMkLst>
            <pc:docMk/>
            <pc:sldMk cId="4232309069" sldId="287"/>
            <ac:spMk id="55" creationId="{009E5DDC-6CD2-9128-40C6-76470B05C57C}"/>
          </ac:spMkLst>
        </pc:spChg>
      </pc:sldChg>
      <pc:sldChg chg="modSp del mod">
        <pc:chgData name="Inyoung OH" userId="dd04d54c897460e9" providerId="LiveId" clId="{5CD25753-A126-4772-89A0-37C453BD2BFB}" dt="2026-09-03T06:18:21.869" v="9363" actId="2696"/>
        <pc:sldMkLst>
          <pc:docMk/>
          <pc:sldMk cId="3620435287" sldId="288"/>
        </pc:sldMkLst>
      </pc:sldChg>
      <pc:sldChg chg="addSp delSp modSp new mod">
        <pc:chgData name="Inyoung OH" userId="dd04d54c897460e9" providerId="LiveId" clId="{5CD25753-A126-4772-89A0-37C453BD2BFB}" dt="2026-09-04T07:44:59.544" v="9665" actId="1038"/>
        <pc:sldMkLst>
          <pc:docMk/>
          <pc:sldMk cId="4088319832" sldId="288"/>
        </pc:sldMkLst>
        <pc:spChg chg="del">
          <ac:chgData name="Inyoung OH" userId="dd04d54c897460e9" providerId="LiveId" clId="{5CD25753-A126-4772-89A0-37C453BD2BFB}" dt="2026-09-03T11:16:15.476" v="9365" actId="478"/>
          <ac:spMkLst>
            <pc:docMk/>
            <pc:sldMk cId="4088319832" sldId="288"/>
            <ac:spMk id="2" creationId="{4876F3FF-588C-2E2F-461A-797DFB17CC5C}"/>
          </ac:spMkLst>
        </pc:spChg>
        <pc:spChg chg="del">
          <ac:chgData name="Inyoung OH" userId="dd04d54c897460e9" providerId="LiveId" clId="{5CD25753-A126-4772-89A0-37C453BD2BFB}" dt="2026-09-03T11:16:15.476" v="9365" actId="478"/>
          <ac:spMkLst>
            <pc:docMk/>
            <pc:sldMk cId="4088319832" sldId="288"/>
            <ac:spMk id="3" creationId="{203D0E24-1805-240A-E7E3-1D234301442B}"/>
          </ac:spMkLst>
        </pc:spChg>
        <pc:spChg chg="add mod">
          <ac:chgData name="Inyoung OH" userId="dd04d54c897460e9" providerId="LiveId" clId="{5CD25753-A126-4772-89A0-37C453BD2BFB}" dt="2026-09-03T11:17:28.477" v="9507" actId="1035"/>
          <ac:spMkLst>
            <pc:docMk/>
            <pc:sldMk cId="4088319832" sldId="288"/>
            <ac:spMk id="5" creationId="{CDF65479-9E20-8D61-63FA-7C25827EC6D9}"/>
          </ac:spMkLst>
        </pc:spChg>
        <pc:spChg chg="add mod">
          <ac:chgData name="Inyoung OH" userId="dd04d54c897460e9" providerId="LiveId" clId="{5CD25753-A126-4772-89A0-37C453BD2BFB}" dt="2026-09-03T11:16:56.910" v="9436" actId="1035"/>
          <ac:spMkLst>
            <pc:docMk/>
            <pc:sldMk cId="4088319832" sldId="288"/>
            <ac:spMk id="7" creationId="{8EC109B1-1117-9EEE-29EC-97A80DB2DAAF}"/>
          </ac:spMkLst>
        </pc:spChg>
        <pc:spChg chg="add">
          <ac:chgData name="Inyoung OH" userId="dd04d54c897460e9" providerId="LiveId" clId="{5CD25753-A126-4772-89A0-37C453BD2BFB}" dt="2026-09-03T11:17:02.447" v="9437" actId="22"/>
          <ac:spMkLst>
            <pc:docMk/>
            <pc:sldMk cId="4088319832" sldId="288"/>
            <ac:spMk id="9" creationId="{F5EB74F8-E6CE-A083-8B06-BCACC90F4A56}"/>
          </ac:spMkLst>
        </pc:spChg>
        <pc:picChg chg="add mod modCrop">
          <ac:chgData name="Inyoung OH" userId="dd04d54c897460e9" providerId="LiveId" clId="{5CD25753-A126-4772-89A0-37C453BD2BFB}" dt="2026-09-04T07:44:59.544" v="9665" actId="1038"/>
          <ac:picMkLst>
            <pc:docMk/>
            <pc:sldMk cId="4088319832" sldId="288"/>
            <ac:picMk id="3" creationId="{720E0B20-5E22-9176-9099-9F8423EB1EB0}"/>
          </ac:picMkLst>
        </pc:picChg>
      </pc:sldChg>
      <pc:sldChg chg="addSp delSp modSp add mod">
        <pc:chgData name="Inyoung OH" userId="dd04d54c897460e9" providerId="LiveId" clId="{5CD25753-A126-4772-89A0-37C453BD2BFB}" dt="2026-09-04T07:45:24.954" v="9682" actId="1035"/>
        <pc:sldMkLst>
          <pc:docMk/>
          <pc:sldMk cId="1160993528" sldId="289"/>
        </pc:sldMkLst>
        <pc:spChg chg="add mod">
          <ac:chgData name="Inyoung OH" userId="dd04d54c897460e9" providerId="LiveId" clId="{5CD25753-A126-4772-89A0-37C453BD2BFB}" dt="2026-09-03T11:18:31.320" v="9546" actId="1035"/>
          <ac:spMkLst>
            <pc:docMk/>
            <pc:sldMk cId="1160993528" sldId="289"/>
            <ac:spMk id="3" creationId="{46286889-FC83-891B-1334-D50C8DC4D407}"/>
          </ac:spMkLst>
        </pc:spChg>
        <pc:spChg chg="del">
          <ac:chgData name="Inyoung OH" userId="dd04d54c897460e9" providerId="LiveId" clId="{5CD25753-A126-4772-89A0-37C453BD2BFB}" dt="2026-09-03T11:18:06.098" v="9509" actId="478"/>
          <ac:spMkLst>
            <pc:docMk/>
            <pc:sldMk cId="1160993528" sldId="289"/>
            <ac:spMk id="7" creationId="{8DC91A10-A76D-4FF2-5AFD-863C5B2A82B0}"/>
          </ac:spMkLst>
        </pc:spChg>
        <pc:picChg chg="add mod modCrop">
          <ac:chgData name="Inyoung OH" userId="dd04d54c897460e9" providerId="LiveId" clId="{5CD25753-A126-4772-89A0-37C453BD2BFB}" dt="2026-09-04T07:45:24.954" v="9682" actId="1035"/>
          <ac:picMkLst>
            <pc:docMk/>
            <pc:sldMk cId="1160993528" sldId="289"/>
            <ac:picMk id="4" creationId="{202E234A-8A63-060D-4F94-9ADBE5784C0E}"/>
          </ac:picMkLst>
        </pc:picChg>
      </pc:sldChg>
      <pc:sldChg chg="addSp delSp modSp del mod">
        <pc:chgData name="Inyoung OH" userId="dd04d54c897460e9" providerId="LiveId" clId="{5CD25753-A126-4772-89A0-37C453BD2BFB}" dt="2026-09-03T06:18:21.869" v="9363" actId="2696"/>
        <pc:sldMkLst>
          <pc:docMk/>
          <pc:sldMk cId="1479051484" sldId="289"/>
        </pc:sldMkLst>
      </pc:sldChg>
      <pc:sldChg chg="addSp delSp modSp del mod">
        <pc:chgData name="Inyoung OH" userId="dd04d54c897460e9" providerId="LiveId" clId="{5CD25753-A126-4772-89A0-37C453BD2BFB}" dt="2026-09-03T06:18:21.869" v="9363" actId="2696"/>
        <pc:sldMkLst>
          <pc:docMk/>
          <pc:sldMk cId="315978187" sldId="290"/>
        </pc:sldMkLst>
      </pc:sldChg>
      <pc:sldChg chg="addSp delSp modSp add mod">
        <pc:chgData name="Inyoung OH" userId="dd04d54c897460e9" providerId="LiveId" clId="{5CD25753-A126-4772-89A0-37C453BD2BFB}" dt="2026-09-04T07:45:39.327" v="9698" actId="1038"/>
        <pc:sldMkLst>
          <pc:docMk/>
          <pc:sldMk cId="2314060151" sldId="290"/>
        </pc:sldMkLst>
        <pc:spChg chg="del">
          <ac:chgData name="Inyoung OH" userId="dd04d54c897460e9" providerId="LiveId" clId="{5CD25753-A126-4772-89A0-37C453BD2BFB}" dt="2026-09-03T11:18:45.199" v="9548" actId="478"/>
          <ac:spMkLst>
            <pc:docMk/>
            <pc:sldMk cId="2314060151" sldId="290"/>
            <ac:spMk id="3" creationId="{BF87824B-35F5-5B5E-4365-8B1B945D4041}"/>
          </ac:spMkLst>
        </pc:spChg>
        <pc:spChg chg="add mod">
          <ac:chgData name="Inyoung OH" userId="dd04d54c897460e9" providerId="LiveId" clId="{5CD25753-A126-4772-89A0-37C453BD2BFB}" dt="2026-09-03T11:18:59.795" v="9598" actId="1036"/>
          <ac:spMkLst>
            <pc:docMk/>
            <pc:sldMk cId="2314060151" sldId="290"/>
            <ac:spMk id="4" creationId="{1B954764-4B30-7BD9-B60A-B038D1C4AA68}"/>
          </ac:spMkLst>
        </pc:spChg>
        <pc:picChg chg="add mod">
          <ac:chgData name="Inyoung OH" userId="dd04d54c897460e9" providerId="LiveId" clId="{5CD25753-A126-4772-89A0-37C453BD2BFB}" dt="2026-09-04T07:45:39.327" v="9698" actId="1038"/>
          <ac:picMkLst>
            <pc:docMk/>
            <pc:sldMk cId="2314060151" sldId="290"/>
            <ac:picMk id="3" creationId="{A62E3B35-6C91-E372-19D7-C13110AC18F7}"/>
          </ac:picMkLst>
        </pc:picChg>
      </pc:sldChg>
      <pc:sldChg chg="modSp del mod">
        <pc:chgData name="Inyoung OH" userId="dd04d54c897460e9" providerId="LiveId" clId="{5CD25753-A126-4772-89A0-37C453BD2BFB}" dt="2026-09-03T06:18:21.869" v="9363" actId="2696"/>
        <pc:sldMkLst>
          <pc:docMk/>
          <pc:sldMk cId="1621109409" sldId="291"/>
        </pc:sldMkLst>
      </pc:sldChg>
      <pc:sldChg chg="addSp delSp modSp add mod">
        <pc:chgData name="Inyoung OH" userId="dd04d54c897460e9" providerId="LiveId" clId="{5CD25753-A126-4772-89A0-37C453BD2BFB}" dt="2026-09-04T07:45:45.221" v="9700" actId="1076"/>
        <pc:sldMkLst>
          <pc:docMk/>
          <pc:sldMk cId="4067034383" sldId="291"/>
        </pc:sldMkLst>
        <pc:spChg chg="add mod">
          <ac:chgData name="Inyoung OH" userId="dd04d54c897460e9" providerId="LiveId" clId="{5CD25753-A126-4772-89A0-37C453BD2BFB}" dt="2026-09-03T11:19:25.364" v="9605" actId="1036"/>
          <ac:spMkLst>
            <pc:docMk/>
            <pc:sldMk cId="4067034383" sldId="291"/>
            <ac:spMk id="3" creationId="{B761D0C8-4924-9360-DD76-184C9AC4B547}"/>
          </ac:spMkLst>
        </pc:spChg>
        <pc:spChg chg="del">
          <ac:chgData name="Inyoung OH" userId="dd04d54c897460e9" providerId="LiveId" clId="{5CD25753-A126-4772-89A0-37C453BD2BFB}" dt="2026-09-03T11:19:05.654" v="9600" actId="478"/>
          <ac:spMkLst>
            <pc:docMk/>
            <pc:sldMk cId="4067034383" sldId="291"/>
            <ac:spMk id="4" creationId="{B0E18E3E-34F1-B843-5D1A-B43DADEA1DDE}"/>
          </ac:spMkLst>
        </pc:spChg>
        <pc:picChg chg="add mod">
          <ac:chgData name="Inyoung OH" userId="dd04d54c897460e9" providerId="LiveId" clId="{5CD25753-A126-4772-89A0-37C453BD2BFB}" dt="2026-09-04T07:45:45.221" v="9700" actId="1076"/>
          <ac:picMkLst>
            <pc:docMk/>
            <pc:sldMk cId="4067034383" sldId="291"/>
            <ac:picMk id="4" creationId="{7D69F1CF-8603-D82D-68F2-1ACBA446722E}"/>
          </ac:picMkLst>
        </pc:picChg>
      </pc:sldChg>
      <pc:sldChg chg="addSp modSp add mod">
        <pc:chgData name="Inyoung OH" userId="dd04d54c897460e9" providerId="LiveId" clId="{5CD25753-A126-4772-89A0-37C453BD2BFB}" dt="2026-09-04T07:46:32.719" v="9717" actId="1038"/>
        <pc:sldMkLst>
          <pc:docMk/>
          <pc:sldMk cId="3353099292" sldId="292"/>
        </pc:sldMkLst>
        <pc:spChg chg="mod">
          <ac:chgData name="Inyoung OH" userId="dd04d54c897460e9" providerId="LiveId" clId="{5CD25753-A126-4772-89A0-37C453BD2BFB}" dt="2026-09-04T06:38:34.679" v="9611" actId="20577"/>
          <ac:spMkLst>
            <pc:docMk/>
            <pc:sldMk cId="3353099292" sldId="292"/>
            <ac:spMk id="5" creationId="{CEA84064-77E2-999F-56B7-1C5CD576E2B9}"/>
          </ac:spMkLst>
        </pc:spChg>
        <pc:picChg chg="add mod modCrop">
          <ac:chgData name="Inyoung OH" userId="dd04d54c897460e9" providerId="LiveId" clId="{5CD25753-A126-4772-89A0-37C453BD2BFB}" dt="2026-09-04T07:46:32.719" v="9717" actId="1038"/>
          <ac:picMkLst>
            <pc:docMk/>
            <pc:sldMk cId="3353099292" sldId="292"/>
            <ac:picMk id="3" creationId="{24FED98B-A808-5998-0762-29338ECCAB5E}"/>
          </ac:picMkLst>
        </pc:picChg>
      </pc:sldChg>
      <pc:sldChg chg="addSp modSp add mod">
        <pc:chgData name="Inyoung OH" userId="dd04d54c897460e9" providerId="LiveId" clId="{5CD25753-A126-4772-89A0-37C453BD2BFB}" dt="2026-09-04T07:46:43.786" v="9720" actId="1076"/>
        <pc:sldMkLst>
          <pc:docMk/>
          <pc:sldMk cId="3762499602" sldId="293"/>
        </pc:sldMkLst>
        <pc:spChg chg="mod">
          <ac:chgData name="Inyoung OH" userId="dd04d54c897460e9" providerId="LiveId" clId="{5CD25753-A126-4772-89A0-37C453BD2BFB}" dt="2026-09-04T06:38:39.488" v="9616" actId="20577"/>
          <ac:spMkLst>
            <pc:docMk/>
            <pc:sldMk cId="3762499602" sldId="293"/>
            <ac:spMk id="5" creationId="{82D68405-D924-998C-05B9-E3C8F0D0DDA3}"/>
          </ac:spMkLst>
        </pc:spChg>
        <pc:picChg chg="add mod">
          <ac:chgData name="Inyoung OH" userId="dd04d54c897460e9" providerId="LiveId" clId="{5CD25753-A126-4772-89A0-37C453BD2BFB}" dt="2026-09-04T07:46:43.786" v="9720" actId="1076"/>
          <ac:picMkLst>
            <pc:docMk/>
            <pc:sldMk cId="3762499602" sldId="293"/>
            <ac:picMk id="4" creationId="{DF272D4D-F546-92C2-6F8E-D3B8179E515C}"/>
          </ac:picMkLst>
        </pc:picChg>
      </pc:sldChg>
      <pc:sldChg chg="addSp modSp add mod">
        <pc:chgData name="Inyoung OH" userId="dd04d54c897460e9" providerId="LiveId" clId="{5CD25753-A126-4772-89A0-37C453BD2BFB}" dt="2026-09-04T07:46:57.430" v="9725" actId="1076"/>
        <pc:sldMkLst>
          <pc:docMk/>
          <pc:sldMk cId="911567707" sldId="294"/>
        </pc:sldMkLst>
        <pc:spChg chg="mod">
          <ac:chgData name="Inyoung OH" userId="dd04d54c897460e9" providerId="LiveId" clId="{5CD25753-A126-4772-89A0-37C453BD2BFB}" dt="2026-09-04T06:38:44.500" v="9623" actId="20577"/>
          <ac:spMkLst>
            <pc:docMk/>
            <pc:sldMk cId="911567707" sldId="294"/>
            <ac:spMk id="5" creationId="{E8C099E1-03BB-4064-36A0-6A2725DC2305}"/>
          </ac:spMkLst>
        </pc:spChg>
        <pc:picChg chg="add mod">
          <ac:chgData name="Inyoung OH" userId="dd04d54c897460e9" providerId="LiveId" clId="{5CD25753-A126-4772-89A0-37C453BD2BFB}" dt="2026-09-04T07:46:57.430" v="9725" actId="1076"/>
          <ac:picMkLst>
            <pc:docMk/>
            <pc:sldMk cId="911567707" sldId="294"/>
            <ac:picMk id="3" creationId="{5E4201A1-2977-BF68-4C04-445257189E1C}"/>
          </ac:picMkLst>
        </pc:picChg>
      </pc:sldChg>
      <pc:sldChg chg="addSp modSp add mod">
        <pc:chgData name="Inyoung OH" userId="dd04d54c897460e9" providerId="LiveId" clId="{5CD25753-A126-4772-89A0-37C453BD2BFB}" dt="2026-09-04T07:47:08.072" v="9730" actId="1038"/>
        <pc:sldMkLst>
          <pc:docMk/>
          <pc:sldMk cId="4138418038" sldId="295"/>
        </pc:sldMkLst>
        <pc:spChg chg="mod">
          <ac:chgData name="Inyoung OH" userId="dd04d54c897460e9" providerId="LiveId" clId="{5CD25753-A126-4772-89A0-37C453BD2BFB}" dt="2026-09-04T06:38:49.207" v="9628" actId="20577"/>
          <ac:spMkLst>
            <pc:docMk/>
            <pc:sldMk cId="4138418038" sldId="295"/>
            <ac:spMk id="5" creationId="{6149BCAD-D5C6-A410-2276-EFB4309B6A3A}"/>
          </ac:spMkLst>
        </pc:spChg>
        <pc:picChg chg="add mod">
          <ac:chgData name="Inyoung OH" userId="dd04d54c897460e9" providerId="LiveId" clId="{5CD25753-A126-4772-89A0-37C453BD2BFB}" dt="2026-09-04T07:47:08.072" v="9730" actId="1038"/>
          <ac:picMkLst>
            <pc:docMk/>
            <pc:sldMk cId="4138418038" sldId="295"/>
            <ac:picMk id="4" creationId="{E42C4E64-97B4-A1A5-FAC4-8B9F3943395F}"/>
          </ac:picMkLst>
        </pc:picChg>
      </pc:sldChg>
      <pc:sldChg chg="addSp modSp add mod">
        <pc:chgData name="Inyoung OH" userId="dd04d54c897460e9" providerId="LiveId" clId="{5CD25753-A126-4772-89A0-37C453BD2BFB}" dt="2026-09-04T07:47:35.646" v="9749" actId="1038"/>
        <pc:sldMkLst>
          <pc:docMk/>
          <pc:sldMk cId="2538053138" sldId="296"/>
        </pc:sldMkLst>
        <pc:spChg chg="mod">
          <ac:chgData name="Inyoung OH" userId="dd04d54c897460e9" providerId="LiveId" clId="{5CD25753-A126-4772-89A0-37C453BD2BFB}" dt="2026-09-04T06:39:08.668" v="9635" actId="20577"/>
          <ac:spMkLst>
            <pc:docMk/>
            <pc:sldMk cId="2538053138" sldId="296"/>
            <ac:spMk id="5" creationId="{CC2D43B3-EDE1-34F4-0E1C-6752E6AB1BA7}"/>
          </ac:spMkLst>
        </pc:spChg>
        <pc:picChg chg="add mod modCrop">
          <ac:chgData name="Inyoung OH" userId="dd04d54c897460e9" providerId="LiveId" clId="{5CD25753-A126-4772-89A0-37C453BD2BFB}" dt="2026-09-04T07:47:35.646" v="9749" actId="1038"/>
          <ac:picMkLst>
            <pc:docMk/>
            <pc:sldMk cId="2538053138" sldId="296"/>
            <ac:picMk id="3" creationId="{BA05CF37-91A6-9971-008A-3C908FE23ADD}"/>
          </ac:picMkLst>
        </pc:picChg>
      </pc:sldChg>
      <pc:sldChg chg="add del">
        <pc:chgData name="Inyoung OH" userId="dd04d54c897460e9" providerId="LiveId" clId="{5CD25753-A126-4772-89A0-37C453BD2BFB}" dt="2026-09-04T06:38:55.797" v="9630"/>
        <pc:sldMkLst>
          <pc:docMk/>
          <pc:sldMk cId="3945084166" sldId="296"/>
        </pc:sldMkLst>
      </pc:sldChg>
      <pc:sldChg chg="add del">
        <pc:chgData name="Inyoung OH" userId="dd04d54c897460e9" providerId="LiveId" clId="{5CD25753-A126-4772-89A0-37C453BD2BFB}" dt="2026-09-04T06:38:55.797" v="9630"/>
        <pc:sldMkLst>
          <pc:docMk/>
          <pc:sldMk cId="295598843" sldId="297"/>
        </pc:sldMkLst>
      </pc:sldChg>
      <pc:sldChg chg="addSp modSp add mod">
        <pc:chgData name="Inyoung OH" userId="dd04d54c897460e9" providerId="LiveId" clId="{5CD25753-A126-4772-89A0-37C453BD2BFB}" dt="2026-09-04T07:47:46.906" v="9753" actId="1038"/>
        <pc:sldMkLst>
          <pc:docMk/>
          <pc:sldMk cId="755360983" sldId="297"/>
        </pc:sldMkLst>
        <pc:spChg chg="mod">
          <ac:chgData name="Inyoung OH" userId="dd04d54c897460e9" providerId="LiveId" clId="{5CD25753-A126-4772-89A0-37C453BD2BFB}" dt="2026-09-04T06:39:12.675" v="9637" actId="20577"/>
          <ac:spMkLst>
            <pc:docMk/>
            <pc:sldMk cId="755360983" sldId="297"/>
            <ac:spMk id="5" creationId="{BCA7AD5E-1AA6-5191-7D85-7E5DCD275DD2}"/>
          </ac:spMkLst>
        </pc:spChg>
        <pc:picChg chg="add mod">
          <ac:chgData name="Inyoung OH" userId="dd04d54c897460e9" providerId="LiveId" clId="{5CD25753-A126-4772-89A0-37C453BD2BFB}" dt="2026-09-04T07:47:46.906" v="9753" actId="1038"/>
          <ac:picMkLst>
            <pc:docMk/>
            <pc:sldMk cId="755360983" sldId="297"/>
            <ac:picMk id="4" creationId="{50AE56DA-B856-930E-48B9-275D01F7B799}"/>
          </ac:picMkLst>
        </pc:picChg>
      </pc:sldChg>
      <pc:sldChg chg="add del">
        <pc:chgData name="Inyoung OH" userId="dd04d54c897460e9" providerId="LiveId" clId="{5CD25753-A126-4772-89A0-37C453BD2BFB}" dt="2026-09-04T06:38:55.797" v="9630"/>
        <pc:sldMkLst>
          <pc:docMk/>
          <pc:sldMk cId="3946925701" sldId="298"/>
        </pc:sldMkLst>
      </pc:sldChg>
      <pc:sldChg chg="addSp modSp add mod">
        <pc:chgData name="Inyoung OH" userId="dd04d54c897460e9" providerId="LiveId" clId="{5CD25753-A126-4772-89A0-37C453BD2BFB}" dt="2026-09-04T07:47:58.457" v="9768" actId="1035"/>
        <pc:sldMkLst>
          <pc:docMk/>
          <pc:sldMk cId="4220798882" sldId="298"/>
        </pc:sldMkLst>
        <pc:spChg chg="mod">
          <ac:chgData name="Inyoung OH" userId="dd04d54c897460e9" providerId="LiveId" clId="{5CD25753-A126-4772-89A0-37C453BD2BFB}" dt="2026-09-04T06:39:15.958" v="9639" actId="20577"/>
          <ac:spMkLst>
            <pc:docMk/>
            <pc:sldMk cId="4220798882" sldId="298"/>
            <ac:spMk id="5" creationId="{E636D65D-E78C-29A0-B3C8-9BAAF2A43A61}"/>
          </ac:spMkLst>
        </pc:spChg>
        <pc:picChg chg="add mod">
          <ac:chgData name="Inyoung OH" userId="dd04d54c897460e9" providerId="LiveId" clId="{5CD25753-A126-4772-89A0-37C453BD2BFB}" dt="2026-09-04T07:47:58.457" v="9768" actId="1035"/>
          <ac:picMkLst>
            <pc:docMk/>
            <pc:sldMk cId="4220798882" sldId="298"/>
            <ac:picMk id="3" creationId="{58FA76B1-AD9B-D238-C6F9-B6118C00D717}"/>
          </ac:picMkLst>
        </pc:picChg>
      </pc:sldChg>
      <pc:sldChg chg="addSp modSp add mod">
        <pc:chgData name="Inyoung OH" userId="dd04d54c897460e9" providerId="LiveId" clId="{5CD25753-A126-4772-89A0-37C453BD2BFB}" dt="2026-09-04T07:48:12.085" v="9800" actId="1035"/>
        <pc:sldMkLst>
          <pc:docMk/>
          <pc:sldMk cId="2734982891" sldId="299"/>
        </pc:sldMkLst>
        <pc:spChg chg="mod">
          <ac:chgData name="Inyoung OH" userId="dd04d54c897460e9" providerId="LiveId" clId="{5CD25753-A126-4772-89A0-37C453BD2BFB}" dt="2026-09-04T06:39:21.231" v="9641" actId="20577"/>
          <ac:spMkLst>
            <pc:docMk/>
            <pc:sldMk cId="2734982891" sldId="299"/>
            <ac:spMk id="5" creationId="{45390412-5260-22E6-B673-54F3EB651D0D}"/>
          </ac:spMkLst>
        </pc:spChg>
        <pc:picChg chg="add mod">
          <ac:chgData name="Inyoung OH" userId="dd04d54c897460e9" providerId="LiveId" clId="{5CD25753-A126-4772-89A0-37C453BD2BFB}" dt="2026-09-04T07:48:12.085" v="9800" actId="1035"/>
          <ac:picMkLst>
            <pc:docMk/>
            <pc:sldMk cId="2734982891" sldId="299"/>
            <ac:picMk id="4" creationId="{3E4CA50F-0110-A4C9-7705-F8CAE9806CE4}"/>
          </ac:picMkLst>
        </pc:picChg>
      </pc:sldChg>
      <pc:sldChg chg="add del">
        <pc:chgData name="Inyoung OH" userId="dd04d54c897460e9" providerId="LiveId" clId="{5CD25753-A126-4772-89A0-37C453BD2BFB}" dt="2026-09-04T06:38:55.797" v="9630"/>
        <pc:sldMkLst>
          <pc:docMk/>
          <pc:sldMk cId="3043121009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70000" y="1143000"/>
            <a:ext cx="43180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45DD00-0F9D-4959-93EC-21E873061E7D}" type="slidenum">
              <a:rPr lang="en-HK" smtClean="0"/>
              <a:t>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2297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92DE795-33B6-47D6-5873-0EBDF1A7FEA8}"/>
              </a:ext>
            </a:extLst>
          </p:cNvPr>
          <p:cNvSpPr/>
          <p:nvPr/>
        </p:nvSpPr>
        <p:spPr>
          <a:xfrm>
            <a:off x="4828478" y="1643774"/>
            <a:ext cx="22347044" cy="1536639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20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2A8B67BE-B7BA-ED48-59B8-8F0B8A436A6D}"/>
              </a:ext>
            </a:extLst>
          </p:cNvPr>
          <p:cNvSpPr txBox="1">
            <a:spLocks/>
          </p:cNvSpPr>
          <p:nvPr/>
        </p:nvSpPr>
        <p:spPr>
          <a:xfrm>
            <a:off x="4872740" y="4885602"/>
            <a:ext cx="1303852" cy="5476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789A3E19-90A8-36D0-FD66-41AC2FE473D5}"/>
              </a:ext>
            </a:extLst>
          </p:cNvPr>
          <p:cNvSpPr txBox="1">
            <a:spLocks/>
          </p:cNvSpPr>
          <p:nvPr/>
        </p:nvSpPr>
        <p:spPr>
          <a:xfrm>
            <a:off x="4889892" y="9545511"/>
            <a:ext cx="1777234" cy="5476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2585A09F-4B71-16AB-C013-F5FE820124DB}"/>
              </a:ext>
            </a:extLst>
          </p:cNvPr>
          <p:cNvSpPr txBox="1">
            <a:spLocks/>
          </p:cNvSpPr>
          <p:nvPr/>
        </p:nvSpPr>
        <p:spPr>
          <a:xfrm>
            <a:off x="4877036" y="13608635"/>
            <a:ext cx="1704346" cy="54768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9B1BA80A-E348-5930-FD61-20F715DC63E3}"/>
              </a:ext>
            </a:extLst>
          </p:cNvPr>
          <p:cNvSpPr txBox="1">
            <a:spLocks/>
          </p:cNvSpPr>
          <p:nvPr/>
        </p:nvSpPr>
        <p:spPr>
          <a:xfrm>
            <a:off x="20536541" y="1813490"/>
            <a:ext cx="6592309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780, 40x, z stack (0.5), 3D</a:t>
            </a:r>
            <a:endParaRPr lang="en-HK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9D0ECD6D-657F-03F7-B6E7-0D65069C2E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32" r="24159"/>
          <a:stretch/>
        </p:blipFill>
        <p:spPr>
          <a:xfrm>
            <a:off x="6918745" y="8011130"/>
            <a:ext cx="3742429" cy="3657600"/>
          </a:xfrm>
          <a:prstGeom prst="rect">
            <a:avLst/>
          </a:prstGeom>
        </p:spPr>
      </p:pic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B08BEF4C-3D48-FB77-E546-666957521A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79" r="23571"/>
          <a:stretch/>
        </p:blipFill>
        <p:spPr>
          <a:xfrm>
            <a:off x="6691840" y="3615386"/>
            <a:ext cx="3969332" cy="3657600"/>
          </a:xfrm>
          <a:prstGeom prst="rect">
            <a:avLst/>
          </a:prstGeom>
        </p:spPr>
      </p:pic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CBB6B227-AE90-0F6E-9115-0FD3638EA7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693" r="23892"/>
          <a:stretch/>
        </p:blipFill>
        <p:spPr>
          <a:xfrm>
            <a:off x="6837631" y="12288833"/>
            <a:ext cx="3786189" cy="3657600"/>
          </a:xfrm>
          <a:prstGeom prst="rect">
            <a:avLst/>
          </a:prstGeom>
        </p:spPr>
      </p:pic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057D5D03-8EEF-8A3C-C8A9-7F087F5006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138" t="686" r="29138" b="61038"/>
          <a:stretch/>
        </p:blipFill>
        <p:spPr>
          <a:xfrm>
            <a:off x="10830637" y="3391113"/>
            <a:ext cx="4274288" cy="419986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43" name="Content Placeholder 3">
            <a:extLst>
              <a:ext uri="{FF2B5EF4-FFF2-40B4-BE49-F238E27FC236}">
                <a16:creationId xmlns:a16="http://schemas.microsoft.com/office/drawing/2014/main" id="{5D527152-1AED-39F4-D34F-72E669D488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" t="94345" r="91626" b="131"/>
          <a:stretch/>
        </p:blipFill>
        <p:spPr>
          <a:xfrm>
            <a:off x="10830637" y="16404109"/>
            <a:ext cx="1787674" cy="606056"/>
          </a:xfrm>
          <a:prstGeom prst="rect">
            <a:avLst/>
          </a:prstGeom>
        </p:spPr>
      </p:pic>
      <p:pic>
        <p:nvPicPr>
          <p:cNvPr id="44" name="Content Placeholder 3">
            <a:extLst>
              <a:ext uri="{FF2B5EF4-FFF2-40B4-BE49-F238E27FC236}">
                <a16:creationId xmlns:a16="http://schemas.microsoft.com/office/drawing/2014/main" id="{D74BE39F-3409-8E2D-5822-8C95C57795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144" t="2916" r="27132" b="58809"/>
          <a:stretch/>
        </p:blipFill>
        <p:spPr>
          <a:xfrm>
            <a:off x="10830637" y="7740001"/>
            <a:ext cx="4274288" cy="419986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45" name="Content Placeholder 3">
            <a:extLst>
              <a:ext uri="{FF2B5EF4-FFF2-40B4-BE49-F238E27FC236}">
                <a16:creationId xmlns:a16="http://schemas.microsoft.com/office/drawing/2014/main" id="{CF853935-40C1-A774-70FE-9DDFF7F16E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740" t="26401" r="31536" b="35324"/>
          <a:stretch/>
        </p:blipFill>
        <p:spPr>
          <a:xfrm>
            <a:off x="10830637" y="12088889"/>
            <a:ext cx="4274288" cy="4199860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46" name="Content Placeholder 3">
            <a:extLst>
              <a:ext uri="{FF2B5EF4-FFF2-40B4-BE49-F238E27FC236}">
                <a16:creationId xmlns:a16="http://schemas.microsoft.com/office/drawing/2014/main" id="{A41F4208-BC86-17AF-D85D-BAB3F394BD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78" t="92369" r="90772"/>
          <a:stretch/>
        </p:blipFill>
        <p:spPr>
          <a:xfrm>
            <a:off x="6129256" y="6968629"/>
            <a:ext cx="708375" cy="279127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EB537075-2801-A511-CF0E-29CF15D90401}"/>
              </a:ext>
            </a:extLst>
          </p:cNvPr>
          <p:cNvSpPr/>
          <p:nvPr/>
        </p:nvSpPr>
        <p:spPr>
          <a:xfrm>
            <a:off x="8695877" y="3615386"/>
            <a:ext cx="1573619" cy="14908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F0FAA6A-CEFE-443A-E30E-168F72482972}"/>
              </a:ext>
            </a:extLst>
          </p:cNvPr>
          <p:cNvSpPr/>
          <p:nvPr/>
        </p:nvSpPr>
        <p:spPr>
          <a:xfrm>
            <a:off x="8887045" y="8067833"/>
            <a:ext cx="1573619" cy="14908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8C7B34F-D620-F06A-43D3-EF4968C1B177}"/>
              </a:ext>
            </a:extLst>
          </p:cNvPr>
          <p:cNvSpPr/>
          <p:nvPr/>
        </p:nvSpPr>
        <p:spPr>
          <a:xfrm>
            <a:off x="8529942" y="13235543"/>
            <a:ext cx="1573619" cy="14908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908B0AB-B73B-1BC0-7BEF-C82F90048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5969" y="3590154"/>
            <a:ext cx="3743327" cy="36576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3A7DBAD-8644-4C2A-EB8C-E454BE8E9F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70338" y="3590154"/>
            <a:ext cx="3743325" cy="36576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BB2841C-B3FF-20C2-30D0-A6E9E9DF1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24705" y="3590154"/>
            <a:ext cx="3743325" cy="3657600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E9A9347-2F82-59B8-E09A-506A3D29429E}"/>
              </a:ext>
            </a:extLst>
          </p:cNvPr>
          <p:cNvSpPr txBox="1">
            <a:spLocks/>
          </p:cNvSpPr>
          <p:nvPr/>
        </p:nvSpPr>
        <p:spPr>
          <a:xfrm>
            <a:off x="7603028" y="2788628"/>
            <a:ext cx="2256267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D1DF8C95-614B-B25F-6031-DCD8743E4026}"/>
              </a:ext>
            </a:extLst>
          </p:cNvPr>
          <p:cNvSpPr txBox="1">
            <a:spLocks/>
          </p:cNvSpPr>
          <p:nvPr/>
        </p:nvSpPr>
        <p:spPr>
          <a:xfrm>
            <a:off x="12051456" y="2716765"/>
            <a:ext cx="1814534" cy="50955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009E5DDC-6CD2-9128-40C6-76470B05C57C}"/>
              </a:ext>
            </a:extLst>
          </p:cNvPr>
          <p:cNvSpPr txBox="1">
            <a:spLocks/>
          </p:cNvSpPr>
          <p:nvPr/>
        </p:nvSpPr>
        <p:spPr>
          <a:xfrm>
            <a:off x="16376323" y="2751447"/>
            <a:ext cx="159786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13878580-DD5C-EE55-EEA0-1233EAFD9F5F}"/>
              </a:ext>
            </a:extLst>
          </p:cNvPr>
          <p:cNvSpPr txBox="1">
            <a:spLocks/>
          </p:cNvSpPr>
          <p:nvPr/>
        </p:nvSpPr>
        <p:spPr>
          <a:xfrm>
            <a:off x="20511826" y="2736700"/>
            <a:ext cx="1194232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20EC84C2-700B-B498-0D47-514366A4E87A}"/>
              </a:ext>
            </a:extLst>
          </p:cNvPr>
          <p:cNvSpPr txBox="1">
            <a:spLocks/>
          </p:cNvSpPr>
          <p:nvPr/>
        </p:nvSpPr>
        <p:spPr>
          <a:xfrm>
            <a:off x="24095422" y="2771540"/>
            <a:ext cx="1814534" cy="44685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</a:t>
            </a:r>
            <a:endParaRPr lang="en-HK" sz="32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8770EBF-71C0-DD8E-159A-C4F406B4D5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69096" y="8011130"/>
            <a:ext cx="3971925" cy="36576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F7FC335-AC58-B9C9-85B7-5645398B5A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75756" y="7990554"/>
            <a:ext cx="3971925" cy="365760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60B2EB79-F491-05B2-815A-011E8CB99F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235683" y="7990554"/>
            <a:ext cx="3971925" cy="3657600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F15C055B-DD29-6165-8B24-E3688E52CB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11746" y="12288833"/>
            <a:ext cx="3790951" cy="36576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B38C8A3-25C0-2891-34A4-708A988E1F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09516" y="12288833"/>
            <a:ext cx="3790951" cy="365760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B12222B-42C7-66F1-4ABB-B1535625A9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224705" y="12288833"/>
            <a:ext cx="3790951" cy="36576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EA0406D9-7CF6-9B6F-8684-9EACBF6F241D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S2.B</a:t>
            </a:r>
            <a:endParaRPr lang="en-HK" sz="4050" b="1"/>
          </a:p>
        </p:txBody>
      </p:sp>
    </p:spTree>
    <p:extLst>
      <p:ext uri="{BB962C8B-B14F-4D97-AF65-F5344CB8AC3E}">
        <p14:creationId xmlns:p14="http://schemas.microsoft.com/office/powerpoint/2010/main" val="4232309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DF65479-9E20-8D61-63FA-7C25827EC6D9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C109B1-1117-9EEE-29EC-97A80DB2DAAF}"/>
              </a:ext>
            </a:extLst>
          </p:cNvPr>
          <p:cNvSpPr txBox="1">
            <a:spLocks/>
          </p:cNvSpPr>
          <p:nvPr/>
        </p:nvSpPr>
        <p:spPr>
          <a:xfrm>
            <a:off x="14885564" y="1502232"/>
            <a:ext cx="2256267" cy="7691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B74F8-E6CE-A083-8B06-BCACC90F4A56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720E0B20-5E22-9176-9099-9F8423EB1E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72" t="-1215" r="-292" b="-1286"/>
          <a:stretch>
            <a:fillRect/>
          </a:stretch>
        </p:blipFill>
        <p:spPr>
          <a:xfrm>
            <a:off x="552867" y="3494314"/>
            <a:ext cx="30909946" cy="159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19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B026-64CB-8FDA-53DD-F8B7E1AB0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B47474C-B94E-F73C-09B3-72D517D83FA2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F61079-7212-B57D-5465-3106EC4B0248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286889-FC83-891B-1334-D50C8DC4D407}"/>
              </a:ext>
            </a:extLst>
          </p:cNvPr>
          <p:cNvSpPr txBox="1">
            <a:spLocks/>
          </p:cNvSpPr>
          <p:nvPr/>
        </p:nvSpPr>
        <p:spPr>
          <a:xfrm>
            <a:off x="14956975" y="1376626"/>
            <a:ext cx="2200785" cy="82487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2E234A-8A63-060D-4F94-9ADBE5784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4814" y="3245587"/>
            <a:ext cx="18700069" cy="182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9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4F1F4-05C0-6D7B-D53D-2952BD913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5A3E590-3E98-14BF-9197-407C873434FB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9518E-2272-D991-1AD7-5451FA6FD1C6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B954764-4B30-7BD9-B60A-B038D1C4AA68}"/>
              </a:ext>
            </a:extLst>
          </p:cNvPr>
          <p:cNvSpPr txBox="1">
            <a:spLocks/>
          </p:cNvSpPr>
          <p:nvPr/>
        </p:nvSpPr>
        <p:spPr>
          <a:xfrm>
            <a:off x="15087602" y="1515618"/>
            <a:ext cx="1915829" cy="76910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2E3B35-6C91-E372-19D7-C13110AC1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260" y="3376216"/>
            <a:ext cx="17494605" cy="1709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6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75546-AF19-EC39-7C18-B7AC24ACC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25C1311-AA34-7385-5C6E-868510AD8634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570666-6A8A-90C7-7761-98FC4A84D4C4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61D0C8-4924-9360-DD76-184C9AC4B547}"/>
              </a:ext>
            </a:extLst>
          </p:cNvPr>
          <p:cNvSpPr txBox="1">
            <a:spLocks/>
          </p:cNvSpPr>
          <p:nvPr/>
        </p:nvSpPr>
        <p:spPr>
          <a:xfrm>
            <a:off x="15132833" y="1052838"/>
            <a:ext cx="1814534" cy="12263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9F1CF-8603-D82D-68F2-1ACBA4467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242" y="3338310"/>
            <a:ext cx="18901716" cy="184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3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E6501-AB33-9BCC-41AC-BCFD786E6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EA84064-77E2-999F-56B7-1C5CD576E2B9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FEB9D-DD3F-D024-27AD-CA67EFEC267B}"/>
              </a:ext>
            </a:extLst>
          </p:cNvPr>
          <p:cNvSpPr txBox="1">
            <a:spLocks/>
          </p:cNvSpPr>
          <p:nvPr/>
        </p:nvSpPr>
        <p:spPr>
          <a:xfrm>
            <a:off x="14885564" y="1502232"/>
            <a:ext cx="2256267" cy="7691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F4013D-7322-8537-68E7-E1CAABB64EE6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24FED98B-A808-5998-0762-29338ECCAB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29" t="-929" r="-577" b="-644"/>
          <a:stretch>
            <a:fillRect/>
          </a:stretch>
        </p:blipFill>
        <p:spPr>
          <a:xfrm>
            <a:off x="281294" y="3443228"/>
            <a:ext cx="31526761" cy="1605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099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2EE5F-D2D1-B51D-2BC7-0D2B6F6DE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2D68405-D924-998C-05B9-E3C8F0D0DDA3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05118E-524D-75DF-9ED4-60ADD7FE2AE0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001BCFF-44F2-B6CE-DD72-2628D4D37144}"/>
              </a:ext>
            </a:extLst>
          </p:cNvPr>
          <p:cNvSpPr txBox="1">
            <a:spLocks/>
          </p:cNvSpPr>
          <p:nvPr/>
        </p:nvSpPr>
        <p:spPr>
          <a:xfrm>
            <a:off x="14956975" y="1376626"/>
            <a:ext cx="2200785" cy="82487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272D4D-F546-92C2-6F8E-D3B8179E5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922" y="4386188"/>
            <a:ext cx="17770355" cy="1636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499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623A5-6B18-BAC0-AC90-9559ECB4F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8C099E1-03BB-4064-36A0-6A2725DC2305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08E3AD-6428-F1FD-0B99-942283A949A3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E2BEA3-53D8-9BA8-A101-B669ECF3E204}"/>
              </a:ext>
            </a:extLst>
          </p:cNvPr>
          <p:cNvSpPr txBox="1">
            <a:spLocks/>
          </p:cNvSpPr>
          <p:nvPr/>
        </p:nvSpPr>
        <p:spPr>
          <a:xfrm>
            <a:off x="15087602" y="1515618"/>
            <a:ext cx="1915829" cy="76910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4201A1-2977-BF68-4C04-445257189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3700" y="3563844"/>
            <a:ext cx="18776599" cy="1729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6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A99AA-2879-BEB6-567C-8A40C10A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49BCAD-D5C6-A410-2276-EFB4309B6A3A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738F4A-AA5F-3998-9B7C-327955A75C34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76C360-A83F-03FC-4CC8-BC8B6AD13C31}"/>
              </a:ext>
            </a:extLst>
          </p:cNvPr>
          <p:cNvSpPr txBox="1">
            <a:spLocks/>
          </p:cNvSpPr>
          <p:nvPr/>
        </p:nvSpPr>
        <p:spPr>
          <a:xfrm>
            <a:off x="15132833" y="1052838"/>
            <a:ext cx="1814534" cy="12263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C4E64-97B4-A1A5-FAC4-8B9F39433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009" y="3586108"/>
            <a:ext cx="19206609" cy="1768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1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8C35D-0864-DD63-BFBA-8423DD51C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C2D43B3-EDE1-34F4-0E1C-6752E6AB1BA7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61CAFF-3B7A-57A6-B055-341AEE1B259A}"/>
              </a:ext>
            </a:extLst>
          </p:cNvPr>
          <p:cNvSpPr txBox="1">
            <a:spLocks/>
          </p:cNvSpPr>
          <p:nvPr/>
        </p:nvSpPr>
        <p:spPr>
          <a:xfrm>
            <a:off x="14885564" y="1502232"/>
            <a:ext cx="2256267" cy="7691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253F8A-2BE6-F91A-399F-CD9E6FBD2CAF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A05CF37-91A6-9971-008A-3C908FE23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52" t="-1415" r="-298" b="-1654"/>
          <a:stretch>
            <a:fillRect/>
          </a:stretch>
        </p:blipFill>
        <p:spPr>
          <a:xfrm>
            <a:off x="293912" y="3494314"/>
            <a:ext cx="31514144" cy="163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5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81AB8-3F4F-0DDD-A834-D0473B7B2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CA7AD5E-1AA6-5191-7D85-7E5DCD275DD2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F031A7-03D5-9A79-0DF7-542FC5511CF6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7E1350-8622-4A23-F08C-47EFCF921315}"/>
              </a:ext>
            </a:extLst>
          </p:cNvPr>
          <p:cNvSpPr txBox="1">
            <a:spLocks/>
          </p:cNvSpPr>
          <p:nvPr/>
        </p:nvSpPr>
        <p:spPr>
          <a:xfrm>
            <a:off x="14956975" y="1376626"/>
            <a:ext cx="2200785" cy="82487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AE56DA-B856-930E-48B9-275D01F7B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780" y="3471404"/>
            <a:ext cx="17763754" cy="1713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60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4CEDA-A549-1764-8B58-F39683B9B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36D65D-E78C-29A0-B3C8-9BAAF2A43A61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 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8212A-3246-FBC5-66CE-E2B3EDA03939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C661F37-1C15-6A39-049F-276BB09B4430}"/>
              </a:ext>
            </a:extLst>
          </p:cNvPr>
          <p:cNvSpPr txBox="1">
            <a:spLocks/>
          </p:cNvSpPr>
          <p:nvPr/>
        </p:nvSpPr>
        <p:spPr>
          <a:xfrm>
            <a:off x="15087602" y="1515618"/>
            <a:ext cx="1915829" cy="76910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FA76B1-AD9B-D238-C6F9-B6118C0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3" y="3373436"/>
            <a:ext cx="18005954" cy="1737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98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97F1-B6A8-A730-664E-8CEDC9013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5390412-5260-22E6-B673-54F3EB651D0D}"/>
              </a:ext>
            </a:extLst>
          </p:cNvPr>
          <p:cNvSpPr txBox="1">
            <a:spLocks/>
          </p:cNvSpPr>
          <p:nvPr/>
        </p:nvSpPr>
        <p:spPr>
          <a:xfrm>
            <a:off x="7053942" y="1587230"/>
            <a:ext cx="2943534" cy="76910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2743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LPS</a:t>
            </a:r>
            <a:endParaRPr lang="en-HK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F9CBF8-A497-E64E-7B21-7C951CC8FE78}"/>
              </a:ext>
            </a:extLst>
          </p:cNvPr>
          <p:cNvSpPr txBox="1"/>
          <p:nvPr/>
        </p:nvSpPr>
        <p:spPr>
          <a:xfrm>
            <a:off x="385231" y="304600"/>
            <a:ext cx="203812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S2.B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06F0D3-3622-62B2-DE85-F13124DD04FD}"/>
              </a:ext>
            </a:extLst>
          </p:cNvPr>
          <p:cNvSpPr txBox="1">
            <a:spLocks/>
          </p:cNvSpPr>
          <p:nvPr/>
        </p:nvSpPr>
        <p:spPr>
          <a:xfrm>
            <a:off x="15132833" y="1052838"/>
            <a:ext cx="1814534" cy="12263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4CA50F-0110-A4C9-7705-F8CAE9806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658" y="3112178"/>
            <a:ext cx="18843109" cy="1818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8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139</Words>
  <Application>Microsoft Office PowerPoint</Application>
  <PresentationFormat>Custom</PresentationFormat>
  <Paragraphs>49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2026-09-04T07:48:13Z</dcterms:modified>
</cp:coreProperties>
</file>