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1" r:id="rId4"/>
  </p:sldIdLst>
  <p:sldSz cx="32399288" cy="5039995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786" userDrawn="1">
          <p15:clr>
            <a:srgbClr val="A4A3A4"/>
          </p15:clr>
        </p15:guide>
        <p15:guide id="2" pos="158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29" autoAdjust="0"/>
    <p:restoredTop sz="94660"/>
  </p:normalViewPr>
  <p:slideViewPr>
    <p:cSldViewPr showGuides="1">
      <p:cViewPr>
        <p:scale>
          <a:sx n="20" d="100"/>
          <a:sy n="20" d="100"/>
        </p:scale>
        <p:origin x="3036" y="-1344"/>
      </p:cViewPr>
      <p:guideLst>
        <p:guide orient="horz" pos="16786"/>
        <p:guide pos="158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8248329"/>
            <a:ext cx="27539395" cy="17546649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6471644"/>
            <a:ext cx="24299466" cy="12168318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6E41-FBBF-4238-8DF6-B3DCB71731B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76DCF-9748-4B93-B3A1-170C2F7821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054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6E41-FBBF-4238-8DF6-B3DCB71731B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76DCF-9748-4B93-B3A1-170C2F7821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063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683331"/>
            <a:ext cx="6986096" cy="427116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683331"/>
            <a:ext cx="20553298" cy="4271162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6E41-FBBF-4238-8DF6-B3DCB71731B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76DCF-9748-4B93-B3A1-170C2F7821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920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6E41-FBBF-4238-8DF6-B3DCB71731B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76DCF-9748-4B93-B3A1-170C2F7821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413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2565002"/>
            <a:ext cx="27944386" cy="20964976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33728315"/>
            <a:ext cx="27944386" cy="11024985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6E41-FBBF-4238-8DF6-B3DCB71731B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76DCF-9748-4B93-B3A1-170C2F7821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623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3416653"/>
            <a:ext cx="13769697" cy="3197830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3416653"/>
            <a:ext cx="13769697" cy="3197830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6E41-FBBF-4238-8DF6-B3DCB71731B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76DCF-9748-4B93-B3A1-170C2F7821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127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683342"/>
            <a:ext cx="27944386" cy="97416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2354992"/>
            <a:ext cx="13706415" cy="6054990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8409982"/>
            <a:ext cx="13706415" cy="2707831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2354992"/>
            <a:ext cx="13773917" cy="6054990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8409982"/>
            <a:ext cx="13773917" cy="2707831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6E41-FBBF-4238-8DF6-B3DCB71731B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76DCF-9748-4B93-B3A1-170C2F7821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714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6E41-FBBF-4238-8DF6-B3DCB71731B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76DCF-9748-4B93-B3A1-170C2F7821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38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6E41-FBBF-4238-8DF6-B3DCB71731B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76DCF-9748-4B93-B3A1-170C2F7821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311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3359997"/>
            <a:ext cx="10449614" cy="11759988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7256671"/>
            <a:ext cx="16402140" cy="35816631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5119985"/>
            <a:ext cx="10449614" cy="28011643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6E41-FBBF-4238-8DF6-B3DCB71731B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76DCF-9748-4B93-B3A1-170C2F7821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385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3359997"/>
            <a:ext cx="10449614" cy="11759988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7256671"/>
            <a:ext cx="16402140" cy="35816631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5119985"/>
            <a:ext cx="10449614" cy="28011643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6E41-FBBF-4238-8DF6-B3DCB71731B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76DCF-9748-4B93-B3A1-170C2F7821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278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683342"/>
            <a:ext cx="27944386" cy="974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3416653"/>
            <a:ext cx="27944386" cy="31978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6713298"/>
            <a:ext cx="728984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F6E41-FBBF-4238-8DF6-B3DCB71731B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6713298"/>
            <a:ext cx="1093476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6713298"/>
            <a:ext cx="728984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76DCF-9748-4B93-B3A1-170C2F7821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72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"/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69">
            <a:extLst>
              <a:ext uri="{FF2B5EF4-FFF2-40B4-BE49-F238E27FC236}">
                <a16:creationId xmlns:a16="http://schemas.microsoft.com/office/drawing/2014/main" id="{D4640775-75C2-4890-A3F4-85872D35A245}"/>
              </a:ext>
            </a:extLst>
          </p:cNvPr>
          <p:cNvSpPr txBox="1"/>
          <p:nvPr/>
        </p:nvSpPr>
        <p:spPr>
          <a:xfrm>
            <a:off x="21457444" y="16848126"/>
            <a:ext cx="345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/>
              <a:t>Nephrin</a:t>
            </a:r>
            <a:endParaRPr lang="en-US" sz="4400" b="1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78A2E88-EF1E-4D30-A284-DA4035BF8F15}"/>
              </a:ext>
            </a:extLst>
          </p:cNvPr>
          <p:cNvSpPr txBox="1"/>
          <p:nvPr/>
        </p:nvSpPr>
        <p:spPr>
          <a:xfrm>
            <a:off x="21864499" y="22642528"/>
            <a:ext cx="2951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400" b="1" dirty="0"/>
              <a:t>Β</a:t>
            </a:r>
            <a:r>
              <a:rPr lang="en-US" sz="4400" b="1" dirty="0"/>
              <a:t>-actin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B5ECA74-1949-4A82-B879-C8A39E34E820}"/>
              </a:ext>
            </a:extLst>
          </p:cNvPr>
          <p:cNvSpPr txBox="1"/>
          <p:nvPr/>
        </p:nvSpPr>
        <p:spPr>
          <a:xfrm>
            <a:off x="11912415" y="32956180"/>
            <a:ext cx="70389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Figure 1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0CAD591D-D3D6-44DC-86B8-05CD82745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790" y="22263707"/>
            <a:ext cx="16022920" cy="1488468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41FC921F-05C6-450F-AB03-E520F3A87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647" y="16340522"/>
            <a:ext cx="15784722" cy="174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114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>
            <a:extLst>
              <a:ext uri="{FF2B5EF4-FFF2-40B4-BE49-F238E27FC236}">
                <a16:creationId xmlns:a16="http://schemas.microsoft.com/office/drawing/2014/main" id="{AF9E6C0D-D403-4EF0-AE46-9E62BB242358}"/>
              </a:ext>
            </a:extLst>
          </p:cNvPr>
          <p:cNvSpPr txBox="1"/>
          <p:nvPr/>
        </p:nvSpPr>
        <p:spPr>
          <a:xfrm>
            <a:off x="22105006" y="9107209"/>
            <a:ext cx="2951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400" b="1" dirty="0"/>
              <a:t>pSMAD3</a:t>
            </a:r>
            <a:endParaRPr lang="en-US" sz="4400" b="1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C9FCC4B-A62E-450C-B16D-0EE5C31AD255}"/>
              </a:ext>
            </a:extLst>
          </p:cNvPr>
          <p:cNvSpPr txBox="1"/>
          <p:nvPr/>
        </p:nvSpPr>
        <p:spPr>
          <a:xfrm>
            <a:off x="12680147" y="48405971"/>
            <a:ext cx="70389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Figure 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C168E16-98F5-4A18-83C1-3B5D128EF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546" y="18517562"/>
            <a:ext cx="15414761" cy="408262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C401187-3481-4F4E-8182-56C0E652A17B}"/>
              </a:ext>
            </a:extLst>
          </p:cNvPr>
          <p:cNvSpPr/>
          <p:nvPr/>
        </p:nvSpPr>
        <p:spPr>
          <a:xfrm>
            <a:off x="4281669" y="19683044"/>
            <a:ext cx="16997553" cy="8397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TextBox 79">
            <a:extLst>
              <a:ext uri="{FF2B5EF4-FFF2-40B4-BE49-F238E27FC236}">
                <a16:creationId xmlns:a16="http://schemas.microsoft.com/office/drawing/2014/main" id="{D4E6BECC-4368-431C-BE04-3D09783BF0A3}"/>
              </a:ext>
            </a:extLst>
          </p:cNvPr>
          <p:cNvSpPr txBox="1"/>
          <p:nvPr/>
        </p:nvSpPr>
        <p:spPr>
          <a:xfrm>
            <a:off x="20246307" y="19647912"/>
            <a:ext cx="37775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/>
              <a:t>pSTAT3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F5F6CDF3-972E-451A-BF07-FF47A9295C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91" y="25585566"/>
            <a:ext cx="14730107" cy="1729563"/>
          </a:xfrm>
          <a:prstGeom prst="rect">
            <a:avLst/>
          </a:prstGeom>
        </p:spPr>
      </p:pic>
      <p:sp>
        <p:nvSpPr>
          <p:cNvPr id="66" name="TextBox 80">
            <a:extLst>
              <a:ext uri="{FF2B5EF4-FFF2-40B4-BE49-F238E27FC236}">
                <a16:creationId xmlns:a16="http://schemas.microsoft.com/office/drawing/2014/main" id="{7790291B-FF65-4886-8E63-8D08F9269A7B}"/>
              </a:ext>
            </a:extLst>
          </p:cNvPr>
          <p:cNvSpPr txBox="1"/>
          <p:nvPr/>
        </p:nvSpPr>
        <p:spPr>
          <a:xfrm>
            <a:off x="21072379" y="25878334"/>
            <a:ext cx="2951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400" b="1" dirty="0"/>
              <a:t>GAPDH</a:t>
            </a:r>
            <a:endParaRPr lang="en-US" sz="4400" b="1" dirty="0"/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5F59DDE1-7649-4A30-B0B0-F98EC0EA7D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3" t="43247" r="24655" b="16045"/>
          <a:stretch/>
        </p:blipFill>
        <p:spPr>
          <a:xfrm flipH="1">
            <a:off x="4831546" y="8686547"/>
            <a:ext cx="15697201" cy="714633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4F44A46-B7CD-44CE-B264-88CCE03D511A}"/>
              </a:ext>
            </a:extLst>
          </p:cNvPr>
          <p:cNvSpPr/>
          <p:nvPr/>
        </p:nvSpPr>
        <p:spPr>
          <a:xfrm>
            <a:off x="3984719" y="9107209"/>
            <a:ext cx="18067463" cy="769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000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>
            <a:extLst>
              <a:ext uri="{FF2B5EF4-FFF2-40B4-BE49-F238E27FC236}">
                <a16:creationId xmlns:a16="http://schemas.microsoft.com/office/drawing/2014/main" id="{D8DC77A7-1F37-46F4-9502-CCC71457C7DD}"/>
              </a:ext>
            </a:extLst>
          </p:cNvPr>
          <p:cNvSpPr txBox="1"/>
          <p:nvPr/>
        </p:nvSpPr>
        <p:spPr>
          <a:xfrm>
            <a:off x="17844423" y="6140723"/>
            <a:ext cx="345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/>
              <a:t>Nephrin</a:t>
            </a:r>
            <a:endParaRPr lang="en-US" sz="4400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AD2641C-0D1A-4F28-9CC7-60F2805A6E06}"/>
              </a:ext>
            </a:extLst>
          </p:cNvPr>
          <p:cNvSpPr txBox="1"/>
          <p:nvPr/>
        </p:nvSpPr>
        <p:spPr>
          <a:xfrm>
            <a:off x="17844423" y="14608842"/>
            <a:ext cx="2951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400" b="1" dirty="0"/>
              <a:t>Β</a:t>
            </a:r>
            <a:r>
              <a:rPr lang="en-US" sz="4400" b="1" dirty="0"/>
              <a:t>-actin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430C034-CDFC-43D7-BA96-2B0139606A9C}"/>
              </a:ext>
            </a:extLst>
          </p:cNvPr>
          <p:cNvSpPr txBox="1"/>
          <p:nvPr/>
        </p:nvSpPr>
        <p:spPr>
          <a:xfrm>
            <a:off x="12928424" y="35715575"/>
            <a:ext cx="70389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Figure 3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6D0DBC8-F82D-4E32-8B55-C0D66A1E4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909" y="5525034"/>
            <a:ext cx="12442012" cy="46657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868DBA02-78D0-46FB-BE28-38AADAD03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865" y="13931999"/>
            <a:ext cx="12421164" cy="20000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479F6-862B-4D0C-BB6C-256E9FE61582}"/>
              </a:ext>
            </a:extLst>
          </p:cNvPr>
          <p:cNvSpPr/>
          <p:nvPr/>
        </p:nvSpPr>
        <p:spPr>
          <a:xfrm>
            <a:off x="2788444" y="6017627"/>
            <a:ext cx="15062872" cy="7694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9979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712</TotalTime>
  <Words>15</Words>
  <Application>Microsoft Office PowerPoint</Application>
  <PresentationFormat>Personnalisé</PresentationFormat>
  <Paragraphs>10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Inserm UMR1155</dc:creator>
  <cp:lastModifiedBy>ChristosJr</cp:lastModifiedBy>
  <cp:revision>56</cp:revision>
  <cp:lastPrinted>2025-08-25T11:59:36Z</cp:lastPrinted>
  <dcterms:created xsi:type="dcterms:W3CDTF">2025-07-18T15:55:35Z</dcterms:created>
  <dcterms:modified xsi:type="dcterms:W3CDTF">2026-08-21T10:05:55Z</dcterms:modified>
</cp:coreProperties>
</file>