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4673"/>
  </p:normalViewPr>
  <p:slideViewPr>
    <p:cSldViewPr snapToGrid="0" snapToObjects="1">
      <p:cViewPr varScale="1">
        <p:scale>
          <a:sx n="109" d="100"/>
          <a:sy n="109" d="100"/>
        </p:scale>
        <p:origin x="12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USB%20LISA/ionto%20type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 sz="1600" b="1">
                <a:solidFill>
                  <a:schemeClr val="tx1"/>
                </a:solidFill>
              </a:rPr>
              <a:t>Skin</a:t>
            </a:r>
            <a:r>
              <a:rPr lang="fr-FR" sz="1600" b="1" baseline="0">
                <a:solidFill>
                  <a:schemeClr val="tx1"/>
                </a:solidFill>
              </a:rPr>
              <a:t> microvascular blood flow</a:t>
            </a:r>
            <a:endParaRPr lang="fr-FR" sz="1600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Feuil1!$C$22:$C$682</c:f>
              <c:numCache>
                <c:formatCode>General</c:formatCode>
                <c:ptCount val="6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  <c:pt idx="512">
                  <c:v>512</c:v>
                </c:pt>
                <c:pt idx="513">
                  <c:v>513</c:v>
                </c:pt>
                <c:pt idx="514">
                  <c:v>514</c:v>
                </c:pt>
                <c:pt idx="515">
                  <c:v>515</c:v>
                </c:pt>
                <c:pt idx="516">
                  <c:v>516</c:v>
                </c:pt>
                <c:pt idx="517">
                  <c:v>517</c:v>
                </c:pt>
                <c:pt idx="518">
                  <c:v>518</c:v>
                </c:pt>
                <c:pt idx="519">
                  <c:v>519</c:v>
                </c:pt>
                <c:pt idx="520">
                  <c:v>520</c:v>
                </c:pt>
                <c:pt idx="521">
                  <c:v>521</c:v>
                </c:pt>
                <c:pt idx="522">
                  <c:v>522</c:v>
                </c:pt>
                <c:pt idx="523">
                  <c:v>523</c:v>
                </c:pt>
                <c:pt idx="524">
                  <c:v>524</c:v>
                </c:pt>
                <c:pt idx="525">
                  <c:v>525</c:v>
                </c:pt>
                <c:pt idx="526">
                  <c:v>526</c:v>
                </c:pt>
                <c:pt idx="527">
                  <c:v>527</c:v>
                </c:pt>
                <c:pt idx="528">
                  <c:v>528</c:v>
                </c:pt>
                <c:pt idx="529">
                  <c:v>529</c:v>
                </c:pt>
                <c:pt idx="530">
                  <c:v>530</c:v>
                </c:pt>
                <c:pt idx="531">
                  <c:v>531</c:v>
                </c:pt>
                <c:pt idx="532">
                  <c:v>532</c:v>
                </c:pt>
                <c:pt idx="533">
                  <c:v>533</c:v>
                </c:pt>
                <c:pt idx="534">
                  <c:v>534</c:v>
                </c:pt>
                <c:pt idx="535">
                  <c:v>535</c:v>
                </c:pt>
                <c:pt idx="536">
                  <c:v>536</c:v>
                </c:pt>
                <c:pt idx="537">
                  <c:v>537</c:v>
                </c:pt>
                <c:pt idx="538">
                  <c:v>538</c:v>
                </c:pt>
                <c:pt idx="539">
                  <c:v>539</c:v>
                </c:pt>
                <c:pt idx="540">
                  <c:v>540</c:v>
                </c:pt>
                <c:pt idx="541">
                  <c:v>541</c:v>
                </c:pt>
                <c:pt idx="542">
                  <c:v>542</c:v>
                </c:pt>
                <c:pt idx="543">
                  <c:v>543</c:v>
                </c:pt>
                <c:pt idx="544">
                  <c:v>544</c:v>
                </c:pt>
                <c:pt idx="545">
                  <c:v>545</c:v>
                </c:pt>
                <c:pt idx="546">
                  <c:v>546</c:v>
                </c:pt>
                <c:pt idx="547">
                  <c:v>547</c:v>
                </c:pt>
                <c:pt idx="548">
                  <c:v>548</c:v>
                </c:pt>
                <c:pt idx="549">
                  <c:v>549</c:v>
                </c:pt>
                <c:pt idx="550">
                  <c:v>550</c:v>
                </c:pt>
                <c:pt idx="551">
                  <c:v>551</c:v>
                </c:pt>
                <c:pt idx="552">
                  <c:v>552</c:v>
                </c:pt>
                <c:pt idx="553">
                  <c:v>553</c:v>
                </c:pt>
                <c:pt idx="554">
                  <c:v>554</c:v>
                </c:pt>
                <c:pt idx="555">
                  <c:v>555</c:v>
                </c:pt>
                <c:pt idx="556">
                  <c:v>556</c:v>
                </c:pt>
                <c:pt idx="557">
                  <c:v>557</c:v>
                </c:pt>
                <c:pt idx="558">
                  <c:v>558</c:v>
                </c:pt>
                <c:pt idx="559">
                  <c:v>559</c:v>
                </c:pt>
                <c:pt idx="560">
                  <c:v>560</c:v>
                </c:pt>
                <c:pt idx="561">
                  <c:v>561</c:v>
                </c:pt>
                <c:pt idx="562">
                  <c:v>562</c:v>
                </c:pt>
                <c:pt idx="563">
                  <c:v>563</c:v>
                </c:pt>
                <c:pt idx="564">
                  <c:v>564</c:v>
                </c:pt>
                <c:pt idx="565">
                  <c:v>565</c:v>
                </c:pt>
                <c:pt idx="566">
                  <c:v>566</c:v>
                </c:pt>
                <c:pt idx="567">
                  <c:v>567</c:v>
                </c:pt>
                <c:pt idx="568">
                  <c:v>568</c:v>
                </c:pt>
                <c:pt idx="569">
                  <c:v>569</c:v>
                </c:pt>
                <c:pt idx="570">
                  <c:v>570</c:v>
                </c:pt>
                <c:pt idx="571">
                  <c:v>571</c:v>
                </c:pt>
                <c:pt idx="572">
                  <c:v>572</c:v>
                </c:pt>
                <c:pt idx="573">
                  <c:v>573</c:v>
                </c:pt>
                <c:pt idx="574">
                  <c:v>574</c:v>
                </c:pt>
                <c:pt idx="575">
                  <c:v>575</c:v>
                </c:pt>
                <c:pt idx="576">
                  <c:v>576</c:v>
                </c:pt>
                <c:pt idx="577">
                  <c:v>577</c:v>
                </c:pt>
                <c:pt idx="578">
                  <c:v>578</c:v>
                </c:pt>
                <c:pt idx="579">
                  <c:v>579</c:v>
                </c:pt>
                <c:pt idx="580">
                  <c:v>580</c:v>
                </c:pt>
                <c:pt idx="581">
                  <c:v>581</c:v>
                </c:pt>
                <c:pt idx="582">
                  <c:v>582</c:v>
                </c:pt>
                <c:pt idx="583">
                  <c:v>583</c:v>
                </c:pt>
                <c:pt idx="584">
                  <c:v>584</c:v>
                </c:pt>
                <c:pt idx="585">
                  <c:v>585</c:v>
                </c:pt>
                <c:pt idx="586">
                  <c:v>586</c:v>
                </c:pt>
                <c:pt idx="587">
                  <c:v>587</c:v>
                </c:pt>
                <c:pt idx="588">
                  <c:v>588</c:v>
                </c:pt>
                <c:pt idx="589">
                  <c:v>589</c:v>
                </c:pt>
                <c:pt idx="590">
                  <c:v>590</c:v>
                </c:pt>
                <c:pt idx="591">
                  <c:v>591</c:v>
                </c:pt>
                <c:pt idx="592">
                  <c:v>592</c:v>
                </c:pt>
                <c:pt idx="593">
                  <c:v>593</c:v>
                </c:pt>
                <c:pt idx="594">
                  <c:v>594</c:v>
                </c:pt>
                <c:pt idx="595">
                  <c:v>595</c:v>
                </c:pt>
                <c:pt idx="596">
                  <c:v>596</c:v>
                </c:pt>
                <c:pt idx="597">
                  <c:v>597</c:v>
                </c:pt>
                <c:pt idx="598">
                  <c:v>598</c:v>
                </c:pt>
                <c:pt idx="599">
                  <c:v>599</c:v>
                </c:pt>
                <c:pt idx="600">
                  <c:v>600</c:v>
                </c:pt>
                <c:pt idx="601">
                  <c:v>601</c:v>
                </c:pt>
                <c:pt idx="602">
                  <c:v>602</c:v>
                </c:pt>
                <c:pt idx="603">
                  <c:v>603</c:v>
                </c:pt>
                <c:pt idx="604">
                  <c:v>604</c:v>
                </c:pt>
                <c:pt idx="605">
                  <c:v>605</c:v>
                </c:pt>
                <c:pt idx="606">
                  <c:v>606</c:v>
                </c:pt>
                <c:pt idx="607">
                  <c:v>607</c:v>
                </c:pt>
                <c:pt idx="608">
                  <c:v>608</c:v>
                </c:pt>
                <c:pt idx="609">
                  <c:v>609</c:v>
                </c:pt>
                <c:pt idx="610">
                  <c:v>610</c:v>
                </c:pt>
                <c:pt idx="611">
                  <c:v>611</c:v>
                </c:pt>
                <c:pt idx="612">
                  <c:v>612</c:v>
                </c:pt>
                <c:pt idx="613">
                  <c:v>613</c:v>
                </c:pt>
                <c:pt idx="614">
                  <c:v>614</c:v>
                </c:pt>
                <c:pt idx="615">
                  <c:v>615</c:v>
                </c:pt>
                <c:pt idx="616">
                  <c:v>616</c:v>
                </c:pt>
                <c:pt idx="617">
                  <c:v>617</c:v>
                </c:pt>
                <c:pt idx="618">
                  <c:v>618</c:v>
                </c:pt>
                <c:pt idx="619">
                  <c:v>619</c:v>
                </c:pt>
                <c:pt idx="620">
                  <c:v>620</c:v>
                </c:pt>
                <c:pt idx="621">
                  <c:v>621</c:v>
                </c:pt>
                <c:pt idx="622">
                  <c:v>622</c:v>
                </c:pt>
                <c:pt idx="623">
                  <c:v>623</c:v>
                </c:pt>
                <c:pt idx="624">
                  <c:v>624</c:v>
                </c:pt>
                <c:pt idx="625">
                  <c:v>625</c:v>
                </c:pt>
                <c:pt idx="626">
                  <c:v>626</c:v>
                </c:pt>
                <c:pt idx="627">
                  <c:v>627</c:v>
                </c:pt>
                <c:pt idx="628">
                  <c:v>628</c:v>
                </c:pt>
                <c:pt idx="629">
                  <c:v>629</c:v>
                </c:pt>
                <c:pt idx="630">
                  <c:v>630</c:v>
                </c:pt>
                <c:pt idx="631">
                  <c:v>631</c:v>
                </c:pt>
                <c:pt idx="632">
                  <c:v>632</c:v>
                </c:pt>
                <c:pt idx="633">
                  <c:v>633</c:v>
                </c:pt>
                <c:pt idx="634">
                  <c:v>634</c:v>
                </c:pt>
                <c:pt idx="635">
                  <c:v>635</c:v>
                </c:pt>
                <c:pt idx="636">
                  <c:v>636</c:v>
                </c:pt>
                <c:pt idx="637">
                  <c:v>637</c:v>
                </c:pt>
                <c:pt idx="638">
                  <c:v>638</c:v>
                </c:pt>
                <c:pt idx="639">
                  <c:v>639</c:v>
                </c:pt>
                <c:pt idx="640">
                  <c:v>640</c:v>
                </c:pt>
                <c:pt idx="641">
                  <c:v>641</c:v>
                </c:pt>
                <c:pt idx="642">
                  <c:v>642</c:v>
                </c:pt>
                <c:pt idx="643">
                  <c:v>643</c:v>
                </c:pt>
                <c:pt idx="644">
                  <c:v>644</c:v>
                </c:pt>
                <c:pt idx="645">
                  <c:v>645</c:v>
                </c:pt>
                <c:pt idx="646">
                  <c:v>646</c:v>
                </c:pt>
                <c:pt idx="647">
                  <c:v>647</c:v>
                </c:pt>
                <c:pt idx="648">
                  <c:v>648</c:v>
                </c:pt>
                <c:pt idx="649">
                  <c:v>649</c:v>
                </c:pt>
                <c:pt idx="650">
                  <c:v>650</c:v>
                </c:pt>
                <c:pt idx="651">
                  <c:v>651</c:v>
                </c:pt>
                <c:pt idx="652">
                  <c:v>652</c:v>
                </c:pt>
                <c:pt idx="653">
                  <c:v>653</c:v>
                </c:pt>
                <c:pt idx="654">
                  <c:v>654</c:v>
                </c:pt>
                <c:pt idx="655">
                  <c:v>655</c:v>
                </c:pt>
                <c:pt idx="656">
                  <c:v>656</c:v>
                </c:pt>
                <c:pt idx="657">
                  <c:v>657</c:v>
                </c:pt>
                <c:pt idx="658">
                  <c:v>658</c:v>
                </c:pt>
                <c:pt idx="659">
                  <c:v>659</c:v>
                </c:pt>
                <c:pt idx="660">
                  <c:v>660</c:v>
                </c:pt>
              </c:numCache>
            </c:numRef>
          </c:xVal>
          <c:yVal>
            <c:numRef>
              <c:f>Feuil1!$D$22:$D$682</c:f>
              <c:numCache>
                <c:formatCode>General</c:formatCode>
                <c:ptCount val="661"/>
                <c:pt idx="0">
                  <c:v>9.6129999999999995</c:v>
                </c:pt>
                <c:pt idx="1">
                  <c:v>8.7690000000000001</c:v>
                </c:pt>
                <c:pt idx="2">
                  <c:v>8.1929999999999996</c:v>
                </c:pt>
                <c:pt idx="3">
                  <c:v>7.9580000000000002</c:v>
                </c:pt>
                <c:pt idx="4">
                  <c:v>7.64</c:v>
                </c:pt>
                <c:pt idx="5">
                  <c:v>7.1669999999999998</c:v>
                </c:pt>
                <c:pt idx="6">
                  <c:v>6.8550000000000004</c:v>
                </c:pt>
                <c:pt idx="7">
                  <c:v>7.1449999999999996</c:v>
                </c:pt>
                <c:pt idx="8">
                  <c:v>6.9550000000000001</c:v>
                </c:pt>
                <c:pt idx="9">
                  <c:v>7.8540000000000001</c:v>
                </c:pt>
                <c:pt idx="10">
                  <c:v>8.9849999999999994</c:v>
                </c:pt>
                <c:pt idx="11">
                  <c:v>9.3689999999999998</c:v>
                </c:pt>
                <c:pt idx="12">
                  <c:v>9.0709999999999997</c:v>
                </c:pt>
                <c:pt idx="13">
                  <c:v>8.2249999999999996</c:v>
                </c:pt>
                <c:pt idx="14">
                  <c:v>7.5229999999999997</c:v>
                </c:pt>
                <c:pt idx="15">
                  <c:v>7.4189999999999996</c:v>
                </c:pt>
                <c:pt idx="16">
                  <c:v>7.4749999999999996</c:v>
                </c:pt>
                <c:pt idx="17">
                  <c:v>8.6440000000000001</c:v>
                </c:pt>
                <c:pt idx="18">
                  <c:v>10.138999999999999</c:v>
                </c:pt>
                <c:pt idx="19">
                  <c:v>9.9039999999999999</c:v>
                </c:pt>
                <c:pt idx="20">
                  <c:v>9.77</c:v>
                </c:pt>
                <c:pt idx="21">
                  <c:v>8.8789999999999996</c:v>
                </c:pt>
                <c:pt idx="22">
                  <c:v>9.0210000000000008</c:v>
                </c:pt>
                <c:pt idx="23">
                  <c:v>8.16</c:v>
                </c:pt>
                <c:pt idx="24">
                  <c:v>9.1300000000000008</c:v>
                </c:pt>
                <c:pt idx="25">
                  <c:v>9.0519999999999996</c:v>
                </c:pt>
                <c:pt idx="26">
                  <c:v>8.9819999999999993</c:v>
                </c:pt>
                <c:pt idx="27">
                  <c:v>8.4890000000000008</c:v>
                </c:pt>
                <c:pt idx="28">
                  <c:v>8.6159999999999997</c:v>
                </c:pt>
                <c:pt idx="29">
                  <c:v>9.2520000000000007</c:v>
                </c:pt>
                <c:pt idx="30">
                  <c:v>8.2789999999999999</c:v>
                </c:pt>
                <c:pt idx="31">
                  <c:v>8.4429999999999996</c:v>
                </c:pt>
                <c:pt idx="32">
                  <c:v>8.3070000000000004</c:v>
                </c:pt>
                <c:pt idx="33">
                  <c:v>8.548</c:v>
                </c:pt>
                <c:pt idx="34">
                  <c:v>8.34</c:v>
                </c:pt>
                <c:pt idx="35">
                  <c:v>8.0180000000000007</c:v>
                </c:pt>
                <c:pt idx="36">
                  <c:v>7.52</c:v>
                </c:pt>
                <c:pt idx="37">
                  <c:v>7.1470000000000002</c:v>
                </c:pt>
                <c:pt idx="38">
                  <c:v>8.1319999999999997</c:v>
                </c:pt>
                <c:pt idx="39">
                  <c:v>7.5439999999999996</c:v>
                </c:pt>
                <c:pt idx="40">
                  <c:v>7.8970000000000002</c:v>
                </c:pt>
                <c:pt idx="41">
                  <c:v>8.0839999999999996</c:v>
                </c:pt>
                <c:pt idx="42">
                  <c:v>7.9630000000000001</c:v>
                </c:pt>
                <c:pt idx="43">
                  <c:v>8.8149999999999995</c:v>
                </c:pt>
                <c:pt idx="44">
                  <c:v>9.4079999999999995</c:v>
                </c:pt>
                <c:pt idx="45">
                  <c:v>9.3040000000000003</c:v>
                </c:pt>
                <c:pt idx="46">
                  <c:v>9.4570000000000007</c:v>
                </c:pt>
                <c:pt idx="47">
                  <c:v>9.4039999999999999</c:v>
                </c:pt>
                <c:pt idx="48">
                  <c:v>10.561999999999999</c:v>
                </c:pt>
                <c:pt idx="49">
                  <c:v>8.7639999999999993</c:v>
                </c:pt>
                <c:pt idx="50">
                  <c:v>8.7959999999999994</c:v>
                </c:pt>
                <c:pt idx="51">
                  <c:v>9.3119999999999994</c:v>
                </c:pt>
                <c:pt idx="52">
                  <c:v>10.337999999999999</c:v>
                </c:pt>
                <c:pt idx="53">
                  <c:v>11.242000000000001</c:v>
                </c:pt>
                <c:pt idx="54">
                  <c:v>12.996</c:v>
                </c:pt>
                <c:pt idx="55">
                  <c:v>12.638</c:v>
                </c:pt>
                <c:pt idx="56">
                  <c:v>12.920999999999999</c:v>
                </c:pt>
                <c:pt idx="57">
                  <c:v>11.268000000000001</c:v>
                </c:pt>
                <c:pt idx="58">
                  <c:v>10.23</c:v>
                </c:pt>
                <c:pt idx="59">
                  <c:v>9.7530000000000001</c:v>
                </c:pt>
                <c:pt idx="60">
                  <c:v>9.0640000000000001</c:v>
                </c:pt>
                <c:pt idx="61">
                  <c:v>9.3049999999999997</c:v>
                </c:pt>
                <c:pt idx="62">
                  <c:v>10.013</c:v>
                </c:pt>
                <c:pt idx="63">
                  <c:v>11.333</c:v>
                </c:pt>
                <c:pt idx="64">
                  <c:v>11.702999999999999</c:v>
                </c:pt>
                <c:pt idx="65">
                  <c:v>12.773</c:v>
                </c:pt>
                <c:pt idx="66">
                  <c:v>13.772</c:v>
                </c:pt>
                <c:pt idx="67">
                  <c:v>14.749000000000001</c:v>
                </c:pt>
                <c:pt idx="68">
                  <c:v>13.865</c:v>
                </c:pt>
                <c:pt idx="69">
                  <c:v>15.054</c:v>
                </c:pt>
                <c:pt idx="70">
                  <c:v>16.138999999999999</c:v>
                </c:pt>
                <c:pt idx="71">
                  <c:v>16.899999999999999</c:v>
                </c:pt>
                <c:pt idx="72">
                  <c:v>19.716000000000001</c:v>
                </c:pt>
                <c:pt idx="73">
                  <c:v>22.292999999999999</c:v>
                </c:pt>
                <c:pt idx="74">
                  <c:v>24.609000000000002</c:v>
                </c:pt>
                <c:pt idx="75">
                  <c:v>25.49</c:v>
                </c:pt>
                <c:pt idx="76">
                  <c:v>26.792000000000002</c:v>
                </c:pt>
                <c:pt idx="77">
                  <c:v>27.567</c:v>
                </c:pt>
                <c:pt idx="78">
                  <c:v>27.437000000000001</c:v>
                </c:pt>
                <c:pt idx="79">
                  <c:v>27.248000000000001</c:v>
                </c:pt>
                <c:pt idx="80">
                  <c:v>28.88</c:v>
                </c:pt>
                <c:pt idx="81">
                  <c:v>30.039000000000001</c:v>
                </c:pt>
                <c:pt idx="82">
                  <c:v>29.690999999999999</c:v>
                </c:pt>
                <c:pt idx="83">
                  <c:v>30.672999999999998</c:v>
                </c:pt>
                <c:pt idx="84">
                  <c:v>31.513999999999999</c:v>
                </c:pt>
                <c:pt idx="85">
                  <c:v>34.661999999999999</c:v>
                </c:pt>
                <c:pt idx="86">
                  <c:v>35.152000000000001</c:v>
                </c:pt>
                <c:pt idx="87">
                  <c:v>36.65</c:v>
                </c:pt>
                <c:pt idx="88">
                  <c:v>37.143000000000001</c:v>
                </c:pt>
                <c:pt idx="89">
                  <c:v>38.006</c:v>
                </c:pt>
                <c:pt idx="90">
                  <c:v>38.950000000000003</c:v>
                </c:pt>
                <c:pt idx="91">
                  <c:v>40.091999999999999</c:v>
                </c:pt>
                <c:pt idx="92">
                  <c:v>40.890999999999998</c:v>
                </c:pt>
                <c:pt idx="93">
                  <c:v>41.616</c:v>
                </c:pt>
                <c:pt idx="94">
                  <c:v>42.710999999999999</c:v>
                </c:pt>
                <c:pt idx="95">
                  <c:v>42.829000000000001</c:v>
                </c:pt>
                <c:pt idx="96">
                  <c:v>45.531999999999996</c:v>
                </c:pt>
                <c:pt idx="97">
                  <c:v>45.985999999999997</c:v>
                </c:pt>
                <c:pt idx="98">
                  <c:v>46.683999999999997</c:v>
                </c:pt>
                <c:pt idx="99">
                  <c:v>48.783000000000001</c:v>
                </c:pt>
                <c:pt idx="100">
                  <c:v>49.607999999999997</c:v>
                </c:pt>
                <c:pt idx="101">
                  <c:v>52.475999999999999</c:v>
                </c:pt>
                <c:pt idx="102">
                  <c:v>47.789000000000001</c:v>
                </c:pt>
                <c:pt idx="103">
                  <c:v>51.579000000000001</c:v>
                </c:pt>
                <c:pt idx="104">
                  <c:v>53.863999999999997</c:v>
                </c:pt>
                <c:pt idx="105">
                  <c:v>55.47</c:v>
                </c:pt>
                <c:pt idx="106">
                  <c:v>54.869</c:v>
                </c:pt>
                <c:pt idx="107">
                  <c:v>58.21</c:v>
                </c:pt>
                <c:pt idx="108">
                  <c:v>58.725000000000001</c:v>
                </c:pt>
                <c:pt idx="109">
                  <c:v>58.643999999999998</c:v>
                </c:pt>
                <c:pt idx="110">
                  <c:v>62.581000000000003</c:v>
                </c:pt>
                <c:pt idx="111">
                  <c:v>58.533000000000001</c:v>
                </c:pt>
                <c:pt idx="112">
                  <c:v>59.100999999999999</c:v>
                </c:pt>
                <c:pt idx="113">
                  <c:v>62.927999999999997</c:v>
                </c:pt>
                <c:pt idx="114">
                  <c:v>61.258000000000003</c:v>
                </c:pt>
                <c:pt idx="115">
                  <c:v>62.531999999999996</c:v>
                </c:pt>
                <c:pt idx="116">
                  <c:v>65.692999999999998</c:v>
                </c:pt>
                <c:pt idx="117">
                  <c:v>65.748999999999995</c:v>
                </c:pt>
                <c:pt idx="118">
                  <c:v>66.498000000000005</c:v>
                </c:pt>
                <c:pt idx="119">
                  <c:v>66.278999999999996</c:v>
                </c:pt>
                <c:pt idx="120">
                  <c:v>68.180999999999997</c:v>
                </c:pt>
                <c:pt idx="121">
                  <c:v>69.344999999999999</c:v>
                </c:pt>
                <c:pt idx="122">
                  <c:v>67.78</c:v>
                </c:pt>
                <c:pt idx="123">
                  <c:v>71.58</c:v>
                </c:pt>
                <c:pt idx="124">
                  <c:v>70.95</c:v>
                </c:pt>
                <c:pt idx="125">
                  <c:v>69.91</c:v>
                </c:pt>
                <c:pt idx="126">
                  <c:v>71.215999999999994</c:v>
                </c:pt>
                <c:pt idx="127">
                  <c:v>70.046999999999997</c:v>
                </c:pt>
                <c:pt idx="128">
                  <c:v>73.367999999999995</c:v>
                </c:pt>
                <c:pt idx="129">
                  <c:v>74.298000000000002</c:v>
                </c:pt>
                <c:pt idx="130">
                  <c:v>80.605999999999995</c:v>
                </c:pt>
                <c:pt idx="131">
                  <c:v>79.070999999999998</c:v>
                </c:pt>
                <c:pt idx="132">
                  <c:v>78.448999999999998</c:v>
                </c:pt>
                <c:pt idx="133">
                  <c:v>78.873999999999995</c:v>
                </c:pt>
                <c:pt idx="134">
                  <c:v>76.626000000000005</c:v>
                </c:pt>
                <c:pt idx="135">
                  <c:v>76.212000000000003</c:v>
                </c:pt>
                <c:pt idx="136">
                  <c:v>77.72</c:v>
                </c:pt>
                <c:pt idx="137">
                  <c:v>80.873000000000005</c:v>
                </c:pt>
                <c:pt idx="138">
                  <c:v>83.974999999999994</c:v>
                </c:pt>
                <c:pt idx="139">
                  <c:v>88.1</c:v>
                </c:pt>
                <c:pt idx="140">
                  <c:v>83.751000000000005</c:v>
                </c:pt>
                <c:pt idx="141">
                  <c:v>84.614999999999995</c:v>
                </c:pt>
                <c:pt idx="142">
                  <c:v>83.06</c:v>
                </c:pt>
                <c:pt idx="143">
                  <c:v>86.168000000000006</c:v>
                </c:pt>
                <c:pt idx="144">
                  <c:v>89.021000000000001</c:v>
                </c:pt>
                <c:pt idx="145">
                  <c:v>91.918999999999997</c:v>
                </c:pt>
                <c:pt idx="146">
                  <c:v>95.51</c:v>
                </c:pt>
                <c:pt idx="147">
                  <c:v>94.301000000000002</c:v>
                </c:pt>
                <c:pt idx="148">
                  <c:v>96.149000000000001</c:v>
                </c:pt>
                <c:pt idx="149">
                  <c:v>90.218000000000004</c:v>
                </c:pt>
                <c:pt idx="150">
                  <c:v>91.665000000000006</c:v>
                </c:pt>
                <c:pt idx="151">
                  <c:v>86.298000000000002</c:v>
                </c:pt>
                <c:pt idx="152">
                  <c:v>86.173000000000002</c:v>
                </c:pt>
                <c:pt idx="153">
                  <c:v>88.846999999999994</c:v>
                </c:pt>
                <c:pt idx="154">
                  <c:v>92.238</c:v>
                </c:pt>
                <c:pt idx="155">
                  <c:v>94.75</c:v>
                </c:pt>
                <c:pt idx="156">
                  <c:v>94.031999999999996</c:v>
                </c:pt>
                <c:pt idx="157">
                  <c:v>92.168000000000006</c:v>
                </c:pt>
                <c:pt idx="158">
                  <c:v>94.033000000000001</c:v>
                </c:pt>
                <c:pt idx="159">
                  <c:v>93.364000000000004</c:v>
                </c:pt>
                <c:pt idx="160">
                  <c:v>95.921000000000006</c:v>
                </c:pt>
                <c:pt idx="161">
                  <c:v>104.97799999999999</c:v>
                </c:pt>
                <c:pt idx="162">
                  <c:v>101.553</c:v>
                </c:pt>
                <c:pt idx="163">
                  <c:v>100.758</c:v>
                </c:pt>
                <c:pt idx="164">
                  <c:v>100.51900000000001</c:v>
                </c:pt>
                <c:pt idx="165">
                  <c:v>96.802000000000007</c:v>
                </c:pt>
                <c:pt idx="166">
                  <c:v>99.744</c:v>
                </c:pt>
                <c:pt idx="167">
                  <c:v>102.217</c:v>
                </c:pt>
                <c:pt idx="168">
                  <c:v>105.471</c:v>
                </c:pt>
                <c:pt idx="169">
                  <c:v>103.04900000000001</c:v>
                </c:pt>
                <c:pt idx="170">
                  <c:v>106.721</c:v>
                </c:pt>
                <c:pt idx="171">
                  <c:v>102.515</c:v>
                </c:pt>
                <c:pt idx="172">
                  <c:v>102.568</c:v>
                </c:pt>
                <c:pt idx="173">
                  <c:v>100.821</c:v>
                </c:pt>
                <c:pt idx="174">
                  <c:v>101.765</c:v>
                </c:pt>
                <c:pt idx="175">
                  <c:v>101.64400000000001</c:v>
                </c:pt>
                <c:pt idx="176">
                  <c:v>104.837</c:v>
                </c:pt>
                <c:pt idx="177">
                  <c:v>100.928</c:v>
                </c:pt>
                <c:pt idx="178">
                  <c:v>99.99</c:v>
                </c:pt>
                <c:pt idx="179">
                  <c:v>102.199</c:v>
                </c:pt>
                <c:pt idx="180">
                  <c:v>104.964</c:v>
                </c:pt>
                <c:pt idx="181">
                  <c:v>105.782</c:v>
                </c:pt>
                <c:pt idx="182">
                  <c:v>107.78100000000001</c:v>
                </c:pt>
                <c:pt idx="183">
                  <c:v>103.752</c:v>
                </c:pt>
                <c:pt idx="184">
                  <c:v>104.32599999999999</c:v>
                </c:pt>
                <c:pt idx="185">
                  <c:v>101.746</c:v>
                </c:pt>
                <c:pt idx="186">
                  <c:v>103.79900000000001</c:v>
                </c:pt>
                <c:pt idx="187">
                  <c:v>105.84699999999999</c:v>
                </c:pt>
                <c:pt idx="188">
                  <c:v>107.568</c:v>
                </c:pt>
                <c:pt idx="189">
                  <c:v>106.97499999999999</c:v>
                </c:pt>
                <c:pt idx="190">
                  <c:v>110.096</c:v>
                </c:pt>
                <c:pt idx="191">
                  <c:v>107.182</c:v>
                </c:pt>
                <c:pt idx="192">
                  <c:v>103.11</c:v>
                </c:pt>
                <c:pt idx="193">
                  <c:v>101.99</c:v>
                </c:pt>
                <c:pt idx="194">
                  <c:v>106.00700000000001</c:v>
                </c:pt>
                <c:pt idx="195">
                  <c:v>105.492</c:v>
                </c:pt>
                <c:pt idx="196">
                  <c:v>109.988</c:v>
                </c:pt>
                <c:pt idx="197">
                  <c:v>109.268</c:v>
                </c:pt>
                <c:pt idx="198">
                  <c:v>108.13800000000001</c:v>
                </c:pt>
                <c:pt idx="199">
                  <c:v>107.02</c:v>
                </c:pt>
                <c:pt idx="200">
                  <c:v>110.386</c:v>
                </c:pt>
                <c:pt idx="201">
                  <c:v>105.383</c:v>
                </c:pt>
                <c:pt idx="202">
                  <c:v>106.794</c:v>
                </c:pt>
                <c:pt idx="203">
                  <c:v>104.14700000000001</c:v>
                </c:pt>
                <c:pt idx="204">
                  <c:v>110.693</c:v>
                </c:pt>
                <c:pt idx="205">
                  <c:v>112.604</c:v>
                </c:pt>
                <c:pt idx="206">
                  <c:v>107.935</c:v>
                </c:pt>
                <c:pt idx="207">
                  <c:v>110.249</c:v>
                </c:pt>
                <c:pt idx="208">
                  <c:v>110.003</c:v>
                </c:pt>
                <c:pt idx="209">
                  <c:v>103.345</c:v>
                </c:pt>
                <c:pt idx="210">
                  <c:v>107.562</c:v>
                </c:pt>
                <c:pt idx="211">
                  <c:v>107.602</c:v>
                </c:pt>
                <c:pt idx="212">
                  <c:v>112.129</c:v>
                </c:pt>
                <c:pt idx="213">
                  <c:v>108.08499999999999</c:v>
                </c:pt>
                <c:pt idx="214">
                  <c:v>105.67400000000001</c:v>
                </c:pt>
                <c:pt idx="215">
                  <c:v>108.44799999999999</c:v>
                </c:pt>
                <c:pt idx="216">
                  <c:v>108.28100000000001</c:v>
                </c:pt>
                <c:pt idx="217">
                  <c:v>113.00700000000001</c:v>
                </c:pt>
                <c:pt idx="218">
                  <c:v>106.807</c:v>
                </c:pt>
                <c:pt idx="219">
                  <c:v>114.14100000000001</c:v>
                </c:pt>
                <c:pt idx="220">
                  <c:v>110.339</c:v>
                </c:pt>
                <c:pt idx="221">
                  <c:v>108.593</c:v>
                </c:pt>
                <c:pt idx="222">
                  <c:v>114.053</c:v>
                </c:pt>
                <c:pt idx="223">
                  <c:v>104.819</c:v>
                </c:pt>
                <c:pt idx="224">
                  <c:v>105.944</c:v>
                </c:pt>
                <c:pt idx="225">
                  <c:v>103.232</c:v>
                </c:pt>
                <c:pt idx="226">
                  <c:v>110.196</c:v>
                </c:pt>
                <c:pt idx="227">
                  <c:v>112.039</c:v>
                </c:pt>
                <c:pt idx="228">
                  <c:v>113.351</c:v>
                </c:pt>
                <c:pt idx="229">
                  <c:v>111.18300000000001</c:v>
                </c:pt>
                <c:pt idx="230">
                  <c:v>111.325</c:v>
                </c:pt>
                <c:pt idx="231">
                  <c:v>110.682</c:v>
                </c:pt>
                <c:pt idx="232">
                  <c:v>110.002</c:v>
                </c:pt>
                <c:pt idx="233">
                  <c:v>116.806</c:v>
                </c:pt>
                <c:pt idx="234">
                  <c:v>115.562</c:v>
                </c:pt>
                <c:pt idx="235">
                  <c:v>121.5</c:v>
                </c:pt>
                <c:pt idx="236">
                  <c:v>117.214</c:v>
                </c:pt>
                <c:pt idx="237">
                  <c:v>115.496</c:v>
                </c:pt>
                <c:pt idx="238">
                  <c:v>110.73399999999999</c:v>
                </c:pt>
                <c:pt idx="239">
                  <c:v>112.99</c:v>
                </c:pt>
                <c:pt idx="240">
                  <c:v>108.34099999999999</c:v>
                </c:pt>
                <c:pt idx="241">
                  <c:v>112.3</c:v>
                </c:pt>
                <c:pt idx="242">
                  <c:v>115.84099999999999</c:v>
                </c:pt>
                <c:pt idx="243">
                  <c:v>118.5</c:v>
                </c:pt>
                <c:pt idx="244">
                  <c:v>114.181</c:v>
                </c:pt>
                <c:pt idx="245">
                  <c:v>118.664</c:v>
                </c:pt>
                <c:pt idx="246">
                  <c:v>116.88500000000001</c:v>
                </c:pt>
                <c:pt idx="247">
                  <c:v>113.437</c:v>
                </c:pt>
                <c:pt idx="248">
                  <c:v>108.172</c:v>
                </c:pt>
                <c:pt idx="249">
                  <c:v>109.831</c:v>
                </c:pt>
                <c:pt idx="250">
                  <c:v>110.458</c:v>
                </c:pt>
                <c:pt idx="251">
                  <c:v>116.864</c:v>
                </c:pt>
                <c:pt idx="252">
                  <c:v>118.18899999999999</c:v>
                </c:pt>
                <c:pt idx="253">
                  <c:v>119.718</c:v>
                </c:pt>
                <c:pt idx="254">
                  <c:v>115.51300000000001</c:v>
                </c:pt>
                <c:pt idx="255">
                  <c:v>111.857</c:v>
                </c:pt>
                <c:pt idx="256">
                  <c:v>110.483</c:v>
                </c:pt>
                <c:pt idx="257">
                  <c:v>114.252</c:v>
                </c:pt>
                <c:pt idx="258">
                  <c:v>112.2</c:v>
                </c:pt>
                <c:pt idx="259">
                  <c:v>118.373</c:v>
                </c:pt>
                <c:pt idx="260">
                  <c:v>118.071</c:v>
                </c:pt>
                <c:pt idx="261">
                  <c:v>115.048</c:v>
                </c:pt>
                <c:pt idx="262">
                  <c:v>112.313</c:v>
                </c:pt>
                <c:pt idx="263">
                  <c:v>108.59399999999999</c:v>
                </c:pt>
                <c:pt idx="264">
                  <c:v>110.096</c:v>
                </c:pt>
                <c:pt idx="265">
                  <c:v>113.13200000000001</c:v>
                </c:pt>
                <c:pt idx="266">
                  <c:v>113.68</c:v>
                </c:pt>
                <c:pt idx="267">
                  <c:v>114.17700000000001</c:v>
                </c:pt>
                <c:pt idx="268">
                  <c:v>110.401</c:v>
                </c:pt>
                <c:pt idx="269">
                  <c:v>112.202</c:v>
                </c:pt>
                <c:pt idx="270">
                  <c:v>113.74299999999999</c:v>
                </c:pt>
                <c:pt idx="271">
                  <c:v>111.033</c:v>
                </c:pt>
                <c:pt idx="272">
                  <c:v>114.72</c:v>
                </c:pt>
                <c:pt idx="273">
                  <c:v>111.27800000000001</c:v>
                </c:pt>
                <c:pt idx="274">
                  <c:v>117.048</c:v>
                </c:pt>
                <c:pt idx="275">
                  <c:v>109.727</c:v>
                </c:pt>
                <c:pt idx="276">
                  <c:v>116.408</c:v>
                </c:pt>
                <c:pt idx="277">
                  <c:v>118.203</c:v>
                </c:pt>
                <c:pt idx="278">
                  <c:v>118.94199999999999</c:v>
                </c:pt>
                <c:pt idx="279">
                  <c:v>114.03700000000001</c:v>
                </c:pt>
                <c:pt idx="280">
                  <c:v>111.786</c:v>
                </c:pt>
                <c:pt idx="281">
                  <c:v>113.268</c:v>
                </c:pt>
                <c:pt idx="282">
                  <c:v>111.682</c:v>
                </c:pt>
                <c:pt idx="283">
                  <c:v>114.148</c:v>
                </c:pt>
                <c:pt idx="284">
                  <c:v>115.943</c:v>
                </c:pt>
                <c:pt idx="285">
                  <c:v>116.294</c:v>
                </c:pt>
                <c:pt idx="286">
                  <c:v>109.98699999999999</c:v>
                </c:pt>
                <c:pt idx="287">
                  <c:v>108.76600000000001</c:v>
                </c:pt>
                <c:pt idx="288">
                  <c:v>105.164</c:v>
                </c:pt>
                <c:pt idx="289">
                  <c:v>112.783</c:v>
                </c:pt>
                <c:pt idx="290">
                  <c:v>110.992</c:v>
                </c:pt>
                <c:pt idx="291">
                  <c:v>118.08799999999999</c:v>
                </c:pt>
                <c:pt idx="292">
                  <c:v>115.68300000000001</c:v>
                </c:pt>
                <c:pt idx="293">
                  <c:v>114.212</c:v>
                </c:pt>
                <c:pt idx="294">
                  <c:v>112.518</c:v>
                </c:pt>
                <c:pt idx="295">
                  <c:v>110.004</c:v>
                </c:pt>
                <c:pt idx="296">
                  <c:v>105.675</c:v>
                </c:pt>
                <c:pt idx="297">
                  <c:v>111.929</c:v>
                </c:pt>
                <c:pt idx="298">
                  <c:v>107.29300000000001</c:v>
                </c:pt>
                <c:pt idx="299">
                  <c:v>109.68300000000001</c:v>
                </c:pt>
                <c:pt idx="300">
                  <c:v>115.14400000000001</c:v>
                </c:pt>
                <c:pt idx="301">
                  <c:v>111.199</c:v>
                </c:pt>
                <c:pt idx="302">
                  <c:v>112.30200000000001</c:v>
                </c:pt>
                <c:pt idx="303">
                  <c:v>113.274</c:v>
                </c:pt>
                <c:pt idx="304">
                  <c:v>108.94199999999999</c:v>
                </c:pt>
                <c:pt idx="305">
                  <c:v>104.289</c:v>
                </c:pt>
                <c:pt idx="306">
                  <c:v>99.899000000000001</c:v>
                </c:pt>
                <c:pt idx="307">
                  <c:v>105.038</c:v>
                </c:pt>
                <c:pt idx="308">
                  <c:v>99.037999999999997</c:v>
                </c:pt>
                <c:pt idx="309">
                  <c:v>102.88500000000001</c:v>
                </c:pt>
                <c:pt idx="310">
                  <c:v>102.453</c:v>
                </c:pt>
                <c:pt idx="311">
                  <c:v>100.83499999999999</c:v>
                </c:pt>
                <c:pt idx="312">
                  <c:v>99.835999999999999</c:v>
                </c:pt>
                <c:pt idx="313">
                  <c:v>101.81699999999999</c:v>
                </c:pt>
                <c:pt idx="314">
                  <c:v>95.403000000000006</c:v>
                </c:pt>
                <c:pt idx="315">
                  <c:v>93.344999999999999</c:v>
                </c:pt>
                <c:pt idx="316">
                  <c:v>94.061000000000007</c:v>
                </c:pt>
                <c:pt idx="317">
                  <c:v>95.066999999999993</c:v>
                </c:pt>
                <c:pt idx="318">
                  <c:v>95.498000000000005</c:v>
                </c:pt>
                <c:pt idx="319">
                  <c:v>97.715000000000003</c:v>
                </c:pt>
                <c:pt idx="320">
                  <c:v>101.072</c:v>
                </c:pt>
                <c:pt idx="321">
                  <c:v>92.994</c:v>
                </c:pt>
                <c:pt idx="322">
                  <c:v>93.704999999999998</c:v>
                </c:pt>
                <c:pt idx="323">
                  <c:v>90.947999999999993</c:v>
                </c:pt>
                <c:pt idx="324">
                  <c:v>89.274000000000001</c:v>
                </c:pt>
                <c:pt idx="325">
                  <c:v>87.837000000000003</c:v>
                </c:pt>
                <c:pt idx="326">
                  <c:v>83.49</c:v>
                </c:pt>
                <c:pt idx="327">
                  <c:v>85.742999999999995</c:v>
                </c:pt>
                <c:pt idx="328">
                  <c:v>85.149000000000001</c:v>
                </c:pt>
                <c:pt idx="329">
                  <c:v>83.418000000000006</c:v>
                </c:pt>
                <c:pt idx="330">
                  <c:v>84.524000000000001</c:v>
                </c:pt>
                <c:pt idx="331">
                  <c:v>84.846999999999994</c:v>
                </c:pt>
                <c:pt idx="332">
                  <c:v>82.308000000000007</c:v>
                </c:pt>
                <c:pt idx="333">
                  <c:v>79.251000000000005</c:v>
                </c:pt>
                <c:pt idx="334">
                  <c:v>79.364000000000004</c:v>
                </c:pt>
                <c:pt idx="335">
                  <c:v>77.914000000000001</c:v>
                </c:pt>
                <c:pt idx="336">
                  <c:v>74.72</c:v>
                </c:pt>
                <c:pt idx="337">
                  <c:v>70.064999999999998</c:v>
                </c:pt>
                <c:pt idx="338">
                  <c:v>71.986000000000004</c:v>
                </c:pt>
                <c:pt idx="339">
                  <c:v>73.123999999999995</c:v>
                </c:pt>
                <c:pt idx="340">
                  <c:v>77.260999999999996</c:v>
                </c:pt>
                <c:pt idx="341">
                  <c:v>75.546999999999997</c:v>
                </c:pt>
                <c:pt idx="342">
                  <c:v>73.37</c:v>
                </c:pt>
                <c:pt idx="343">
                  <c:v>70.81</c:v>
                </c:pt>
                <c:pt idx="344">
                  <c:v>65.129000000000005</c:v>
                </c:pt>
                <c:pt idx="345">
                  <c:v>62.427999999999997</c:v>
                </c:pt>
                <c:pt idx="346">
                  <c:v>58.856000000000002</c:v>
                </c:pt>
                <c:pt idx="347">
                  <c:v>61.823</c:v>
                </c:pt>
                <c:pt idx="348">
                  <c:v>62.191000000000003</c:v>
                </c:pt>
                <c:pt idx="349">
                  <c:v>63.585999999999999</c:v>
                </c:pt>
                <c:pt idx="350">
                  <c:v>63.527000000000001</c:v>
                </c:pt>
                <c:pt idx="351">
                  <c:v>60.777999999999999</c:v>
                </c:pt>
                <c:pt idx="352">
                  <c:v>59.110999999999997</c:v>
                </c:pt>
                <c:pt idx="353">
                  <c:v>55.353000000000002</c:v>
                </c:pt>
                <c:pt idx="354">
                  <c:v>57.198</c:v>
                </c:pt>
                <c:pt idx="355">
                  <c:v>55.731999999999999</c:v>
                </c:pt>
                <c:pt idx="356">
                  <c:v>58.136000000000003</c:v>
                </c:pt>
                <c:pt idx="357">
                  <c:v>54.956000000000003</c:v>
                </c:pt>
                <c:pt idx="358">
                  <c:v>54.570999999999998</c:v>
                </c:pt>
                <c:pt idx="359">
                  <c:v>52.119</c:v>
                </c:pt>
                <c:pt idx="360">
                  <c:v>51.776000000000003</c:v>
                </c:pt>
                <c:pt idx="361">
                  <c:v>51.987000000000002</c:v>
                </c:pt>
                <c:pt idx="362">
                  <c:v>53.170999999999999</c:v>
                </c:pt>
                <c:pt idx="363">
                  <c:v>52.77</c:v>
                </c:pt>
                <c:pt idx="364">
                  <c:v>51.567999999999998</c:v>
                </c:pt>
                <c:pt idx="365">
                  <c:v>50.052999999999997</c:v>
                </c:pt>
                <c:pt idx="366">
                  <c:v>46.582999999999998</c:v>
                </c:pt>
                <c:pt idx="367">
                  <c:v>45.704000000000001</c:v>
                </c:pt>
                <c:pt idx="368">
                  <c:v>44.787999999999997</c:v>
                </c:pt>
                <c:pt idx="369">
                  <c:v>46.274000000000001</c:v>
                </c:pt>
                <c:pt idx="370">
                  <c:v>47.393999999999998</c:v>
                </c:pt>
                <c:pt idx="371">
                  <c:v>45.484999999999999</c:v>
                </c:pt>
                <c:pt idx="372">
                  <c:v>45.966999999999999</c:v>
                </c:pt>
                <c:pt idx="373">
                  <c:v>44.9</c:v>
                </c:pt>
                <c:pt idx="374">
                  <c:v>43.828000000000003</c:v>
                </c:pt>
                <c:pt idx="375">
                  <c:v>43.819000000000003</c:v>
                </c:pt>
                <c:pt idx="376">
                  <c:v>40.731000000000002</c:v>
                </c:pt>
                <c:pt idx="377">
                  <c:v>41.533999999999999</c:v>
                </c:pt>
                <c:pt idx="378">
                  <c:v>40.942</c:v>
                </c:pt>
                <c:pt idx="379">
                  <c:v>42.156999999999996</c:v>
                </c:pt>
                <c:pt idx="380">
                  <c:v>44.259</c:v>
                </c:pt>
                <c:pt idx="381">
                  <c:v>44.423999999999999</c:v>
                </c:pt>
                <c:pt idx="382">
                  <c:v>45.828000000000003</c:v>
                </c:pt>
                <c:pt idx="383">
                  <c:v>45.595999999999997</c:v>
                </c:pt>
                <c:pt idx="384">
                  <c:v>43.289000000000001</c:v>
                </c:pt>
                <c:pt idx="385">
                  <c:v>41.162999999999997</c:v>
                </c:pt>
                <c:pt idx="386">
                  <c:v>39.222999999999999</c:v>
                </c:pt>
                <c:pt idx="387">
                  <c:v>39.872</c:v>
                </c:pt>
                <c:pt idx="388">
                  <c:v>39.527000000000001</c:v>
                </c:pt>
                <c:pt idx="389">
                  <c:v>39.462000000000003</c:v>
                </c:pt>
                <c:pt idx="390">
                  <c:v>37.942</c:v>
                </c:pt>
                <c:pt idx="391">
                  <c:v>38.561</c:v>
                </c:pt>
                <c:pt idx="392">
                  <c:v>36.991</c:v>
                </c:pt>
                <c:pt idx="393">
                  <c:v>38.780999999999999</c:v>
                </c:pt>
                <c:pt idx="394">
                  <c:v>38.362000000000002</c:v>
                </c:pt>
                <c:pt idx="395">
                  <c:v>40.762</c:v>
                </c:pt>
                <c:pt idx="396">
                  <c:v>39.28</c:v>
                </c:pt>
                <c:pt idx="397">
                  <c:v>37.917000000000002</c:v>
                </c:pt>
                <c:pt idx="398">
                  <c:v>37.524999999999999</c:v>
                </c:pt>
                <c:pt idx="399">
                  <c:v>35.844000000000001</c:v>
                </c:pt>
                <c:pt idx="400">
                  <c:v>35.06</c:v>
                </c:pt>
                <c:pt idx="401">
                  <c:v>35.826000000000001</c:v>
                </c:pt>
                <c:pt idx="402">
                  <c:v>34.880000000000003</c:v>
                </c:pt>
                <c:pt idx="403">
                  <c:v>36.341000000000001</c:v>
                </c:pt>
                <c:pt idx="404">
                  <c:v>35.557000000000002</c:v>
                </c:pt>
                <c:pt idx="405">
                  <c:v>36.554000000000002</c:v>
                </c:pt>
                <c:pt idx="406">
                  <c:v>34.576000000000001</c:v>
                </c:pt>
                <c:pt idx="407">
                  <c:v>35.71</c:v>
                </c:pt>
                <c:pt idx="408">
                  <c:v>34.17</c:v>
                </c:pt>
                <c:pt idx="409">
                  <c:v>35.887</c:v>
                </c:pt>
                <c:pt idx="410">
                  <c:v>33.207000000000001</c:v>
                </c:pt>
                <c:pt idx="411">
                  <c:v>34.088000000000001</c:v>
                </c:pt>
                <c:pt idx="412">
                  <c:v>33.387</c:v>
                </c:pt>
                <c:pt idx="413">
                  <c:v>33.356000000000002</c:v>
                </c:pt>
                <c:pt idx="414">
                  <c:v>31.596</c:v>
                </c:pt>
                <c:pt idx="415">
                  <c:v>32.04</c:v>
                </c:pt>
                <c:pt idx="416">
                  <c:v>30.312999999999999</c:v>
                </c:pt>
                <c:pt idx="417">
                  <c:v>31.22</c:v>
                </c:pt>
                <c:pt idx="418">
                  <c:v>33.256</c:v>
                </c:pt>
                <c:pt idx="419">
                  <c:v>33.340000000000003</c:v>
                </c:pt>
                <c:pt idx="420">
                  <c:v>30.893000000000001</c:v>
                </c:pt>
                <c:pt idx="421">
                  <c:v>31.899000000000001</c:v>
                </c:pt>
                <c:pt idx="422">
                  <c:v>31.076000000000001</c:v>
                </c:pt>
                <c:pt idx="423">
                  <c:v>32.857999999999997</c:v>
                </c:pt>
                <c:pt idx="424">
                  <c:v>31.143000000000001</c:v>
                </c:pt>
                <c:pt idx="425">
                  <c:v>30.327999999999999</c:v>
                </c:pt>
                <c:pt idx="426">
                  <c:v>29.78</c:v>
                </c:pt>
                <c:pt idx="427">
                  <c:v>29.803000000000001</c:v>
                </c:pt>
                <c:pt idx="428">
                  <c:v>28.855</c:v>
                </c:pt>
                <c:pt idx="429">
                  <c:v>30.113</c:v>
                </c:pt>
                <c:pt idx="430">
                  <c:v>27.901</c:v>
                </c:pt>
                <c:pt idx="431">
                  <c:v>27.449000000000002</c:v>
                </c:pt>
                <c:pt idx="432">
                  <c:v>28.13</c:v>
                </c:pt>
                <c:pt idx="433">
                  <c:v>27.35</c:v>
                </c:pt>
                <c:pt idx="434">
                  <c:v>27.253</c:v>
                </c:pt>
                <c:pt idx="435">
                  <c:v>27.385999999999999</c:v>
                </c:pt>
                <c:pt idx="436">
                  <c:v>26.175999999999998</c:v>
                </c:pt>
                <c:pt idx="437">
                  <c:v>27.733000000000001</c:v>
                </c:pt>
                <c:pt idx="438">
                  <c:v>26.5</c:v>
                </c:pt>
                <c:pt idx="439">
                  <c:v>25.806999999999999</c:v>
                </c:pt>
                <c:pt idx="440">
                  <c:v>25.835000000000001</c:v>
                </c:pt>
                <c:pt idx="441">
                  <c:v>25.053999999999998</c:v>
                </c:pt>
                <c:pt idx="442">
                  <c:v>29.91</c:v>
                </c:pt>
                <c:pt idx="443">
                  <c:v>28.934999999999999</c:v>
                </c:pt>
                <c:pt idx="444">
                  <c:v>29.498999999999999</c:v>
                </c:pt>
                <c:pt idx="445">
                  <c:v>28.192</c:v>
                </c:pt>
                <c:pt idx="446">
                  <c:v>25.065999999999999</c:v>
                </c:pt>
                <c:pt idx="447">
                  <c:v>25.817</c:v>
                </c:pt>
                <c:pt idx="448">
                  <c:v>25.27</c:v>
                </c:pt>
                <c:pt idx="449">
                  <c:v>25.245000000000001</c:v>
                </c:pt>
                <c:pt idx="450">
                  <c:v>24.364999999999998</c:v>
                </c:pt>
                <c:pt idx="451">
                  <c:v>26.158000000000001</c:v>
                </c:pt>
                <c:pt idx="452">
                  <c:v>25.350999999999999</c:v>
                </c:pt>
                <c:pt idx="453">
                  <c:v>26.494</c:v>
                </c:pt>
                <c:pt idx="454">
                  <c:v>27.646000000000001</c:v>
                </c:pt>
                <c:pt idx="455">
                  <c:v>27.472999999999999</c:v>
                </c:pt>
                <c:pt idx="456">
                  <c:v>25.869</c:v>
                </c:pt>
                <c:pt idx="457">
                  <c:v>23.088999999999999</c:v>
                </c:pt>
                <c:pt idx="458">
                  <c:v>22.364999999999998</c:v>
                </c:pt>
                <c:pt idx="459">
                  <c:v>24.402999999999999</c:v>
                </c:pt>
                <c:pt idx="460">
                  <c:v>21.881</c:v>
                </c:pt>
                <c:pt idx="461">
                  <c:v>22.091999999999999</c:v>
                </c:pt>
                <c:pt idx="462">
                  <c:v>24.193000000000001</c:v>
                </c:pt>
                <c:pt idx="463">
                  <c:v>25.29</c:v>
                </c:pt>
                <c:pt idx="464">
                  <c:v>24.937999999999999</c:v>
                </c:pt>
                <c:pt idx="465">
                  <c:v>24.071000000000002</c:v>
                </c:pt>
                <c:pt idx="466">
                  <c:v>22.117999999999999</c:v>
                </c:pt>
                <c:pt idx="467">
                  <c:v>21.49</c:v>
                </c:pt>
                <c:pt idx="468">
                  <c:v>22.209</c:v>
                </c:pt>
                <c:pt idx="469">
                  <c:v>24.076000000000001</c:v>
                </c:pt>
                <c:pt idx="470">
                  <c:v>22.469000000000001</c:v>
                </c:pt>
                <c:pt idx="471">
                  <c:v>24.8</c:v>
                </c:pt>
                <c:pt idx="472">
                  <c:v>23.196000000000002</c:v>
                </c:pt>
                <c:pt idx="473">
                  <c:v>24.298999999999999</c:v>
                </c:pt>
                <c:pt idx="474">
                  <c:v>24.588999999999999</c:v>
                </c:pt>
                <c:pt idx="475">
                  <c:v>23.379000000000001</c:v>
                </c:pt>
                <c:pt idx="476">
                  <c:v>21.638000000000002</c:v>
                </c:pt>
                <c:pt idx="477">
                  <c:v>22.715</c:v>
                </c:pt>
                <c:pt idx="478">
                  <c:v>24.741</c:v>
                </c:pt>
                <c:pt idx="479">
                  <c:v>26.395</c:v>
                </c:pt>
                <c:pt idx="480">
                  <c:v>27.594000000000001</c:v>
                </c:pt>
                <c:pt idx="481">
                  <c:v>24.632000000000001</c:v>
                </c:pt>
                <c:pt idx="482">
                  <c:v>23.026</c:v>
                </c:pt>
                <c:pt idx="483">
                  <c:v>21.289000000000001</c:v>
                </c:pt>
                <c:pt idx="484">
                  <c:v>22.725000000000001</c:v>
                </c:pt>
                <c:pt idx="485">
                  <c:v>21.378</c:v>
                </c:pt>
                <c:pt idx="486">
                  <c:v>22.163</c:v>
                </c:pt>
                <c:pt idx="487">
                  <c:v>21.67</c:v>
                </c:pt>
                <c:pt idx="488">
                  <c:v>20.942</c:v>
                </c:pt>
                <c:pt idx="489">
                  <c:v>20.934999999999999</c:v>
                </c:pt>
                <c:pt idx="490">
                  <c:v>23.584</c:v>
                </c:pt>
                <c:pt idx="491">
                  <c:v>24.4</c:v>
                </c:pt>
                <c:pt idx="492">
                  <c:v>22.509</c:v>
                </c:pt>
                <c:pt idx="493">
                  <c:v>23.59</c:v>
                </c:pt>
                <c:pt idx="494">
                  <c:v>24.742999999999999</c:v>
                </c:pt>
                <c:pt idx="495">
                  <c:v>25.643999999999998</c:v>
                </c:pt>
                <c:pt idx="496">
                  <c:v>27.536999999999999</c:v>
                </c:pt>
                <c:pt idx="497">
                  <c:v>26.603000000000002</c:v>
                </c:pt>
                <c:pt idx="498">
                  <c:v>23.731999999999999</c:v>
                </c:pt>
                <c:pt idx="499">
                  <c:v>23.536000000000001</c:v>
                </c:pt>
                <c:pt idx="500">
                  <c:v>22.001000000000001</c:v>
                </c:pt>
                <c:pt idx="501">
                  <c:v>20.637</c:v>
                </c:pt>
                <c:pt idx="502">
                  <c:v>23.763999999999999</c:v>
                </c:pt>
                <c:pt idx="503">
                  <c:v>29.103999999999999</c:v>
                </c:pt>
                <c:pt idx="504">
                  <c:v>28.675000000000001</c:v>
                </c:pt>
                <c:pt idx="505">
                  <c:v>27.920999999999999</c:v>
                </c:pt>
                <c:pt idx="506">
                  <c:v>25.33</c:v>
                </c:pt>
                <c:pt idx="507">
                  <c:v>24.562999999999999</c:v>
                </c:pt>
                <c:pt idx="508">
                  <c:v>24.027000000000001</c:v>
                </c:pt>
                <c:pt idx="509">
                  <c:v>25.687999999999999</c:v>
                </c:pt>
                <c:pt idx="510">
                  <c:v>28.832000000000001</c:v>
                </c:pt>
                <c:pt idx="511">
                  <c:v>28.469000000000001</c:v>
                </c:pt>
                <c:pt idx="512">
                  <c:v>26.905000000000001</c:v>
                </c:pt>
                <c:pt idx="513">
                  <c:v>28.503</c:v>
                </c:pt>
                <c:pt idx="514">
                  <c:v>28.54</c:v>
                </c:pt>
                <c:pt idx="515">
                  <c:v>27.28</c:v>
                </c:pt>
                <c:pt idx="516">
                  <c:v>26.198</c:v>
                </c:pt>
                <c:pt idx="517">
                  <c:v>25.166</c:v>
                </c:pt>
                <c:pt idx="518">
                  <c:v>24.172000000000001</c:v>
                </c:pt>
                <c:pt idx="519">
                  <c:v>22.173999999999999</c:v>
                </c:pt>
                <c:pt idx="520">
                  <c:v>24.184999999999999</c:v>
                </c:pt>
                <c:pt idx="521">
                  <c:v>31.419</c:v>
                </c:pt>
                <c:pt idx="522">
                  <c:v>33.848999999999997</c:v>
                </c:pt>
                <c:pt idx="523">
                  <c:v>32.195999999999998</c:v>
                </c:pt>
                <c:pt idx="524">
                  <c:v>31.053999999999998</c:v>
                </c:pt>
                <c:pt idx="525">
                  <c:v>33.463999999999999</c:v>
                </c:pt>
                <c:pt idx="526">
                  <c:v>29.928000000000001</c:v>
                </c:pt>
                <c:pt idx="527">
                  <c:v>26.957999999999998</c:v>
                </c:pt>
                <c:pt idx="528">
                  <c:v>24.643999999999998</c:v>
                </c:pt>
                <c:pt idx="529">
                  <c:v>28.396999999999998</c:v>
                </c:pt>
                <c:pt idx="530">
                  <c:v>29.356000000000002</c:v>
                </c:pt>
                <c:pt idx="531">
                  <c:v>26.914999999999999</c:v>
                </c:pt>
                <c:pt idx="532">
                  <c:v>25.663</c:v>
                </c:pt>
                <c:pt idx="533">
                  <c:v>30.709</c:v>
                </c:pt>
                <c:pt idx="534">
                  <c:v>28.204000000000001</c:v>
                </c:pt>
                <c:pt idx="535">
                  <c:v>27.937999999999999</c:v>
                </c:pt>
                <c:pt idx="536">
                  <c:v>26.324000000000002</c:v>
                </c:pt>
                <c:pt idx="537">
                  <c:v>27.268000000000001</c:v>
                </c:pt>
                <c:pt idx="538">
                  <c:v>25.718</c:v>
                </c:pt>
                <c:pt idx="539">
                  <c:v>23.995000000000001</c:v>
                </c:pt>
                <c:pt idx="540">
                  <c:v>24.001999999999999</c:v>
                </c:pt>
                <c:pt idx="541">
                  <c:v>29.331</c:v>
                </c:pt>
                <c:pt idx="542">
                  <c:v>32.341999999999999</c:v>
                </c:pt>
                <c:pt idx="543">
                  <c:v>31.765000000000001</c:v>
                </c:pt>
                <c:pt idx="544">
                  <c:v>30.696000000000002</c:v>
                </c:pt>
                <c:pt idx="545">
                  <c:v>31.465</c:v>
                </c:pt>
                <c:pt idx="546">
                  <c:v>33.244999999999997</c:v>
                </c:pt>
                <c:pt idx="547">
                  <c:v>32.582000000000001</c:v>
                </c:pt>
                <c:pt idx="548">
                  <c:v>30.01</c:v>
                </c:pt>
                <c:pt idx="549">
                  <c:v>28.559000000000001</c:v>
                </c:pt>
                <c:pt idx="550">
                  <c:v>30.257999999999999</c:v>
                </c:pt>
                <c:pt idx="551">
                  <c:v>30.263999999999999</c:v>
                </c:pt>
                <c:pt idx="552">
                  <c:v>31.376999999999999</c:v>
                </c:pt>
                <c:pt idx="553">
                  <c:v>26.056000000000001</c:v>
                </c:pt>
                <c:pt idx="554">
                  <c:v>25.388999999999999</c:v>
                </c:pt>
                <c:pt idx="555">
                  <c:v>28.43</c:v>
                </c:pt>
                <c:pt idx="556">
                  <c:v>33.109000000000002</c:v>
                </c:pt>
                <c:pt idx="557">
                  <c:v>37.683999999999997</c:v>
                </c:pt>
                <c:pt idx="558">
                  <c:v>37.518999999999998</c:v>
                </c:pt>
                <c:pt idx="559">
                  <c:v>36.164999999999999</c:v>
                </c:pt>
                <c:pt idx="560">
                  <c:v>32.656999999999996</c:v>
                </c:pt>
                <c:pt idx="561">
                  <c:v>30.359000000000002</c:v>
                </c:pt>
                <c:pt idx="562">
                  <c:v>30.065000000000001</c:v>
                </c:pt>
                <c:pt idx="563">
                  <c:v>32.094999999999999</c:v>
                </c:pt>
                <c:pt idx="564">
                  <c:v>32.933</c:v>
                </c:pt>
                <c:pt idx="565">
                  <c:v>34.475999999999999</c:v>
                </c:pt>
                <c:pt idx="566">
                  <c:v>36.814999999999998</c:v>
                </c:pt>
                <c:pt idx="567">
                  <c:v>32</c:v>
                </c:pt>
                <c:pt idx="568">
                  <c:v>30.462</c:v>
                </c:pt>
                <c:pt idx="569">
                  <c:v>28.113</c:v>
                </c:pt>
                <c:pt idx="570">
                  <c:v>29.181999999999999</c:v>
                </c:pt>
                <c:pt idx="571">
                  <c:v>34.484000000000002</c:v>
                </c:pt>
                <c:pt idx="572">
                  <c:v>33.087000000000003</c:v>
                </c:pt>
                <c:pt idx="573">
                  <c:v>34.325000000000003</c:v>
                </c:pt>
                <c:pt idx="574">
                  <c:v>34.207000000000001</c:v>
                </c:pt>
                <c:pt idx="575">
                  <c:v>35.017000000000003</c:v>
                </c:pt>
                <c:pt idx="576">
                  <c:v>35.301000000000002</c:v>
                </c:pt>
                <c:pt idx="577">
                  <c:v>33.386000000000003</c:v>
                </c:pt>
                <c:pt idx="578">
                  <c:v>35.066000000000003</c:v>
                </c:pt>
                <c:pt idx="579">
                  <c:v>37.332000000000001</c:v>
                </c:pt>
                <c:pt idx="580">
                  <c:v>38.494</c:v>
                </c:pt>
                <c:pt idx="581">
                  <c:v>37.988</c:v>
                </c:pt>
                <c:pt idx="582">
                  <c:v>35.637</c:v>
                </c:pt>
                <c:pt idx="583">
                  <c:v>35.195999999999998</c:v>
                </c:pt>
                <c:pt idx="584">
                  <c:v>32.098999999999997</c:v>
                </c:pt>
                <c:pt idx="585">
                  <c:v>32.639000000000003</c:v>
                </c:pt>
                <c:pt idx="586">
                  <c:v>34.127000000000002</c:v>
                </c:pt>
                <c:pt idx="587">
                  <c:v>34.798999999999999</c:v>
                </c:pt>
                <c:pt idx="588">
                  <c:v>32.616999999999997</c:v>
                </c:pt>
                <c:pt idx="589">
                  <c:v>31.594999999999999</c:v>
                </c:pt>
                <c:pt idx="590">
                  <c:v>30.382999999999999</c:v>
                </c:pt>
                <c:pt idx="591">
                  <c:v>34.886000000000003</c:v>
                </c:pt>
                <c:pt idx="592">
                  <c:v>38.390999999999998</c:v>
                </c:pt>
                <c:pt idx="593">
                  <c:v>38.29</c:v>
                </c:pt>
                <c:pt idx="594">
                  <c:v>39.201000000000001</c:v>
                </c:pt>
                <c:pt idx="595">
                  <c:v>37.524999999999999</c:v>
                </c:pt>
                <c:pt idx="596">
                  <c:v>35.082000000000001</c:v>
                </c:pt>
                <c:pt idx="597">
                  <c:v>33.01</c:v>
                </c:pt>
                <c:pt idx="598">
                  <c:v>33.948</c:v>
                </c:pt>
                <c:pt idx="599">
                  <c:v>32.067</c:v>
                </c:pt>
                <c:pt idx="600">
                  <c:v>29.257000000000001</c:v>
                </c:pt>
                <c:pt idx="601">
                  <c:v>25.841000000000001</c:v>
                </c:pt>
                <c:pt idx="602">
                  <c:v>24.997</c:v>
                </c:pt>
                <c:pt idx="603">
                  <c:v>29.033000000000001</c:v>
                </c:pt>
                <c:pt idx="604">
                  <c:v>34.826999999999998</c:v>
                </c:pt>
                <c:pt idx="605">
                  <c:v>36.85</c:v>
                </c:pt>
                <c:pt idx="606">
                  <c:v>33.381</c:v>
                </c:pt>
                <c:pt idx="607">
                  <c:v>32.555</c:v>
                </c:pt>
                <c:pt idx="608">
                  <c:v>30.433</c:v>
                </c:pt>
                <c:pt idx="609">
                  <c:v>29.635999999999999</c:v>
                </c:pt>
                <c:pt idx="610">
                  <c:v>32.996000000000002</c:v>
                </c:pt>
                <c:pt idx="611">
                  <c:v>38.189</c:v>
                </c:pt>
                <c:pt idx="612">
                  <c:v>37.798000000000002</c:v>
                </c:pt>
                <c:pt idx="613">
                  <c:v>37.911000000000001</c:v>
                </c:pt>
                <c:pt idx="614">
                  <c:v>35.216000000000001</c:v>
                </c:pt>
                <c:pt idx="615">
                  <c:v>38.44</c:v>
                </c:pt>
                <c:pt idx="616">
                  <c:v>34.768999999999998</c:v>
                </c:pt>
                <c:pt idx="617">
                  <c:v>32.423000000000002</c:v>
                </c:pt>
                <c:pt idx="618">
                  <c:v>29.198</c:v>
                </c:pt>
                <c:pt idx="619">
                  <c:v>29.251999999999999</c:v>
                </c:pt>
                <c:pt idx="620">
                  <c:v>33.682000000000002</c:v>
                </c:pt>
                <c:pt idx="621">
                  <c:v>37.418999999999997</c:v>
                </c:pt>
                <c:pt idx="622">
                  <c:v>36.328000000000003</c:v>
                </c:pt>
                <c:pt idx="623">
                  <c:v>37.637</c:v>
                </c:pt>
                <c:pt idx="624">
                  <c:v>31.28</c:v>
                </c:pt>
                <c:pt idx="625">
                  <c:v>27.823</c:v>
                </c:pt>
                <c:pt idx="626">
                  <c:v>26.222999999999999</c:v>
                </c:pt>
                <c:pt idx="627">
                  <c:v>29.13</c:v>
                </c:pt>
                <c:pt idx="628">
                  <c:v>34.929000000000002</c:v>
                </c:pt>
                <c:pt idx="629">
                  <c:v>38.61</c:v>
                </c:pt>
                <c:pt idx="630">
                  <c:v>39.253999999999998</c:v>
                </c:pt>
                <c:pt idx="631">
                  <c:v>38.545000000000002</c:v>
                </c:pt>
                <c:pt idx="632">
                  <c:v>36.396999999999998</c:v>
                </c:pt>
                <c:pt idx="633">
                  <c:v>34.283000000000001</c:v>
                </c:pt>
                <c:pt idx="634">
                  <c:v>31.780999999999999</c:v>
                </c:pt>
                <c:pt idx="635">
                  <c:v>31.35</c:v>
                </c:pt>
                <c:pt idx="636">
                  <c:v>30.498000000000001</c:v>
                </c:pt>
                <c:pt idx="637">
                  <c:v>33.896999999999998</c:v>
                </c:pt>
                <c:pt idx="638">
                  <c:v>36.860999999999997</c:v>
                </c:pt>
                <c:pt idx="639">
                  <c:v>35.204000000000001</c:v>
                </c:pt>
                <c:pt idx="640">
                  <c:v>30.285</c:v>
                </c:pt>
                <c:pt idx="641">
                  <c:v>28.085000000000001</c:v>
                </c:pt>
                <c:pt idx="642">
                  <c:v>26.37</c:v>
                </c:pt>
                <c:pt idx="643">
                  <c:v>33.351999999999997</c:v>
                </c:pt>
                <c:pt idx="644">
                  <c:v>37.003999999999998</c:v>
                </c:pt>
                <c:pt idx="645">
                  <c:v>38.572000000000003</c:v>
                </c:pt>
                <c:pt idx="646">
                  <c:v>36.302</c:v>
                </c:pt>
                <c:pt idx="647">
                  <c:v>36.868000000000002</c:v>
                </c:pt>
                <c:pt idx="648">
                  <c:v>32.024000000000001</c:v>
                </c:pt>
                <c:pt idx="649">
                  <c:v>28.59</c:v>
                </c:pt>
                <c:pt idx="650">
                  <c:v>26.31</c:v>
                </c:pt>
                <c:pt idx="651">
                  <c:v>27.317</c:v>
                </c:pt>
                <c:pt idx="652">
                  <c:v>31.824000000000002</c:v>
                </c:pt>
                <c:pt idx="653">
                  <c:v>38.433</c:v>
                </c:pt>
                <c:pt idx="654">
                  <c:v>39.835000000000001</c:v>
                </c:pt>
                <c:pt idx="655">
                  <c:v>45.584000000000003</c:v>
                </c:pt>
                <c:pt idx="656">
                  <c:v>44.06</c:v>
                </c:pt>
                <c:pt idx="657">
                  <c:v>39.783999999999999</c:v>
                </c:pt>
                <c:pt idx="658">
                  <c:v>33.496000000000002</c:v>
                </c:pt>
                <c:pt idx="659">
                  <c:v>26.478999999999999</c:v>
                </c:pt>
                <c:pt idx="660">
                  <c:v>26.844000000000001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05F-4147-AFB0-D4D9D5B9C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3918975"/>
        <c:axId val="1518908320"/>
      </c:scatterChart>
      <c:valAx>
        <c:axId val="1053918975"/>
        <c:scaling>
          <c:orientation val="minMax"/>
          <c:max val="66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b="1"/>
                  <a:t>Time (sec)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18908320"/>
        <c:crosses val="autoZero"/>
        <c:crossBetween val="midCat"/>
        <c:majorUnit val="60"/>
      </c:valAx>
      <c:valAx>
        <c:axId val="151890832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b="1"/>
                  <a:t>Perfusion</a:t>
                </a:r>
                <a:r>
                  <a:rPr lang="fr-FR" b="1" baseline="0"/>
                  <a:t> Units (PU)</a:t>
                </a:r>
                <a:endParaRPr lang="fr-FR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53918975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C47FCC-A7DE-C54A-AF25-CF3134A9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7335D1-9E70-0F40-8D7A-5846EAE0A2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E7B809-7739-2041-ABA9-A6904F399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7CE-8A88-364C-B00A-8E138C27736F}" type="datetimeFigureOut">
              <a:rPr lang="fr-FR" smtClean="0"/>
              <a:t>11/11/2021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757A54-BC13-414D-8EE1-7BF7D104E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CF5D12-1CCC-BD4C-8210-4124CE6CC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58DF-7C6B-0440-9EEF-F1F87F28B5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5204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211D9F-F5A1-7042-8E40-A0964402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80A747-1346-9A49-8CBF-135E486DD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31BFC2-859F-1548-8F03-2E015A16D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7CE-8A88-364C-B00A-8E138C27736F}" type="datetimeFigureOut">
              <a:rPr lang="fr-FR" smtClean="0"/>
              <a:t>11/11/2021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A5BB7D-B8DC-604E-A60B-64B232C6B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89A912-A922-4A41-B698-98CAB56AD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58DF-7C6B-0440-9EEF-F1F87F28B5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3600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58ABA-C837-7645-81F3-E22661BB4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94E275-C56D-114A-973C-4B146AE16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FC319-B4C7-C540-9A64-006870F32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7CE-8A88-364C-B00A-8E138C27736F}" type="datetimeFigureOut">
              <a:rPr lang="fr-FR" smtClean="0"/>
              <a:t>11/11/2021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7601ED-9DB0-F74A-B8A5-4DDD44A65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FFA59A-9C30-4A4B-AB32-E5A44E5AD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58DF-7C6B-0440-9EEF-F1F87F28B5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8492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ED1D9D-1F13-7948-9876-A23D68E43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42A0A5-9A38-5845-8A12-BD65F65912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014C03D-1629-774A-8077-08A08A9EF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AB58E07-2FEA-2A40-ADFD-E9B12B471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7CE-8A88-364C-B00A-8E138C27736F}" type="datetimeFigureOut">
              <a:rPr lang="fr-FR" smtClean="0"/>
              <a:t>11/11/2021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2D9183-631D-7746-83B7-606309008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906376-8AEB-AF46-A0F7-89B6A08E6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58DF-7C6B-0440-9EEF-F1F87F28B5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8080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2A39C2-238F-5F4A-89CE-D2FC66BC0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D09BB6-60CB-A94E-96C5-91A64B38E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8C6C03C-8CD1-6745-A502-D457C47E0E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AA6C744-41E5-6146-BEBD-28F0102741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4BD8341-81E2-154C-9A40-E9F5E2055A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2EADBF0-605E-2242-8437-77C2770D0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7CE-8A88-364C-B00A-8E138C27736F}" type="datetimeFigureOut">
              <a:rPr lang="fr-FR" smtClean="0"/>
              <a:t>11/11/2021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97B657F-7620-314C-94A0-0644E7FA0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476E10A-C084-5A44-8CE6-8BA554AD4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58DF-7C6B-0440-9EEF-F1F87F28B5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263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9BC954-A6D5-4D4D-A357-3BC169A3E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A5F159-5A9B-0742-9BA5-346A8EFF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7CE-8A88-364C-B00A-8E138C27736F}" type="datetimeFigureOut">
              <a:rPr lang="fr-FR" smtClean="0"/>
              <a:t>11/11/2021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834B68-E640-AA43-8D8A-8AA7BDA00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EB35191-87D9-C947-AAA2-7F38B9D76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58DF-7C6B-0440-9EEF-F1F87F28B5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716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2860CFD-2CAE-514D-A399-5060F78FE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7CE-8A88-364C-B00A-8E138C27736F}" type="datetimeFigureOut">
              <a:rPr lang="fr-FR" smtClean="0"/>
              <a:t>11/11/2021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51CB7B5-4807-4045-9E29-469425F39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45DFEF4-31E9-EF4C-8A54-2A7E38C14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58DF-7C6B-0440-9EEF-F1F87F28B5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768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8C810C-9DFA-104C-8724-BC1B25055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61EEE8-83FB-4940-BC3D-85AEC4914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DB4D2E8-AF5C-2541-9208-2C51333DD8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9E150B-D3DF-9F4E-B6FB-9A8D2BD9C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7CE-8A88-364C-B00A-8E138C27736F}" type="datetimeFigureOut">
              <a:rPr lang="fr-FR" smtClean="0"/>
              <a:t>11/11/2021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CB1BD0-B1C2-844B-882F-CA2A1C54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22ED37-4F7C-8748-B605-C66B9D088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58DF-7C6B-0440-9EEF-F1F87F28B5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449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8696F9-A462-7B44-AB22-FA5F96AEB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D8D893F-F9F7-D64D-9627-711FD95FAC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31A3F29-4BD5-8C4E-AD6B-C3D319514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EB28BA0-189F-CE4B-A0AB-327D08627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7CE-8A88-364C-B00A-8E138C27736F}" type="datetimeFigureOut">
              <a:rPr lang="fr-FR" smtClean="0"/>
              <a:t>11/11/2021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3FCC168-F240-2343-9B8F-E39D54BFB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9868A88-B99D-2742-A011-FF14528AE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58DF-7C6B-0440-9EEF-F1F87F28B5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64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008995-ACAF-0946-AD65-4CE39C0BC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88A24C-E8CB-B040-AA5D-806F652E3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4A3198-AF85-6A48-BD97-04AF11696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7CE-8A88-364C-B00A-8E138C27736F}" type="datetimeFigureOut">
              <a:rPr lang="fr-FR" smtClean="0"/>
              <a:t>11/11/2021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384A95-3E38-634E-B52B-B6724BCFE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465BA2-750C-1741-B28D-3AF19FE8A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58DF-7C6B-0440-9EEF-F1F87F28B5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159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B74A11C-5EAD-384B-A797-CF6C3FC46D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BCC255D-C3D0-4B48-9811-29E6A0E1AB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087BCE-BC84-8A4B-A6DD-15DA3A7EA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7CE-8A88-364C-B00A-8E138C27736F}" type="datetimeFigureOut">
              <a:rPr lang="fr-FR" smtClean="0"/>
              <a:t>11/11/2021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315A85-6106-0C47-BB9B-CB1C66D27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171A8F-7A7B-E844-9679-7577E733C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58DF-7C6B-0440-9EEF-F1F87F28B5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1184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BEB9B36-CA2C-8B46-91F3-5CCF05EF5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77A482A-3857-8046-8B6A-FCB532505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433CD6-F44C-094C-A03F-9BE1DF0733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AC7CE-8A88-364C-B00A-8E138C27736F}" type="datetimeFigureOut">
              <a:rPr lang="fr-FR" smtClean="0"/>
              <a:t>11/11/2021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1BA33E-3BD6-BC40-BAE0-7AB6FA3AA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73945D-303E-4B43-8388-09D2C9354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D58DF-7C6B-0440-9EEF-F1F87F28B5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716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210F94E7-DC3E-9540-BCDD-847DB9003CF4}"/>
              </a:ext>
            </a:extLst>
          </p:cNvPr>
          <p:cNvGrpSpPr/>
          <p:nvPr/>
        </p:nvGrpSpPr>
        <p:grpSpPr>
          <a:xfrm>
            <a:off x="418453" y="759095"/>
            <a:ext cx="11492090" cy="5802522"/>
            <a:chOff x="418453" y="759095"/>
            <a:chExt cx="11492090" cy="5802522"/>
          </a:xfrm>
        </p:grpSpPr>
        <p:graphicFrame>
          <p:nvGraphicFramePr>
            <p:cNvPr id="4" name="Graphique 3">
              <a:extLst>
                <a:ext uri="{FF2B5EF4-FFF2-40B4-BE49-F238E27FC236}">
                  <a16:creationId xmlns:a16="http://schemas.microsoft.com/office/drawing/2014/main" id="{349A2882-B27D-CB42-A340-72725AE994F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11393849"/>
                </p:ext>
              </p:extLst>
            </p:nvPr>
          </p:nvGraphicFramePr>
          <p:xfrm>
            <a:off x="2279342" y="759095"/>
            <a:ext cx="7770312" cy="46546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5516F46C-D116-1A4A-A995-858A01F8FBC4}"/>
                </a:ext>
              </a:extLst>
            </p:cNvPr>
            <p:cNvSpPr/>
            <p:nvPr/>
          </p:nvSpPr>
          <p:spPr>
            <a:xfrm>
              <a:off x="3578983" y="1701222"/>
              <a:ext cx="5638800" cy="2895600"/>
            </a:xfrm>
            <a:custGeom>
              <a:avLst/>
              <a:gdLst>
                <a:gd name="connsiteX0" fmla="*/ 0 w 5638800"/>
                <a:gd name="connsiteY0" fmla="*/ 2860430 h 2895600"/>
                <a:gd name="connsiteX1" fmla="*/ 5638800 w 5638800"/>
                <a:gd name="connsiteY1" fmla="*/ 2895600 h 2895600"/>
                <a:gd name="connsiteX2" fmla="*/ 5638800 w 5638800"/>
                <a:gd name="connsiteY2" fmla="*/ 2403230 h 2895600"/>
                <a:gd name="connsiteX3" fmla="*/ 5615354 w 5638800"/>
                <a:gd name="connsiteY3" fmla="*/ 2250830 h 2895600"/>
                <a:gd name="connsiteX4" fmla="*/ 5580184 w 5638800"/>
                <a:gd name="connsiteY4" fmla="*/ 2203938 h 2895600"/>
                <a:gd name="connsiteX5" fmla="*/ 5580184 w 5638800"/>
                <a:gd name="connsiteY5" fmla="*/ 2203938 h 2895600"/>
                <a:gd name="connsiteX6" fmla="*/ 5474677 w 5638800"/>
                <a:gd name="connsiteY6" fmla="*/ 2192215 h 2895600"/>
                <a:gd name="connsiteX7" fmla="*/ 5357446 w 5638800"/>
                <a:gd name="connsiteY7" fmla="*/ 2203938 h 2895600"/>
                <a:gd name="connsiteX8" fmla="*/ 5287107 w 5638800"/>
                <a:gd name="connsiteY8" fmla="*/ 2274276 h 2895600"/>
                <a:gd name="connsiteX9" fmla="*/ 5287107 w 5638800"/>
                <a:gd name="connsiteY9" fmla="*/ 2274276 h 2895600"/>
                <a:gd name="connsiteX10" fmla="*/ 5052646 w 5638800"/>
                <a:gd name="connsiteY10" fmla="*/ 2332892 h 2895600"/>
                <a:gd name="connsiteX11" fmla="*/ 5005754 w 5638800"/>
                <a:gd name="connsiteY11" fmla="*/ 2497015 h 2895600"/>
                <a:gd name="connsiteX12" fmla="*/ 4935415 w 5638800"/>
                <a:gd name="connsiteY12" fmla="*/ 2379784 h 2895600"/>
                <a:gd name="connsiteX13" fmla="*/ 4888523 w 5638800"/>
                <a:gd name="connsiteY13" fmla="*/ 2438400 h 2895600"/>
                <a:gd name="connsiteX14" fmla="*/ 4841631 w 5638800"/>
                <a:gd name="connsiteY14" fmla="*/ 2274276 h 2895600"/>
                <a:gd name="connsiteX15" fmla="*/ 4841631 w 5638800"/>
                <a:gd name="connsiteY15" fmla="*/ 2485292 h 2895600"/>
                <a:gd name="connsiteX16" fmla="*/ 4759569 w 5638800"/>
                <a:gd name="connsiteY16" fmla="*/ 2379784 h 2895600"/>
                <a:gd name="connsiteX17" fmla="*/ 4677507 w 5638800"/>
                <a:gd name="connsiteY17" fmla="*/ 2461846 h 2895600"/>
                <a:gd name="connsiteX18" fmla="*/ 4536831 w 5638800"/>
                <a:gd name="connsiteY18" fmla="*/ 2532184 h 2895600"/>
                <a:gd name="connsiteX19" fmla="*/ 4536831 w 5638800"/>
                <a:gd name="connsiteY19" fmla="*/ 2532184 h 2895600"/>
                <a:gd name="connsiteX20" fmla="*/ 4360984 w 5638800"/>
                <a:gd name="connsiteY20" fmla="*/ 2520461 h 2895600"/>
                <a:gd name="connsiteX21" fmla="*/ 4103077 w 5638800"/>
                <a:gd name="connsiteY21" fmla="*/ 2461846 h 2895600"/>
                <a:gd name="connsiteX22" fmla="*/ 3763107 w 5638800"/>
                <a:gd name="connsiteY22" fmla="*/ 2274276 h 2895600"/>
                <a:gd name="connsiteX23" fmla="*/ 3223846 w 5638800"/>
                <a:gd name="connsiteY23" fmla="*/ 1840523 h 2895600"/>
                <a:gd name="connsiteX24" fmla="*/ 2965938 w 5638800"/>
                <a:gd name="connsiteY24" fmla="*/ 1383323 h 2895600"/>
                <a:gd name="connsiteX25" fmla="*/ 2790092 w 5638800"/>
                <a:gd name="connsiteY25" fmla="*/ 738553 h 2895600"/>
                <a:gd name="connsiteX26" fmla="*/ 2625969 w 5638800"/>
                <a:gd name="connsiteY26" fmla="*/ 339969 h 2895600"/>
                <a:gd name="connsiteX27" fmla="*/ 2497015 w 5638800"/>
                <a:gd name="connsiteY27" fmla="*/ 70338 h 2895600"/>
                <a:gd name="connsiteX28" fmla="*/ 2262554 w 5638800"/>
                <a:gd name="connsiteY28" fmla="*/ 0 h 2895600"/>
                <a:gd name="connsiteX29" fmla="*/ 1570892 w 5638800"/>
                <a:gd name="connsiteY29" fmla="*/ 117230 h 2895600"/>
                <a:gd name="connsiteX30" fmla="*/ 1184031 w 5638800"/>
                <a:gd name="connsiteY30" fmla="*/ 269630 h 2895600"/>
                <a:gd name="connsiteX31" fmla="*/ 926123 w 5638800"/>
                <a:gd name="connsiteY31" fmla="*/ 609600 h 2895600"/>
                <a:gd name="connsiteX32" fmla="*/ 609600 w 5638800"/>
                <a:gd name="connsiteY32" fmla="*/ 1277815 h 2895600"/>
                <a:gd name="connsiteX33" fmla="*/ 175846 w 5638800"/>
                <a:gd name="connsiteY33" fmla="*/ 2391507 h 2895600"/>
                <a:gd name="connsiteX34" fmla="*/ 128954 w 5638800"/>
                <a:gd name="connsiteY34" fmla="*/ 2414953 h 2895600"/>
                <a:gd name="connsiteX35" fmla="*/ 105507 w 5638800"/>
                <a:gd name="connsiteY35" fmla="*/ 2625969 h 2895600"/>
                <a:gd name="connsiteX36" fmla="*/ 70338 w 5638800"/>
                <a:gd name="connsiteY36" fmla="*/ 2766646 h 2895600"/>
                <a:gd name="connsiteX37" fmla="*/ 0 w 5638800"/>
                <a:gd name="connsiteY37" fmla="*/ 2860430 h 289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638800" h="2895600">
                  <a:moveTo>
                    <a:pt x="0" y="2860430"/>
                  </a:moveTo>
                  <a:lnTo>
                    <a:pt x="5638800" y="2895600"/>
                  </a:lnTo>
                  <a:lnTo>
                    <a:pt x="5638800" y="2403230"/>
                  </a:lnTo>
                  <a:lnTo>
                    <a:pt x="5615354" y="2250830"/>
                  </a:lnTo>
                  <a:lnTo>
                    <a:pt x="5580184" y="2203938"/>
                  </a:lnTo>
                  <a:lnTo>
                    <a:pt x="5580184" y="2203938"/>
                  </a:lnTo>
                  <a:lnTo>
                    <a:pt x="5474677" y="2192215"/>
                  </a:lnTo>
                  <a:lnTo>
                    <a:pt x="5357446" y="2203938"/>
                  </a:lnTo>
                  <a:lnTo>
                    <a:pt x="5287107" y="2274276"/>
                  </a:lnTo>
                  <a:lnTo>
                    <a:pt x="5287107" y="2274276"/>
                  </a:lnTo>
                  <a:lnTo>
                    <a:pt x="5052646" y="2332892"/>
                  </a:lnTo>
                  <a:lnTo>
                    <a:pt x="5005754" y="2497015"/>
                  </a:lnTo>
                  <a:lnTo>
                    <a:pt x="4935415" y="2379784"/>
                  </a:lnTo>
                  <a:lnTo>
                    <a:pt x="4888523" y="2438400"/>
                  </a:lnTo>
                  <a:lnTo>
                    <a:pt x="4841631" y="2274276"/>
                  </a:lnTo>
                  <a:lnTo>
                    <a:pt x="4841631" y="2485292"/>
                  </a:lnTo>
                  <a:lnTo>
                    <a:pt x="4759569" y="2379784"/>
                  </a:lnTo>
                  <a:lnTo>
                    <a:pt x="4677507" y="2461846"/>
                  </a:lnTo>
                  <a:lnTo>
                    <a:pt x="4536831" y="2532184"/>
                  </a:lnTo>
                  <a:lnTo>
                    <a:pt x="4536831" y="2532184"/>
                  </a:lnTo>
                  <a:lnTo>
                    <a:pt x="4360984" y="2520461"/>
                  </a:lnTo>
                  <a:lnTo>
                    <a:pt x="4103077" y="2461846"/>
                  </a:lnTo>
                  <a:lnTo>
                    <a:pt x="3763107" y="2274276"/>
                  </a:lnTo>
                  <a:lnTo>
                    <a:pt x="3223846" y="1840523"/>
                  </a:lnTo>
                  <a:lnTo>
                    <a:pt x="2965938" y="1383323"/>
                  </a:lnTo>
                  <a:lnTo>
                    <a:pt x="2790092" y="738553"/>
                  </a:lnTo>
                  <a:lnTo>
                    <a:pt x="2625969" y="339969"/>
                  </a:lnTo>
                  <a:lnTo>
                    <a:pt x="2497015" y="70338"/>
                  </a:lnTo>
                  <a:lnTo>
                    <a:pt x="2262554" y="0"/>
                  </a:lnTo>
                  <a:lnTo>
                    <a:pt x="1570892" y="117230"/>
                  </a:lnTo>
                  <a:lnTo>
                    <a:pt x="1184031" y="269630"/>
                  </a:lnTo>
                  <a:lnTo>
                    <a:pt x="926123" y="609600"/>
                  </a:lnTo>
                  <a:lnTo>
                    <a:pt x="609600" y="1277815"/>
                  </a:lnTo>
                  <a:lnTo>
                    <a:pt x="175846" y="2391507"/>
                  </a:lnTo>
                  <a:lnTo>
                    <a:pt x="128954" y="2414953"/>
                  </a:lnTo>
                  <a:lnTo>
                    <a:pt x="105507" y="2625969"/>
                  </a:lnTo>
                  <a:lnTo>
                    <a:pt x="70338" y="2766646"/>
                  </a:lnTo>
                  <a:lnTo>
                    <a:pt x="0" y="286043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9926E4FF-8835-A445-92CA-4AEB72C5F9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50407" y="5041667"/>
              <a:ext cx="0" cy="248367"/>
            </a:xfrm>
            <a:prstGeom prst="straightConnector1">
              <a:avLst/>
            </a:prstGeom>
            <a:ln w="34925">
              <a:noFill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568728B0-841A-B844-A2FD-5FF4BBF858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83453" y="5041667"/>
              <a:ext cx="0" cy="248367"/>
            </a:xfrm>
            <a:prstGeom prst="straightConnector1">
              <a:avLst/>
            </a:prstGeom>
            <a:ln w="34925">
              <a:noFill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30353EF4-D7EA-BC4B-8D9A-D7CB58DEA9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04777" y="5041667"/>
              <a:ext cx="0" cy="248367"/>
            </a:xfrm>
            <a:prstGeom prst="straightConnector1">
              <a:avLst/>
            </a:prstGeom>
            <a:ln w="34925">
              <a:noFill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C0998B6-D074-4346-A231-AE00A93757D9}"/>
                </a:ext>
              </a:extLst>
            </p:cNvPr>
            <p:cNvSpPr txBox="1"/>
            <p:nvPr/>
          </p:nvSpPr>
          <p:spPr>
            <a:xfrm>
              <a:off x="5107232" y="3086414"/>
              <a:ext cx="58503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fr-FR" dirty="0"/>
                <a:t>AUC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AA7A4E0-9AAB-9046-BC45-2977ABC53F1B}"/>
                </a:ext>
              </a:extLst>
            </p:cNvPr>
            <p:cNvSpPr txBox="1"/>
            <p:nvPr/>
          </p:nvSpPr>
          <p:spPr>
            <a:xfrm>
              <a:off x="418453" y="5822953"/>
              <a:ext cx="11492090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fr-FR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Additional</a:t>
              </a:r>
              <a:r>
                <a:rPr lang="fr-F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file 1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. Typical recording of microvascular skin blood flow recorded by laser doppler flowmetry baseline and following 3 successive iontophoretic applications of Acetylcholine (Black arrows). AUC, area under curve, SBF, skin blood flow.</a:t>
              </a:r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75F5C36-D533-8845-AF50-D5815FEF7351}"/>
                </a:ext>
              </a:extLst>
            </p:cNvPr>
            <p:cNvSpPr txBox="1"/>
            <p:nvPr/>
          </p:nvSpPr>
          <p:spPr>
            <a:xfrm>
              <a:off x="1235320" y="4390629"/>
              <a:ext cx="135806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fr-FR" dirty="0"/>
                <a:t>Baseline SBF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DF78988-025B-3D40-BCFD-491B732DB665}"/>
                </a:ext>
              </a:extLst>
            </p:cNvPr>
            <p:cNvSpPr/>
            <p:nvPr/>
          </p:nvSpPr>
          <p:spPr>
            <a:xfrm>
              <a:off x="9217783" y="2980706"/>
              <a:ext cx="831871" cy="1520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0BFBC54-547E-904C-A6CC-B3BF55E040F1}"/>
              </a:ext>
            </a:extLst>
          </p:cNvPr>
          <p:cNvGrpSpPr/>
          <p:nvPr/>
        </p:nvGrpSpPr>
        <p:grpSpPr>
          <a:xfrm>
            <a:off x="3559834" y="5071624"/>
            <a:ext cx="1244943" cy="273378"/>
            <a:chOff x="3559834" y="5071624"/>
            <a:chExt cx="1244943" cy="273378"/>
          </a:xfrm>
        </p:grpSpPr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B783D22F-8BE5-2F4F-AF11-6513D750725D}"/>
                </a:ext>
              </a:extLst>
            </p:cNvPr>
            <p:cNvCxnSpPr/>
            <p:nvPr/>
          </p:nvCxnSpPr>
          <p:spPr>
            <a:xfrm flipV="1">
              <a:off x="3559834" y="5071624"/>
              <a:ext cx="0" cy="27337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8A0D9500-F5E1-F74E-9DED-4F240DB86563}"/>
                </a:ext>
              </a:extLst>
            </p:cNvPr>
            <p:cNvCxnSpPr/>
            <p:nvPr/>
          </p:nvCxnSpPr>
          <p:spPr>
            <a:xfrm flipV="1">
              <a:off x="4183453" y="5071624"/>
              <a:ext cx="0" cy="27337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BE087FFF-87B1-2245-8626-B08F1321AA3E}"/>
                </a:ext>
              </a:extLst>
            </p:cNvPr>
            <p:cNvCxnSpPr/>
            <p:nvPr/>
          </p:nvCxnSpPr>
          <p:spPr>
            <a:xfrm flipV="1">
              <a:off x="4804777" y="5071624"/>
              <a:ext cx="0" cy="27337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55169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FF63B23-2ABF-6442-8D25-EAFAFB431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690" y="1533319"/>
            <a:ext cx="4140200" cy="33401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5ACD430-B180-524A-89F7-19A4A96A0146}"/>
              </a:ext>
            </a:extLst>
          </p:cNvPr>
          <p:cNvSpPr txBox="1"/>
          <p:nvPr/>
        </p:nvSpPr>
        <p:spPr>
          <a:xfrm>
            <a:off x="1003947" y="5374384"/>
            <a:ext cx="100336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/>
              <a:t>Additional file 2. Changes of microvascular reactivity according to baseline peripheral tissue perfusion in septic shock patients. </a:t>
            </a:r>
            <a:r>
              <a:rPr lang="en-US" sz="1400" dirty="0"/>
              <a:t>Vitamin C administration improved microvascular perfusion in patients with (CRT&gt; 2 sec) and without (CRT&gt; 2 sec) impaired tissue perfusion. Data are expressed as median and IQRs. AUC for area under the curve and CRT for capillary refill time.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1073369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124</Words>
  <Application>Microsoft Macintosh PowerPoint</Application>
  <PresentationFormat>Grand écran</PresentationFormat>
  <Paragraphs>7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10</cp:revision>
  <dcterms:created xsi:type="dcterms:W3CDTF">2021-09-29T14:29:35Z</dcterms:created>
  <dcterms:modified xsi:type="dcterms:W3CDTF">2021-11-11T09:00:58Z</dcterms:modified>
</cp:coreProperties>
</file>