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192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0504" b="2941"/>
          <a:stretch>
            <a:fillRect/>
          </a:stretch>
        </p:blipFill>
        <p:spPr>
          <a:xfrm>
            <a:off x="0" y="990600"/>
            <a:ext cx="16256000" cy="7848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Niestandardowy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Aneta Klotzka</dc:creator>
  <cp:lastModifiedBy>Aneta Klotzka</cp:lastModifiedBy>
  <cp:revision>2</cp:revision>
  <dcterms:created xsi:type="dcterms:W3CDTF">2006-08-16T00:00:00Z</dcterms:created>
  <dcterms:modified xsi:type="dcterms:W3CDTF">2026-08-14T15:32:31Z</dcterms:modified>
</cp:coreProperties>
</file>